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83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8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tags" Target="../tags/tag3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tags" Target="../tags/tag12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36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.xml"/><Relationship Id="rId7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188024" y="2773294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159670" y="2798593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    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bao thóc = Số bao thóc tẻ + Số bao thóc 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27" y="255472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43" y="2787560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1" y="1458686"/>
            <a:ext cx="10559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7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smtClean="0"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629151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655" y="3577127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913" y="1404257"/>
            <a:ext cx="1073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236506"/>
            <a:ext cx="1135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21.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</a:t>
              </a:r>
              <a:r>
                <a:rPr lang="vi-VN" sz="40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em Mai,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Hoa,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Thịnh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437" y="5684363"/>
            <a:ext cx="106045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942</Words>
  <Application>Microsoft Office PowerPoint</Application>
  <PresentationFormat>Widescreen</PresentationFormat>
  <Paragraphs>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#9Slide07 HoneyCream</vt:lpstr>
      <vt:lpstr>Arial</vt:lpstr>
      <vt:lpstr>Calibri</vt:lpstr>
      <vt:lpstr>Cambria</vt:lpstr>
      <vt:lpstr>等线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10</cp:lastModifiedBy>
  <cp:revision>44</cp:revision>
  <dcterms:created xsi:type="dcterms:W3CDTF">2023-12-27T01:09:55Z</dcterms:created>
  <dcterms:modified xsi:type="dcterms:W3CDTF">2025-02-26T10:50:36Z</dcterms:modified>
</cp:coreProperties>
</file>