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0" r:id="rId1"/>
  </p:sldMasterIdLst>
  <p:notesMasterIdLst>
    <p:notesMasterId r:id="rId17"/>
  </p:notesMasterIdLst>
  <p:sldIdLst>
    <p:sldId id="259" r:id="rId2"/>
    <p:sldId id="292" r:id="rId3"/>
    <p:sldId id="293" r:id="rId4"/>
    <p:sldId id="294" r:id="rId5"/>
    <p:sldId id="260" r:id="rId6"/>
    <p:sldId id="285" r:id="rId7"/>
    <p:sldId id="264" r:id="rId8"/>
    <p:sldId id="286" r:id="rId9"/>
    <p:sldId id="261" r:id="rId10"/>
    <p:sldId id="265" r:id="rId11"/>
    <p:sldId id="266" r:id="rId12"/>
    <p:sldId id="290" r:id="rId13"/>
    <p:sldId id="291" r:id="rId14"/>
    <p:sldId id="278" r:id="rId15"/>
    <p:sldId id="289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9E9A"/>
    <a:srgbClr val="B92D17"/>
    <a:srgbClr val="2D5C5B"/>
    <a:srgbClr val="22A675"/>
    <a:srgbClr val="DD4331"/>
    <a:srgbClr val="FE9676"/>
    <a:srgbClr val="0070C0"/>
    <a:srgbClr val="E1A629"/>
    <a:srgbClr val="7C0602"/>
    <a:srgbClr val="FCE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9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0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487D2-45CC-4F91-960A-71CA4984812C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3F281-0C37-4970-9E81-0F2E59851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6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231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774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913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274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69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77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3259-AF07-41FB-A6D2-092D9A66A27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EF0E-ACEC-4BD8-859A-F0FF0DEF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98375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79340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14238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44803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79776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25769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www.facebook.com/groups/629898828017053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D3259-AF07-41FB-A6D2-092D9A66A27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FEF0E-ACEC-4BD8-859A-F0FF0DEF095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8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7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6" Type="http://schemas.microsoft.com/office/2007/relationships/hdphoto" Target="../media/hdphoto2.wdp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image" Target="../media/image5.png"/><Relationship Id="rId1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6" Type="http://schemas.microsoft.com/office/2007/relationships/hdphoto" Target="../media/hdphoto2.wdp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image" Target="../media/image5.png"/><Relationship Id="rId1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6" Type="http://schemas.microsoft.com/office/2007/relationships/hdphoto" Target="../media/hdphoto2.wdp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image" Target="../media/image5.png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5920" y="-120175"/>
            <a:ext cx="11241645" cy="2315795"/>
            <a:chOff x="305920" y="-120175"/>
            <a:chExt cx="11241645" cy="231579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D5B8F09-75F4-39B7-58CC-B48E3E7E8B82}"/>
                </a:ext>
              </a:extLst>
            </p:cNvPr>
            <p:cNvGrpSpPr/>
            <p:nvPr/>
          </p:nvGrpSpPr>
          <p:grpSpPr>
            <a:xfrm>
              <a:off x="482590" y="70791"/>
              <a:ext cx="11064975" cy="1720041"/>
              <a:chOff x="3481370" y="20679"/>
              <a:chExt cx="5484562" cy="1429408"/>
            </a:xfrm>
          </p:grpSpPr>
          <p:sp>
            <p:nvSpPr>
              <p:cNvPr id="18" name="Rectangle: Rounded Corners 13">
                <a:extLst>
                  <a:ext uri="{FF2B5EF4-FFF2-40B4-BE49-F238E27FC236}">
                    <a16:creationId xmlns:a16="http://schemas.microsoft.com/office/drawing/2014/main" id="{AD6F0894-0017-E090-62C6-F2AF4752280A}"/>
                  </a:ext>
                </a:extLst>
              </p:cNvPr>
              <p:cNvSpPr/>
              <p:nvPr/>
            </p:nvSpPr>
            <p:spPr>
              <a:xfrm>
                <a:off x="3542097" y="20679"/>
                <a:ext cx="5423835" cy="136716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SG" sz="4400" b="1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SG" sz="4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Điền</a:t>
                </a:r>
                <a:r>
                  <a:rPr lang="en-SG" sz="4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SG" sz="4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SG" sz="4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SG" sz="4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SG" sz="4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SG" sz="4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chỗ</a:t>
                </a:r>
                <a:r>
                  <a:rPr lang="en-SG" sz="4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SG" sz="4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SG" sz="4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sz="4400" b="1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lvl="0" algn="ctr">
                  <a:defRPr/>
                </a:pPr>
                <a:r>
                  <a:rPr lang="en-SG" sz="4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(6 - 2) x 79 ... 6 x 79 - 2 x 79</a:t>
                </a:r>
                <a:endParaRPr lang="en-US" sz="4400" b="1" dirty="0">
                  <a:solidFill>
                    <a:schemeClr val="tx1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0" marR="0" lvl="0" indent="0" algn="ctr" defTabSz="670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vi-VN" sz="1027" b="0" i="0" u="none" strike="noStrike" kern="0" cap="none" spc="0" normalizeH="0" baseline="0" noProof="0" dirty="0">
                  <a:ln>
                    <a:noFill/>
                  </a:ln>
                  <a:solidFill>
                    <a:srgbClr val="72B5C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0" name="Rectangle: Rounded Corners 14">
                <a:extLst>
                  <a:ext uri="{FF2B5EF4-FFF2-40B4-BE49-F238E27FC236}">
                    <a16:creationId xmlns:a16="http://schemas.microsoft.com/office/drawing/2014/main" id="{12CD57C6-C518-9ABD-8B4A-E408436851EE}"/>
                  </a:ext>
                </a:extLst>
              </p:cNvPr>
              <p:cNvSpPr/>
              <p:nvPr/>
            </p:nvSpPr>
            <p:spPr>
              <a:xfrm>
                <a:off x="3481370" y="109923"/>
                <a:ext cx="5423835" cy="1340164"/>
              </a:xfrm>
              <a:prstGeom prst="roundRect">
                <a:avLst/>
              </a:prstGeom>
              <a:noFill/>
              <a:ln w="3492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705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vi-VN" sz="1027" b="0" i="0" u="none" strike="noStrike" kern="0" cap="none" spc="0" normalizeH="0" baseline="0" noProof="0">
                  <a:ln>
                    <a:noFill/>
                  </a:ln>
                  <a:solidFill>
                    <a:srgbClr val="72B5C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</a:endParaRPr>
              </a:p>
            </p:txBody>
          </p:sp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679436">
              <a:off x="305920" y="-120175"/>
              <a:ext cx="1809116" cy="180911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679436">
              <a:off x="567175" y="386504"/>
              <a:ext cx="1809116" cy="1809116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1214846" y="2097618"/>
            <a:ext cx="9627326" cy="1359279"/>
            <a:chOff x="1214846" y="2097618"/>
            <a:chExt cx="9627326" cy="1359279"/>
          </a:xfrm>
        </p:grpSpPr>
        <p:grpSp>
          <p:nvGrpSpPr>
            <p:cNvPr id="38" name="Group 37"/>
            <p:cNvGrpSpPr/>
            <p:nvPr/>
          </p:nvGrpSpPr>
          <p:grpSpPr>
            <a:xfrm>
              <a:off x="1214846" y="2097618"/>
              <a:ext cx="9627326" cy="1359279"/>
              <a:chOff x="1214846" y="2097618"/>
              <a:chExt cx="9627326" cy="1359279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1214846" y="2097618"/>
                <a:ext cx="9627326" cy="1307259"/>
                <a:chOff x="1489338" y="2402722"/>
                <a:chExt cx="9590158" cy="1454300"/>
              </a:xfrm>
              <a:solidFill>
                <a:schemeClr val="accent4">
                  <a:lumMod val="20000"/>
                  <a:lumOff val="80000"/>
                </a:schemeClr>
              </a:solidFill>
            </p:grpSpPr>
            <p:sp>
              <p:nvSpPr>
                <p:cNvPr id="35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1489338" y="2402722"/>
                  <a:ext cx="9590158" cy="145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1909982" y="2558422"/>
                  <a:ext cx="8748871" cy="1142899"/>
                </a:xfrm>
                <a:custGeom>
                  <a:avLst/>
                  <a:gdLst>
                    <a:gd name="connsiteX0" fmla="*/ 0 w 8748871"/>
                    <a:gd name="connsiteY0" fmla="*/ 0 h 1142899"/>
                    <a:gd name="connsiteX1" fmla="*/ 495769 w 8748871"/>
                    <a:gd name="connsiteY1" fmla="*/ 0 h 1142899"/>
                    <a:gd name="connsiteX2" fmla="*/ 991539 w 8748871"/>
                    <a:gd name="connsiteY2" fmla="*/ 0 h 1142899"/>
                    <a:gd name="connsiteX3" fmla="*/ 1399819 w 8748871"/>
                    <a:gd name="connsiteY3" fmla="*/ 0 h 1142899"/>
                    <a:gd name="connsiteX4" fmla="*/ 2158055 w 8748871"/>
                    <a:gd name="connsiteY4" fmla="*/ 0 h 1142899"/>
                    <a:gd name="connsiteX5" fmla="*/ 2828802 w 8748871"/>
                    <a:gd name="connsiteY5" fmla="*/ 0 h 1142899"/>
                    <a:gd name="connsiteX6" fmla="*/ 3587037 w 8748871"/>
                    <a:gd name="connsiteY6" fmla="*/ 0 h 1142899"/>
                    <a:gd name="connsiteX7" fmla="*/ 3907829 w 8748871"/>
                    <a:gd name="connsiteY7" fmla="*/ 0 h 1142899"/>
                    <a:gd name="connsiteX8" fmla="*/ 4228621 w 8748871"/>
                    <a:gd name="connsiteY8" fmla="*/ 0 h 1142899"/>
                    <a:gd name="connsiteX9" fmla="*/ 4549413 w 8748871"/>
                    <a:gd name="connsiteY9" fmla="*/ 0 h 1142899"/>
                    <a:gd name="connsiteX10" fmla="*/ 4870205 w 8748871"/>
                    <a:gd name="connsiteY10" fmla="*/ 0 h 1142899"/>
                    <a:gd name="connsiteX11" fmla="*/ 5540952 w 8748871"/>
                    <a:gd name="connsiteY11" fmla="*/ 0 h 1142899"/>
                    <a:gd name="connsiteX12" fmla="*/ 5949232 w 8748871"/>
                    <a:gd name="connsiteY12" fmla="*/ 0 h 1142899"/>
                    <a:gd name="connsiteX13" fmla="*/ 6532490 w 8748871"/>
                    <a:gd name="connsiteY13" fmla="*/ 0 h 1142899"/>
                    <a:gd name="connsiteX14" fmla="*/ 7115748 w 8748871"/>
                    <a:gd name="connsiteY14" fmla="*/ 0 h 1142899"/>
                    <a:gd name="connsiteX15" fmla="*/ 7873984 w 8748871"/>
                    <a:gd name="connsiteY15" fmla="*/ 0 h 1142899"/>
                    <a:gd name="connsiteX16" fmla="*/ 8194776 w 8748871"/>
                    <a:gd name="connsiteY16" fmla="*/ 0 h 1142899"/>
                    <a:gd name="connsiteX17" fmla="*/ 8748871 w 8748871"/>
                    <a:gd name="connsiteY17" fmla="*/ 0 h 1142899"/>
                    <a:gd name="connsiteX18" fmla="*/ 8748871 w 8748871"/>
                    <a:gd name="connsiteY18" fmla="*/ 560021 h 1142899"/>
                    <a:gd name="connsiteX19" fmla="*/ 8748871 w 8748871"/>
                    <a:gd name="connsiteY19" fmla="*/ 1142899 h 1142899"/>
                    <a:gd name="connsiteX20" fmla="*/ 8253102 w 8748871"/>
                    <a:gd name="connsiteY20" fmla="*/ 1142899 h 1142899"/>
                    <a:gd name="connsiteX21" fmla="*/ 7932310 w 8748871"/>
                    <a:gd name="connsiteY21" fmla="*/ 1142899 h 1142899"/>
                    <a:gd name="connsiteX22" fmla="*/ 7261563 w 8748871"/>
                    <a:gd name="connsiteY22" fmla="*/ 1142899 h 1142899"/>
                    <a:gd name="connsiteX23" fmla="*/ 6765794 w 8748871"/>
                    <a:gd name="connsiteY23" fmla="*/ 1142899 h 1142899"/>
                    <a:gd name="connsiteX24" fmla="*/ 6007558 w 8748871"/>
                    <a:gd name="connsiteY24" fmla="*/ 1142899 h 1142899"/>
                    <a:gd name="connsiteX25" fmla="*/ 5686766 w 8748871"/>
                    <a:gd name="connsiteY25" fmla="*/ 1142899 h 1142899"/>
                    <a:gd name="connsiteX26" fmla="*/ 5365974 w 8748871"/>
                    <a:gd name="connsiteY26" fmla="*/ 1142899 h 1142899"/>
                    <a:gd name="connsiteX27" fmla="*/ 4607739 w 8748871"/>
                    <a:gd name="connsiteY27" fmla="*/ 1142899 h 1142899"/>
                    <a:gd name="connsiteX28" fmla="*/ 4024481 w 8748871"/>
                    <a:gd name="connsiteY28" fmla="*/ 1142899 h 1142899"/>
                    <a:gd name="connsiteX29" fmla="*/ 3266245 w 8748871"/>
                    <a:gd name="connsiteY29" fmla="*/ 1142899 h 1142899"/>
                    <a:gd name="connsiteX30" fmla="*/ 2857965 w 8748871"/>
                    <a:gd name="connsiteY30" fmla="*/ 1142899 h 1142899"/>
                    <a:gd name="connsiteX31" fmla="*/ 2449684 w 8748871"/>
                    <a:gd name="connsiteY31" fmla="*/ 1142899 h 1142899"/>
                    <a:gd name="connsiteX32" fmla="*/ 1953915 w 8748871"/>
                    <a:gd name="connsiteY32" fmla="*/ 1142899 h 1142899"/>
                    <a:gd name="connsiteX33" fmla="*/ 1633123 w 8748871"/>
                    <a:gd name="connsiteY33" fmla="*/ 1142899 h 1142899"/>
                    <a:gd name="connsiteX34" fmla="*/ 962376 w 8748871"/>
                    <a:gd name="connsiteY34" fmla="*/ 1142899 h 1142899"/>
                    <a:gd name="connsiteX35" fmla="*/ 554095 w 8748871"/>
                    <a:gd name="connsiteY35" fmla="*/ 1142899 h 1142899"/>
                    <a:gd name="connsiteX36" fmla="*/ 0 w 8748871"/>
                    <a:gd name="connsiteY36" fmla="*/ 1142899 h 1142899"/>
                    <a:gd name="connsiteX37" fmla="*/ 0 w 8748871"/>
                    <a:gd name="connsiteY37" fmla="*/ 594307 h 1142899"/>
                    <a:gd name="connsiteX38" fmla="*/ 0 w 8748871"/>
                    <a:gd name="connsiteY38" fmla="*/ 0 h 1142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48871" h="1142899" fill="none" extrusionOk="0">
                      <a:moveTo>
                        <a:pt x="0" y="0"/>
                      </a:moveTo>
                      <a:cubicBezTo>
                        <a:pt x="241426" y="-14187"/>
                        <a:pt x="322774" y="56643"/>
                        <a:pt x="495769" y="0"/>
                      </a:cubicBezTo>
                      <a:cubicBezTo>
                        <a:pt x="668764" y="-56643"/>
                        <a:pt x="766818" y="39972"/>
                        <a:pt x="991539" y="0"/>
                      </a:cubicBezTo>
                      <a:cubicBezTo>
                        <a:pt x="1216260" y="-39972"/>
                        <a:pt x="1234108" y="18376"/>
                        <a:pt x="1399819" y="0"/>
                      </a:cubicBezTo>
                      <a:cubicBezTo>
                        <a:pt x="1565530" y="-18376"/>
                        <a:pt x="1787158" y="90682"/>
                        <a:pt x="2158055" y="0"/>
                      </a:cubicBezTo>
                      <a:cubicBezTo>
                        <a:pt x="2528952" y="-90682"/>
                        <a:pt x="2631677" y="42231"/>
                        <a:pt x="2828802" y="0"/>
                      </a:cubicBezTo>
                      <a:cubicBezTo>
                        <a:pt x="3025927" y="-42231"/>
                        <a:pt x="3234745" y="81937"/>
                        <a:pt x="3587037" y="0"/>
                      </a:cubicBezTo>
                      <a:cubicBezTo>
                        <a:pt x="3939329" y="-81937"/>
                        <a:pt x="3774181" y="33863"/>
                        <a:pt x="3907829" y="0"/>
                      </a:cubicBezTo>
                      <a:cubicBezTo>
                        <a:pt x="4041477" y="-33863"/>
                        <a:pt x="4081086" y="18942"/>
                        <a:pt x="4228621" y="0"/>
                      </a:cubicBezTo>
                      <a:cubicBezTo>
                        <a:pt x="4376156" y="-18942"/>
                        <a:pt x="4421390" y="4828"/>
                        <a:pt x="4549413" y="0"/>
                      </a:cubicBezTo>
                      <a:cubicBezTo>
                        <a:pt x="4677436" y="-4828"/>
                        <a:pt x="4721941" y="32188"/>
                        <a:pt x="4870205" y="0"/>
                      </a:cubicBezTo>
                      <a:cubicBezTo>
                        <a:pt x="5018469" y="-32188"/>
                        <a:pt x="5388486" y="54582"/>
                        <a:pt x="5540952" y="0"/>
                      </a:cubicBezTo>
                      <a:cubicBezTo>
                        <a:pt x="5693418" y="-54582"/>
                        <a:pt x="5814326" y="4736"/>
                        <a:pt x="5949232" y="0"/>
                      </a:cubicBezTo>
                      <a:cubicBezTo>
                        <a:pt x="6084138" y="-4736"/>
                        <a:pt x="6337531" y="61103"/>
                        <a:pt x="6532490" y="0"/>
                      </a:cubicBezTo>
                      <a:cubicBezTo>
                        <a:pt x="6727449" y="-61103"/>
                        <a:pt x="6901137" y="3504"/>
                        <a:pt x="7115748" y="0"/>
                      </a:cubicBezTo>
                      <a:cubicBezTo>
                        <a:pt x="7330359" y="-3504"/>
                        <a:pt x="7667636" y="67043"/>
                        <a:pt x="7873984" y="0"/>
                      </a:cubicBezTo>
                      <a:cubicBezTo>
                        <a:pt x="8080332" y="-67043"/>
                        <a:pt x="8100851" y="6465"/>
                        <a:pt x="8194776" y="0"/>
                      </a:cubicBezTo>
                      <a:cubicBezTo>
                        <a:pt x="8288701" y="-6465"/>
                        <a:pt x="8612763" y="19356"/>
                        <a:pt x="8748871" y="0"/>
                      </a:cubicBezTo>
                      <a:cubicBezTo>
                        <a:pt x="8779578" y="125101"/>
                        <a:pt x="8692831" y="426245"/>
                        <a:pt x="8748871" y="560021"/>
                      </a:cubicBezTo>
                      <a:cubicBezTo>
                        <a:pt x="8804911" y="693797"/>
                        <a:pt x="8725315" y="920141"/>
                        <a:pt x="8748871" y="1142899"/>
                      </a:cubicBezTo>
                      <a:cubicBezTo>
                        <a:pt x="8555881" y="1147499"/>
                        <a:pt x="8391495" y="1130973"/>
                        <a:pt x="8253102" y="1142899"/>
                      </a:cubicBezTo>
                      <a:cubicBezTo>
                        <a:pt x="8114709" y="1154825"/>
                        <a:pt x="8082172" y="1111649"/>
                        <a:pt x="7932310" y="1142899"/>
                      </a:cubicBezTo>
                      <a:cubicBezTo>
                        <a:pt x="7782448" y="1174149"/>
                        <a:pt x="7423750" y="1130634"/>
                        <a:pt x="7261563" y="1142899"/>
                      </a:cubicBezTo>
                      <a:cubicBezTo>
                        <a:pt x="7099376" y="1155164"/>
                        <a:pt x="6932207" y="1114068"/>
                        <a:pt x="6765794" y="1142899"/>
                      </a:cubicBezTo>
                      <a:cubicBezTo>
                        <a:pt x="6599381" y="1171730"/>
                        <a:pt x="6201997" y="1098784"/>
                        <a:pt x="6007558" y="1142899"/>
                      </a:cubicBezTo>
                      <a:cubicBezTo>
                        <a:pt x="5813119" y="1187014"/>
                        <a:pt x="5779098" y="1111871"/>
                        <a:pt x="5686766" y="1142899"/>
                      </a:cubicBezTo>
                      <a:cubicBezTo>
                        <a:pt x="5594434" y="1173927"/>
                        <a:pt x="5498076" y="1105626"/>
                        <a:pt x="5365974" y="1142899"/>
                      </a:cubicBezTo>
                      <a:cubicBezTo>
                        <a:pt x="5233872" y="1180172"/>
                        <a:pt x="4841611" y="1102784"/>
                        <a:pt x="4607739" y="1142899"/>
                      </a:cubicBezTo>
                      <a:cubicBezTo>
                        <a:pt x="4373868" y="1183014"/>
                        <a:pt x="4281666" y="1137412"/>
                        <a:pt x="4024481" y="1142899"/>
                      </a:cubicBezTo>
                      <a:cubicBezTo>
                        <a:pt x="3767296" y="1148386"/>
                        <a:pt x="3523234" y="1115624"/>
                        <a:pt x="3266245" y="1142899"/>
                      </a:cubicBezTo>
                      <a:cubicBezTo>
                        <a:pt x="3009256" y="1170174"/>
                        <a:pt x="3041876" y="1135836"/>
                        <a:pt x="2857965" y="1142899"/>
                      </a:cubicBezTo>
                      <a:cubicBezTo>
                        <a:pt x="2674054" y="1149962"/>
                        <a:pt x="2616844" y="1098262"/>
                        <a:pt x="2449684" y="1142899"/>
                      </a:cubicBezTo>
                      <a:cubicBezTo>
                        <a:pt x="2282524" y="1187536"/>
                        <a:pt x="2168426" y="1119073"/>
                        <a:pt x="1953915" y="1142899"/>
                      </a:cubicBezTo>
                      <a:cubicBezTo>
                        <a:pt x="1739404" y="1166725"/>
                        <a:pt x="1783279" y="1139880"/>
                        <a:pt x="1633123" y="1142899"/>
                      </a:cubicBezTo>
                      <a:cubicBezTo>
                        <a:pt x="1482967" y="1145918"/>
                        <a:pt x="1288304" y="1066838"/>
                        <a:pt x="962376" y="1142899"/>
                      </a:cubicBezTo>
                      <a:cubicBezTo>
                        <a:pt x="636448" y="1218960"/>
                        <a:pt x="723212" y="1131366"/>
                        <a:pt x="554095" y="1142899"/>
                      </a:cubicBezTo>
                      <a:cubicBezTo>
                        <a:pt x="384978" y="1154432"/>
                        <a:pt x="142693" y="1122432"/>
                        <a:pt x="0" y="1142899"/>
                      </a:cubicBezTo>
                      <a:cubicBezTo>
                        <a:pt x="-15306" y="902585"/>
                        <a:pt x="50568" y="826353"/>
                        <a:pt x="0" y="594307"/>
                      </a:cubicBezTo>
                      <a:cubicBezTo>
                        <a:pt x="-50568" y="362261"/>
                        <a:pt x="11698" y="203739"/>
                        <a:pt x="0" y="0"/>
                      </a:cubicBezTo>
                      <a:close/>
                    </a:path>
                    <a:path w="8748871" h="1142899" stroke="0" extrusionOk="0">
                      <a:moveTo>
                        <a:pt x="0" y="0"/>
                      </a:moveTo>
                      <a:cubicBezTo>
                        <a:pt x="147165" y="-3175"/>
                        <a:pt x="218458" y="33269"/>
                        <a:pt x="408281" y="0"/>
                      </a:cubicBezTo>
                      <a:cubicBezTo>
                        <a:pt x="598104" y="-33269"/>
                        <a:pt x="774027" y="13761"/>
                        <a:pt x="1079027" y="0"/>
                      </a:cubicBezTo>
                      <a:cubicBezTo>
                        <a:pt x="1384027" y="-13761"/>
                        <a:pt x="1535248" y="49005"/>
                        <a:pt x="1837263" y="0"/>
                      </a:cubicBezTo>
                      <a:cubicBezTo>
                        <a:pt x="2139278" y="-49005"/>
                        <a:pt x="2280861" y="90934"/>
                        <a:pt x="2595498" y="0"/>
                      </a:cubicBezTo>
                      <a:cubicBezTo>
                        <a:pt x="2910136" y="-90934"/>
                        <a:pt x="3042229" y="29626"/>
                        <a:pt x="3266245" y="0"/>
                      </a:cubicBezTo>
                      <a:cubicBezTo>
                        <a:pt x="3490261" y="-29626"/>
                        <a:pt x="3717093" y="60504"/>
                        <a:pt x="3849503" y="0"/>
                      </a:cubicBezTo>
                      <a:cubicBezTo>
                        <a:pt x="3981913" y="-60504"/>
                        <a:pt x="4280265" y="10798"/>
                        <a:pt x="4607739" y="0"/>
                      </a:cubicBezTo>
                      <a:cubicBezTo>
                        <a:pt x="4935213" y="-10798"/>
                        <a:pt x="4825560" y="10631"/>
                        <a:pt x="5016019" y="0"/>
                      </a:cubicBezTo>
                      <a:cubicBezTo>
                        <a:pt x="5206478" y="-10631"/>
                        <a:pt x="5267382" y="55788"/>
                        <a:pt x="5511789" y="0"/>
                      </a:cubicBezTo>
                      <a:cubicBezTo>
                        <a:pt x="5756196" y="-55788"/>
                        <a:pt x="5845349" y="20556"/>
                        <a:pt x="6007558" y="0"/>
                      </a:cubicBezTo>
                      <a:cubicBezTo>
                        <a:pt x="6169767" y="-20556"/>
                        <a:pt x="6289210" y="43470"/>
                        <a:pt x="6415839" y="0"/>
                      </a:cubicBezTo>
                      <a:cubicBezTo>
                        <a:pt x="6542468" y="-43470"/>
                        <a:pt x="6866329" y="5897"/>
                        <a:pt x="6999097" y="0"/>
                      </a:cubicBezTo>
                      <a:cubicBezTo>
                        <a:pt x="7131865" y="-5897"/>
                        <a:pt x="7282441" y="37795"/>
                        <a:pt x="7407377" y="0"/>
                      </a:cubicBezTo>
                      <a:cubicBezTo>
                        <a:pt x="7532313" y="-37795"/>
                        <a:pt x="7819787" y="5029"/>
                        <a:pt x="7990636" y="0"/>
                      </a:cubicBezTo>
                      <a:cubicBezTo>
                        <a:pt x="8161485" y="-5029"/>
                        <a:pt x="8496507" y="9937"/>
                        <a:pt x="8748871" y="0"/>
                      </a:cubicBezTo>
                      <a:cubicBezTo>
                        <a:pt x="8760093" y="296278"/>
                        <a:pt x="8691704" y="441566"/>
                        <a:pt x="8748871" y="594307"/>
                      </a:cubicBezTo>
                      <a:cubicBezTo>
                        <a:pt x="8806038" y="747048"/>
                        <a:pt x="8724181" y="920901"/>
                        <a:pt x="8748871" y="1142899"/>
                      </a:cubicBezTo>
                      <a:cubicBezTo>
                        <a:pt x="8667566" y="1170886"/>
                        <a:pt x="8552725" y="1105446"/>
                        <a:pt x="8428079" y="1142899"/>
                      </a:cubicBezTo>
                      <a:cubicBezTo>
                        <a:pt x="8303433" y="1180352"/>
                        <a:pt x="7990904" y="1134237"/>
                        <a:pt x="7757332" y="1142899"/>
                      </a:cubicBezTo>
                      <a:cubicBezTo>
                        <a:pt x="7523760" y="1151561"/>
                        <a:pt x="7310724" y="1116571"/>
                        <a:pt x="7174074" y="1142899"/>
                      </a:cubicBezTo>
                      <a:cubicBezTo>
                        <a:pt x="7037424" y="1169227"/>
                        <a:pt x="6999609" y="1105592"/>
                        <a:pt x="6853282" y="1142899"/>
                      </a:cubicBezTo>
                      <a:cubicBezTo>
                        <a:pt x="6706955" y="1180206"/>
                        <a:pt x="6413349" y="1128061"/>
                        <a:pt x="6182536" y="1142899"/>
                      </a:cubicBezTo>
                      <a:cubicBezTo>
                        <a:pt x="5951723" y="1157737"/>
                        <a:pt x="5879478" y="1099131"/>
                        <a:pt x="5686766" y="1142899"/>
                      </a:cubicBezTo>
                      <a:cubicBezTo>
                        <a:pt x="5494054" y="1186667"/>
                        <a:pt x="5306317" y="1094502"/>
                        <a:pt x="5103508" y="1142899"/>
                      </a:cubicBezTo>
                      <a:cubicBezTo>
                        <a:pt x="4900699" y="1191296"/>
                        <a:pt x="4732506" y="1090482"/>
                        <a:pt x="4432761" y="1142899"/>
                      </a:cubicBezTo>
                      <a:cubicBezTo>
                        <a:pt x="4133016" y="1195316"/>
                        <a:pt x="4215694" y="1108409"/>
                        <a:pt x="4111969" y="1142899"/>
                      </a:cubicBezTo>
                      <a:cubicBezTo>
                        <a:pt x="4008244" y="1177389"/>
                        <a:pt x="3808920" y="1090630"/>
                        <a:pt x="3528711" y="1142899"/>
                      </a:cubicBezTo>
                      <a:cubicBezTo>
                        <a:pt x="3248502" y="1195168"/>
                        <a:pt x="3148501" y="1126497"/>
                        <a:pt x="2857965" y="1142899"/>
                      </a:cubicBezTo>
                      <a:cubicBezTo>
                        <a:pt x="2567429" y="1159301"/>
                        <a:pt x="2456853" y="1103493"/>
                        <a:pt x="2187218" y="1142899"/>
                      </a:cubicBezTo>
                      <a:cubicBezTo>
                        <a:pt x="1917583" y="1182305"/>
                        <a:pt x="1914169" y="1098861"/>
                        <a:pt x="1778937" y="1142899"/>
                      </a:cubicBezTo>
                      <a:cubicBezTo>
                        <a:pt x="1643705" y="1186937"/>
                        <a:pt x="1469750" y="1092779"/>
                        <a:pt x="1283168" y="1142899"/>
                      </a:cubicBezTo>
                      <a:cubicBezTo>
                        <a:pt x="1096586" y="1193019"/>
                        <a:pt x="983365" y="1080143"/>
                        <a:pt x="699910" y="1142899"/>
                      </a:cubicBezTo>
                      <a:cubicBezTo>
                        <a:pt x="416455" y="1205655"/>
                        <a:pt x="275997" y="1073386"/>
                        <a:pt x="0" y="1142899"/>
                      </a:cubicBezTo>
                      <a:cubicBezTo>
                        <a:pt x="-58862" y="871025"/>
                        <a:pt x="7356" y="713560"/>
                        <a:pt x="0" y="571450"/>
                      </a:cubicBezTo>
                      <a:cubicBezTo>
                        <a:pt x="-7356" y="429340"/>
                        <a:pt x="47140" y="140091"/>
                        <a:pt x="0" y="0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=""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8921" y="2112425"/>
                <a:ext cx="1344472" cy="1344472"/>
              </a:xfrm>
              <a:prstGeom prst="rect">
                <a:avLst/>
              </a:prstGeom>
            </p:spPr>
          </p:pic>
        </p:grpSp>
        <p:sp>
          <p:nvSpPr>
            <p:cNvPr id="45" name="TextBox 44"/>
            <p:cNvSpPr txBox="1"/>
            <p:nvPr/>
          </p:nvSpPr>
          <p:spPr>
            <a:xfrm>
              <a:off x="2762915" y="2273858"/>
              <a:ext cx="72006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&gt;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14846" y="3708850"/>
            <a:ext cx="9627326" cy="1375161"/>
            <a:chOff x="1214846" y="3708850"/>
            <a:chExt cx="9627326" cy="1375161"/>
          </a:xfrm>
        </p:grpSpPr>
        <p:grpSp>
          <p:nvGrpSpPr>
            <p:cNvPr id="39" name="Group 38"/>
            <p:cNvGrpSpPr/>
            <p:nvPr/>
          </p:nvGrpSpPr>
          <p:grpSpPr>
            <a:xfrm>
              <a:off x="1214846" y="3708850"/>
              <a:ext cx="9627326" cy="1375161"/>
              <a:chOff x="1214846" y="3708850"/>
              <a:chExt cx="9627326" cy="1375161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1214846" y="3708850"/>
                <a:ext cx="9627326" cy="1307259"/>
                <a:chOff x="1489338" y="2402722"/>
                <a:chExt cx="9590158" cy="1454300"/>
              </a:xfrm>
              <a:solidFill>
                <a:schemeClr val="accent4">
                  <a:lumMod val="20000"/>
                  <a:lumOff val="80000"/>
                </a:schemeClr>
              </a:solidFill>
            </p:grpSpPr>
            <p:sp>
              <p:nvSpPr>
                <p:cNvPr id="32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1489338" y="2402722"/>
                  <a:ext cx="9590158" cy="145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1909982" y="2558422"/>
                  <a:ext cx="8748871" cy="1142899"/>
                </a:xfrm>
                <a:custGeom>
                  <a:avLst/>
                  <a:gdLst>
                    <a:gd name="connsiteX0" fmla="*/ 0 w 8748871"/>
                    <a:gd name="connsiteY0" fmla="*/ 0 h 1142899"/>
                    <a:gd name="connsiteX1" fmla="*/ 495769 w 8748871"/>
                    <a:gd name="connsiteY1" fmla="*/ 0 h 1142899"/>
                    <a:gd name="connsiteX2" fmla="*/ 991539 w 8748871"/>
                    <a:gd name="connsiteY2" fmla="*/ 0 h 1142899"/>
                    <a:gd name="connsiteX3" fmla="*/ 1399819 w 8748871"/>
                    <a:gd name="connsiteY3" fmla="*/ 0 h 1142899"/>
                    <a:gd name="connsiteX4" fmla="*/ 2158055 w 8748871"/>
                    <a:gd name="connsiteY4" fmla="*/ 0 h 1142899"/>
                    <a:gd name="connsiteX5" fmla="*/ 2828802 w 8748871"/>
                    <a:gd name="connsiteY5" fmla="*/ 0 h 1142899"/>
                    <a:gd name="connsiteX6" fmla="*/ 3587037 w 8748871"/>
                    <a:gd name="connsiteY6" fmla="*/ 0 h 1142899"/>
                    <a:gd name="connsiteX7" fmla="*/ 3907829 w 8748871"/>
                    <a:gd name="connsiteY7" fmla="*/ 0 h 1142899"/>
                    <a:gd name="connsiteX8" fmla="*/ 4228621 w 8748871"/>
                    <a:gd name="connsiteY8" fmla="*/ 0 h 1142899"/>
                    <a:gd name="connsiteX9" fmla="*/ 4549413 w 8748871"/>
                    <a:gd name="connsiteY9" fmla="*/ 0 h 1142899"/>
                    <a:gd name="connsiteX10" fmla="*/ 4870205 w 8748871"/>
                    <a:gd name="connsiteY10" fmla="*/ 0 h 1142899"/>
                    <a:gd name="connsiteX11" fmla="*/ 5540952 w 8748871"/>
                    <a:gd name="connsiteY11" fmla="*/ 0 h 1142899"/>
                    <a:gd name="connsiteX12" fmla="*/ 5949232 w 8748871"/>
                    <a:gd name="connsiteY12" fmla="*/ 0 h 1142899"/>
                    <a:gd name="connsiteX13" fmla="*/ 6532490 w 8748871"/>
                    <a:gd name="connsiteY13" fmla="*/ 0 h 1142899"/>
                    <a:gd name="connsiteX14" fmla="*/ 7115748 w 8748871"/>
                    <a:gd name="connsiteY14" fmla="*/ 0 h 1142899"/>
                    <a:gd name="connsiteX15" fmla="*/ 7873984 w 8748871"/>
                    <a:gd name="connsiteY15" fmla="*/ 0 h 1142899"/>
                    <a:gd name="connsiteX16" fmla="*/ 8194776 w 8748871"/>
                    <a:gd name="connsiteY16" fmla="*/ 0 h 1142899"/>
                    <a:gd name="connsiteX17" fmla="*/ 8748871 w 8748871"/>
                    <a:gd name="connsiteY17" fmla="*/ 0 h 1142899"/>
                    <a:gd name="connsiteX18" fmla="*/ 8748871 w 8748871"/>
                    <a:gd name="connsiteY18" fmla="*/ 560021 h 1142899"/>
                    <a:gd name="connsiteX19" fmla="*/ 8748871 w 8748871"/>
                    <a:gd name="connsiteY19" fmla="*/ 1142899 h 1142899"/>
                    <a:gd name="connsiteX20" fmla="*/ 8253102 w 8748871"/>
                    <a:gd name="connsiteY20" fmla="*/ 1142899 h 1142899"/>
                    <a:gd name="connsiteX21" fmla="*/ 7932310 w 8748871"/>
                    <a:gd name="connsiteY21" fmla="*/ 1142899 h 1142899"/>
                    <a:gd name="connsiteX22" fmla="*/ 7261563 w 8748871"/>
                    <a:gd name="connsiteY22" fmla="*/ 1142899 h 1142899"/>
                    <a:gd name="connsiteX23" fmla="*/ 6765794 w 8748871"/>
                    <a:gd name="connsiteY23" fmla="*/ 1142899 h 1142899"/>
                    <a:gd name="connsiteX24" fmla="*/ 6007558 w 8748871"/>
                    <a:gd name="connsiteY24" fmla="*/ 1142899 h 1142899"/>
                    <a:gd name="connsiteX25" fmla="*/ 5686766 w 8748871"/>
                    <a:gd name="connsiteY25" fmla="*/ 1142899 h 1142899"/>
                    <a:gd name="connsiteX26" fmla="*/ 5365974 w 8748871"/>
                    <a:gd name="connsiteY26" fmla="*/ 1142899 h 1142899"/>
                    <a:gd name="connsiteX27" fmla="*/ 4607739 w 8748871"/>
                    <a:gd name="connsiteY27" fmla="*/ 1142899 h 1142899"/>
                    <a:gd name="connsiteX28" fmla="*/ 4024481 w 8748871"/>
                    <a:gd name="connsiteY28" fmla="*/ 1142899 h 1142899"/>
                    <a:gd name="connsiteX29" fmla="*/ 3266245 w 8748871"/>
                    <a:gd name="connsiteY29" fmla="*/ 1142899 h 1142899"/>
                    <a:gd name="connsiteX30" fmla="*/ 2857965 w 8748871"/>
                    <a:gd name="connsiteY30" fmla="*/ 1142899 h 1142899"/>
                    <a:gd name="connsiteX31" fmla="*/ 2449684 w 8748871"/>
                    <a:gd name="connsiteY31" fmla="*/ 1142899 h 1142899"/>
                    <a:gd name="connsiteX32" fmla="*/ 1953915 w 8748871"/>
                    <a:gd name="connsiteY32" fmla="*/ 1142899 h 1142899"/>
                    <a:gd name="connsiteX33" fmla="*/ 1633123 w 8748871"/>
                    <a:gd name="connsiteY33" fmla="*/ 1142899 h 1142899"/>
                    <a:gd name="connsiteX34" fmla="*/ 962376 w 8748871"/>
                    <a:gd name="connsiteY34" fmla="*/ 1142899 h 1142899"/>
                    <a:gd name="connsiteX35" fmla="*/ 554095 w 8748871"/>
                    <a:gd name="connsiteY35" fmla="*/ 1142899 h 1142899"/>
                    <a:gd name="connsiteX36" fmla="*/ 0 w 8748871"/>
                    <a:gd name="connsiteY36" fmla="*/ 1142899 h 1142899"/>
                    <a:gd name="connsiteX37" fmla="*/ 0 w 8748871"/>
                    <a:gd name="connsiteY37" fmla="*/ 594307 h 1142899"/>
                    <a:gd name="connsiteX38" fmla="*/ 0 w 8748871"/>
                    <a:gd name="connsiteY38" fmla="*/ 0 h 1142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48871" h="1142899" fill="none" extrusionOk="0">
                      <a:moveTo>
                        <a:pt x="0" y="0"/>
                      </a:moveTo>
                      <a:cubicBezTo>
                        <a:pt x="241426" y="-14187"/>
                        <a:pt x="322774" y="56643"/>
                        <a:pt x="495769" y="0"/>
                      </a:cubicBezTo>
                      <a:cubicBezTo>
                        <a:pt x="668764" y="-56643"/>
                        <a:pt x="766818" y="39972"/>
                        <a:pt x="991539" y="0"/>
                      </a:cubicBezTo>
                      <a:cubicBezTo>
                        <a:pt x="1216260" y="-39972"/>
                        <a:pt x="1234108" y="18376"/>
                        <a:pt x="1399819" y="0"/>
                      </a:cubicBezTo>
                      <a:cubicBezTo>
                        <a:pt x="1565530" y="-18376"/>
                        <a:pt x="1787158" y="90682"/>
                        <a:pt x="2158055" y="0"/>
                      </a:cubicBezTo>
                      <a:cubicBezTo>
                        <a:pt x="2528952" y="-90682"/>
                        <a:pt x="2631677" y="42231"/>
                        <a:pt x="2828802" y="0"/>
                      </a:cubicBezTo>
                      <a:cubicBezTo>
                        <a:pt x="3025927" y="-42231"/>
                        <a:pt x="3234745" y="81937"/>
                        <a:pt x="3587037" y="0"/>
                      </a:cubicBezTo>
                      <a:cubicBezTo>
                        <a:pt x="3939329" y="-81937"/>
                        <a:pt x="3774181" y="33863"/>
                        <a:pt x="3907829" y="0"/>
                      </a:cubicBezTo>
                      <a:cubicBezTo>
                        <a:pt x="4041477" y="-33863"/>
                        <a:pt x="4081086" y="18942"/>
                        <a:pt x="4228621" y="0"/>
                      </a:cubicBezTo>
                      <a:cubicBezTo>
                        <a:pt x="4376156" y="-18942"/>
                        <a:pt x="4421390" y="4828"/>
                        <a:pt x="4549413" y="0"/>
                      </a:cubicBezTo>
                      <a:cubicBezTo>
                        <a:pt x="4677436" y="-4828"/>
                        <a:pt x="4721941" y="32188"/>
                        <a:pt x="4870205" y="0"/>
                      </a:cubicBezTo>
                      <a:cubicBezTo>
                        <a:pt x="5018469" y="-32188"/>
                        <a:pt x="5388486" y="54582"/>
                        <a:pt x="5540952" y="0"/>
                      </a:cubicBezTo>
                      <a:cubicBezTo>
                        <a:pt x="5693418" y="-54582"/>
                        <a:pt x="5814326" y="4736"/>
                        <a:pt x="5949232" y="0"/>
                      </a:cubicBezTo>
                      <a:cubicBezTo>
                        <a:pt x="6084138" y="-4736"/>
                        <a:pt x="6337531" y="61103"/>
                        <a:pt x="6532490" y="0"/>
                      </a:cubicBezTo>
                      <a:cubicBezTo>
                        <a:pt x="6727449" y="-61103"/>
                        <a:pt x="6901137" y="3504"/>
                        <a:pt x="7115748" y="0"/>
                      </a:cubicBezTo>
                      <a:cubicBezTo>
                        <a:pt x="7330359" y="-3504"/>
                        <a:pt x="7667636" y="67043"/>
                        <a:pt x="7873984" y="0"/>
                      </a:cubicBezTo>
                      <a:cubicBezTo>
                        <a:pt x="8080332" y="-67043"/>
                        <a:pt x="8100851" y="6465"/>
                        <a:pt x="8194776" y="0"/>
                      </a:cubicBezTo>
                      <a:cubicBezTo>
                        <a:pt x="8288701" y="-6465"/>
                        <a:pt x="8612763" y="19356"/>
                        <a:pt x="8748871" y="0"/>
                      </a:cubicBezTo>
                      <a:cubicBezTo>
                        <a:pt x="8779578" y="125101"/>
                        <a:pt x="8692831" y="426245"/>
                        <a:pt x="8748871" y="560021"/>
                      </a:cubicBezTo>
                      <a:cubicBezTo>
                        <a:pt x="8804911" y="693797"/>
                        <a:pt x="8725315" y="920141"/>
                        <a:pt x="8748871" y="1142899"/>
                      </a:cubicBezTo>
                      <a:cubicBezTo>
                        <a:pt x="8555881" y="1147499"/>
                        <a:pt x="8391495" y="1130973"/>
                        <a:pt x="8253102" y="1142899"/>
                      </a:cubicBezTo>
                      <a:cubicBezTo>
                        <a:pt x="8114709" y="1154825"/>
                        <a:pt x="8082172" y="1111649"/>
                        <a:pt x="7932310" y="1142899"/>
                      </a:cubicBezTo>
                      <a:cubicBezTo>
                        <a:pt x="7782448" y="1174149"/>
                        <a:pt x="7423750" y="1130634"/>
                        <a:pt x="7261563" y="1142899"/>
                      </a:cubicBezTo>
                      <a:cubicBezTo>
                        <a:pt x="7099376" y="1155164"/>
                        <a:pt x="6932207" y="1114068"/>
                        <a:pt x="6765794" y="1142899"/>
                      </a:cubicBezTo>
                      <a:cubicBezTo>
                        <a:pt x="6599381" y="1171730"/>
                        <a:pt x="6201997" y="1098784"/>
                        <a:pt x="6007558" y="1142899"/>
                      </a:cubicBezTo>
                      <a:cubicBezTo>
                        <a:pt x="5813119" y="1187014"/>
                        <a:pt x="5779098" y="1111871"/>
                        <a:pt x="5686766" y="1142899"/>
                      </a:cubicBezTo>
                      <a:cubicBezTo>
                        <a:pt x="5594434" y="1173927"/>
                        <a:pt x="5498076" y="1105626"/>
                        <a:pt x="5365974" y="1142899"/>
                      </a:cubicBezTo>
                      <a:cubicBezTo>
                        <a:pt x="5233872" y="1180172"/>
                        <a:pt x="4841611" y="1102784"/>
                        <a:pt x="4607739" y="1142899"/>
                      </a:cubicBezTo>
                      <a:cubicBezTo>
                        <a:pt x="4373868" y="1183014"/>
                        <a:pt x="4281666" y="1137412"/>
                        <a:pt x="4024481" y="1142899"/>
                      </a:cubicBezTo>
                      <a:cubicBezTo>
                        <a:pt x="3767296" y="1148386"/>
                        <a:pt x="3523234" y="1115624"/>
                        <a:pt x="3266245" y="1142899"/>
                      </a:cubicBezTo>
                      <a:cubicBezTo>
                        <a:pt x="3009256" y="1170174"/>
                        <a:pt x="3041876" y="1135836"/>
                        <a:pt x="2857965" y="1142899"/>
                      </a:cubicBezTo>
                      <a:cubicBezTo>
                        <a:pt x="2674054" y="1149962"/>
                        <a:pt x="2616844" y="1098262"/>
                        <a:pt x="2449684" y="1142899"/>
                      </a:cubicBezTo>
                      <a:cubicBezTo>
                        <a:pt x="2282524" y="1187536"/>
                        <a:pt x="2168426" y="1119073"/>
                        <a:pt x="1953915" y="1142899"/>
                      </a:cubicBezTo>
                      <a:cubicBezTo>
                        <a:pt x="1739404" y="1166725"/>
                        <a:pt x="1783279" y="1139880"/>
                        <a:pt x="1633123" y="1142899"/>
                      </a:cubicBezTo>
                      <a:cubicBezTo>
                        <a:pt x="1482967" y="1145918"/>
                        <a:pt x="1288304" y="1066838"/>
                        <a:pt x="962376" y="1142899"/>
                      </a:cubicBezTo>
                      <a:cubicBezTo>
                        <a:pt x="636448" y="1218960"/>
                        <a:pt x="723212" y="1131366"/>
                        <a:pt x="554095" y="1142899"/>
                      </a:cubicBezTo>
                      <a:cubicBezTo>
                        <a:pt x="384978" y="1154432"/>
                        <a:pt x="142693" y="1122432"/>
                        <a:pt x="0" y="1142899"/>
                      </a:cubicBezTo>
                      <a:cubicBezTo>
                        <a:pt x="-15306" y="902585"/>
                        <a:pt x="50568" y="826353"/>
                        <a:pt x="0" y="594307"/>
                      </a:cubicBezTo>
                      <a:cubicBezTo>
                        <a:pt x="-50568" y="362261"/>
                        <a:pt x="11698" y="203739"/>
                        <a:pt x="0" y="0"/>
                      </a:cubicBezTo>
                      <a:close/>
                    </a:path>
                    <a:path w="8748871" h="1142899" stroke="0" extrusionOk="0">
                      <a:moveTo>
                        <a:pt x="0" y="0"/>
                      </a:moveTo>
                      <a:cubicBezTo>
                        <a:pt x="147165" y="-3175"/>
                        <a:pt x="218458" y="33269"/>
                        <a:pt x="408281" y="0"/>
                      </a:cubicBezTo>
                      <a:cubicBezTo>
                        <a:pt x="598104" y="-33269"/>
                        <a:pt x="774027" y="13761"/>
                        <a:pt x="1079027" y="0"/>
                      </a:cubicBezTo>
                      <a:cubicBezTo>
                        <a:pt x="1384027" y="-13761"/>
                        <a:pt x="1535248" y="49005"/>
                        <a:pt x="1837263" y="0"/>
                      </a:cubicBezTo>
                      <a:cubicBezTo>
                        <a:pt x="2139278" y="-49005"/>
                        <a:pt x="2280861" y="90934"/>
                        <a:pt x="2595498" y="0"/>
                      </a:cubicBezTo>
                      <a:cubicBezTo>
                        <a:pt x="2910136" y="-90934"/>
                        <a:pt x="3042229" y="29626"/>
                        <a:pt x="3266245" y="0"/>
                      </a:cubicBezTo>
                      <a:cubicBezTo>
                        <a:pt x="3490261" y="-29626"/>
                        <a:pt x="3717093" y="60504"/>
                        <a:pt x="3849503" y="0"/>
                      </a:cubicBezTo>
                      <a:cubicBezTo>
                        <a:pt x="3981913" y="-60504"/>
                        <a:pt x="4280265" y="10798"/>
                        <a:pt x="4607739" y="0"/>
                      </a:cubicBezTo>
                      <a:cubicBezTo>
                        <a:pt x="4935213" y="-10798"/>
                        <a:pt x="4825560" y="10631"/>
                        <a:pt x="5016019" y="0"/>
                      </a:cubicBezTo>
                      <a:cubicBezTo>
                        <a:pt x="5206478" y="-10631"/>
                        <a:pt x="5267382" y="55788"/>
                        <a:pt x="5511789" y="0"/>
                      </a:cubicBezTo>
                      <a:cubicBezTo>
                        <a:pt x="5756196" y="-55788"/>
                        <a:pt x="5845349" y="20556"/>
                        <a:pt x="6007558" y="0"/>
                      </a:cubicBezTo>
                      <a:cubicBezTo>
                        <a:pt x="6169767" y="-20556"/>
                        <a:pt x="6289210" y="43470"/>
                        <a:pt x="6415839" y="0"/>
                      </a:cubicBezTo>
                      <a:cubicBezTo>
                        <a:pt x="6542468" y="-43470"/>
                        <a:pt x="6866329" y="5897"/>
                        <a:pt x="6999097" y="0"/>
                      </a:cubicBezTo>
                      <a:cubicBezTo>
                        <a:pt x="7131865" y="-5897"/>
                        <a:pt x="7282441" y="37795"/>
                        <a:pt x="7407377" y="0"/>
                      </a:cubicBezTo>
                      <a:cubicBezTo>
                        <a:pt x="7532313" y="-37795"/>
                        <a:pt x="7819787" y="5029"/>
                        <a:pt x="7990636" y="0"/>
                      </a:cubicBezTo>
                      <a:cubicBezTo>
                        <a:pt x="8161485" y="-5029"/>
                        <a:pt x="8496507" y="9937"/>
                        <a:pt x="8748871" y="0"/>
                      </a:cubicBezTo>
                      <a:cubicBezTo>
                        <a:pt x="8760093" y="296278"/>
                        <a:pt x="8691704" y="441566"/>
                        <a:pt x="8748871" y="594307"/>
                      </a:cubicBezTo>
                      <a:cubicBezTo>
                        <a:pt x="8806038" y="747048"/>
                        <a:pt x="8724181" y="920901"/>
                        <a:pt x="8748871" y="1142899"/>
                      </a:cubicBezTo>
                      <a:cubicBezTo>
                        <a:pt x="8667566" y="1170886"/>
                        <a:pt x="8552725" y="1105446"/>
                        <a:pt x="8428079" y="1142899"/>
                      </a:cubicBezTo>
                      <a:cubicBezTo>
                        <a:pt x="8303433" y="1180352"/>
                        <a:pt x="7990904" y="1134237"/>
                        <a:pt x="7757332" y="1142899"/>
                      </a:cubicBezTo>
                      <a:cubicBezTo>
                        <a:pt x="7523760" y="1151561"/>
                        <a:pt x="7310724" y="1116571"/>
                        <a:pt x="7174074" y="1142899"/>
                      </a:cubicBezTo>
                      <a:cubicBezTo>
                        <a:pt x="7037424" y="1169227"/>
                        <a:pt x="6999609" y="1105592"/>
                        <a:pt x="6853282" y="1142899"/>
                      </a:cubicBezTo>
                      <a:cubicBezTo>
                        <a:pt x="6706955" y="1180206"/>
                        <a:pt x="6413349" y="1128061"/>
                        <a:pt x="6182536" y="1142899"/>
                      </a:cubicBezTo>
                      <a:cubicBezTo>
                        <a:pt x="5951723" y="1157737"/>
                        <a:pt x="5879478" y="1099131"/>
                        <a:pt x="5686766" y="1142899"/>
                      </a:cubicBezTo>
                      <a:cubicBezTo>
                        <a:pt x="5494054" y="1186667"/>
                        <a:pt x="5306317" y="1094502"/>
                        <a:pt x="5103508" y="1142899"/>
                      </a:cubicBezTo>
                      <a:cubicBezTo>
                        <a:pt x="4900699" y="1191296"/>
                        <a:pt x="4732506" y="1090482"/>
                        <a:pt x="4432761" y="1142899"/>
                      </a:cubicBezTo>
                      <a:cubicBezTo>
                        <a:pt x="4133016" y="1195316"/>
                        <a:pt x="4215694" y="1108409"/>
                        <a:pt x="4111969" y="1142899"/>
                      </a:cubicBezTo>
                      <a:cubicBezTo>
                        <a:pt x="4008244" y="1177389"/>
                        <a:pt x="3808920" y="1090630"/>
                        <a:pt x="3528711" y="1142899"/>
                      </a:cubicBezTo>
                      <a:cubicBezTo>
                        <a:pt x="3248502" y="1195168"/>
                        <a:pt x="3148501" y="1126497"/>
                        <a:pt x="2857965" y="1142899"/>
                      </a:cubicBezTo>
                      <a:cubicBezTo>
                        <a:pt x="2567429" y="1159301"/>
                        <a:pt x="2456853" y="1103493"/>
                        <a:pt x="2187218" y="1142899"/>
                      </a:cubicBezTo>
                      <a:cubicBezTo>
                        <a:pt x="1917583" y="1182305"/>
                        <a:pt x="1914169" y="1098861"/>
                        <a:pt x="1778937" y="1142899"/>
                      </a:cubicBezTo>
                      <a:cubicBezTo>
                        <a:pt x="1643705" y="1186937"/>
                        <a:pt x="1469750" y="1092779"/>
                        <a:pt x="1283168" y="1142899"/>
                      </a:cubicBezTo>
                      <a:cubicBezTo>
                        <a:pt x="1096586" y="1193019"/>
                        <a:pt x="983365" y="1080143"/>
                        <a:pt x="699910" y="1142899"/>
                      </a:cubicBezTo>
                      <a:cubicBezTo>
                        <a:pt x="416455" y="1205655"/>
                        <a:pt x="275997" y="1073386"/>
                        <a:pt x="0" y="1142899"/>
                      </a:cubicBezTo>
                      <a:cubicBezTo>
                        <a:pt x="-58862" y="871025"/>
                        <a:pt x="7356" y="713560"/>
                        <a:pt x="0" y="571450"/>
                      </a:cubicBezTo>
                      <a:cubicBezTo>
                        <a:pt x="-7356" y="429340"/>
                        <a:pt x="47140" y="140091"/>
                        <a:pt x="0" y="0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=""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8921" y="3708850"/>
                <a:ext cx="1375161" cy="1375161"/>
              </a:xfrm>
              <a:prstGeom prst="rect">
                <a:avLst/>
              </a:prstGeom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2689616" y="3949339"/>
              <a:ext cx="72006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=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14846" y="5192623"/>
            <a:ext cx="9627326" cy="1435940"/>
            <a:chOff x="1214846" y="5192623"/>
            <a:chExt cx="9627326" cy="1435940"/>
          </a:xfrm>
        </p:grpSpPr>
        <p:grpSp>
          <p:nvGrpSpPr>
            <p:cNvPr id="40" name="Group 39"/>
            <p:cNvGrpSpPr/>
            <p:nvPr/>
          </p:nvGrpSpPr>
          <p:grpSpPr>
            <a:xfrm>
              <a:off x="1214846" y="5192623"/>
              <a:ext cx="9627326" cy="1435940"/>
              <a:chOff x="1214846" y="5192623"/>
              <a:chExt cx="9627326" cy="143594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214846" y="5320082"/>
                <a:ext cx="9627326" cy="1307259"/>
                <a:chOff x="1489338" y="2402722"/>
                <a:chExt cx="9590158" cy="1454300"/>
              </a:xfrm>
              <a:solidFill>
                <a:schemeClr val="accent4">
                  <a:lumMod val="20000"/>
                  <a:lumOff val="80000"/>
                </a:schemeClr>
              </a:solidFill>
            </p:grpSpPr>
            <p:sp>
              <p:nvSpPr>
                <p:cNvPr id="28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1489338" y="2402722"/>
                  <a:ext cx="9590158" cy="145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1909982" y="2558422"/>
                  <a:ext cx="8748871" cy="1142899"/>
                </a:xfrm>
                <a:custGeom>
                  <a:avLst/>
                  <a:gdLst>
                    <a:gd name="connsiteX0" fmla="*/ 0 w 8748871"/>
                    <a:gd name="connsiteY0" fmla="*/ 0 h 1142899"/>
                    <a:gd name="connsiteX1" fmla="*/ 495769 w 8748871"/>
                    <a:gd name="connsiteY1" fmla="*/ 0 h 1142899"/>
                    <a:gd name="connsiteX2" fmla="*/ 991539 w 8748871"/>
                    <a:gd name="connsiteY2" fmla="*/ 0 h 1142899"/>
                    <a:gd name="connsiteX3" fmla="*/ 1399819 w 8748871"/>
                    <a:gd name="connsiteY3" fmla="*/ 0 h 1142899"/>
                    <a:gd name="connsiteX4" fmla="*/ 2158055 w 8748871"/>
                    <a:gd name="connsiteY4" fmla="*/ 0 h 1142899"/>
                    <a:gd name="connsiteX5" fmla="*/ 2828802 w 8748871"/>
                    <a:gd name="connsiteY5" fmla="*/ 0 h 1142899"/>
                    <a:gd name="connsiteX6" fmla="*/ 3587037 w 8748871"/>
                    <a:gd name="connsiteY6" fmla="*/ 0 h 1142899"/>
                    <a:gd name="connsiteX7" fmla="*/ 3907829 w 8748871"/>
                    <a:gd name="connsiteY7" fmla="*/ 0 h 1142899"/>
                    <a:gd name="connsiteX8" fmla="*/ 4228621 w 8748871"/>
                    <a:gd name="connsiteY8" fmla="*/ 0 h 1142899"/>
                    <a:gd name="connsiteX9" fmla="*/ 4549413 w 8748871"/>
                    <a:gd name="connsiteY9" fmla="*/ 0 h 1142899"/>
                    <a:gd name="connsiteX10" fmla="*/ 4870205 w 8748871"/>
                    <a:gd name="connsiteY10" fmla="*/ 0 h 1142899"/>
                    <a:gd name="connsiteX11" fmla="*/ 5540952 w 8748871"/>
                    <a:gd name="connsiteY11" fmla="*/ 0 h 1142899"/>
                    <a:gd name="connsiteX12" fmla="*/ 5949232 w 8748871"/>
                    <a:gd name="connsiteY12" fmla="*/ 0 h 1142899"/>
                    <a:gd name="connsiteX13" fmla="*/ 6532490 w 8748871"/>
                    <a:gd name="connsiteY13" fmla="*/ 0 h 1142899"/>
                    <a:gd name="connsiteX14" fmla="*/ 7115748 w 8748871"/>
                    <a:gd name="connsiteY14" fmla="*/ 0 h 1142899"/>
                    <a:gd name="connsiteX15" fmla="*/ 7873984 w 8748871"/>
                    <a:gd name="connsiteY15" fmla="*/ 0 h 1142899"/>
                    <a:gd name="connsiteX16" fmla="*/ 8194776 w 8748871"/>
                    <a:gd name="connsiteY16" fmla="*/ 0 h 1142899"/>
                    <a:gd name="connsiteX17" fmla="*/ 8748871 w 8748871"/>
                    <a:gd name="connsiteY17" fmla="*/ 0 h 1142899"/>
                    <a:gd name="connsiteX18" fmla="*/ 8748871 w 8748871"/>
                    <a:gd name="connsiteY18" fmla="*/ 560021 h 1142899"/>
                    <a:gd name="connsiteX19" fmla="*/ 8748871 w 8748871"/>
                    <a:gd name="connsiteY19" fmla="*/ 1142899 h 1142899"/>
                    <a:gd name="connsiteX20" fmla="*/ 8253102 w 8748871"/>
                    <a:gd name="connsiteY20" fmla="*/ 1142899 h 1142899"/>
                    <a:gd name="connsiteX21" fmla="*/ 7932310 w 8748871"/>
                    <a:gd name="connsiteY21" fmla="*/ 1142899 h 1142899"/>
                    <a:gd name="connsiteX22" fmla="*/ 7261563 w 8748871"/>
                    <a:gd name="connsiteY22" fmla="*/ 1142899 h 1142899"/>
                    <a:gd name="connsiteX23" fmla="*/ 6765794 w 8748871"/>
                    <a:gd name="connsiteY23" fmla="*/ 1142899 h 1142899"/>
                    <a:gd name="connsiteX24" fmla="*/ 6007558 w 8748871"/>
                    <a:gd name="connsiteY24" fmla="*/ 1142899 h 1142899"/>
                    <a:gd name="connsiteX25" fmla="*/ 5686766 w 8748871"/>
                    <a:gd name="connsiteY25" fmla="*/ 1142899 h 1142899"/>
                    <a:gd name="connsiteX26" fmla="*/ 5365974 w 8748871"/>
                    <a:gd name="connsiteY26" fmla="*/ 1142899 h 1142899"/>
                    <a:gd name="connsiteX27" fmla="*/ 4607739 w 8748871"/>
                    <a:gd name="connsiteY27" fmla="*/ 1142899 h 1142899"/>
                    <a:gd name="connsiteX28" fmla="*/ 4024481 w 8748871"/>
                    <a:gd name="connsiteY28" fmla="*/ 1142899 h 1142899"/>
                    <a:gd name="connsiteX29" fmla="*/ 3266245 w 8748871"/>
                    <a:gd name="connsiteY29" fmla="*/ 1142899 h 1142899"/>
                    <a:gd name="connsiteX30" fmla="*/ 2857965 w 8748871"/>
                    <a:gd name="connsiteY30" fmla="*/ 1142899 h 1142899"/>
                    <a:gd name="connsiteX31" fmla="*/ 2449684 w 8748871"/>
                    <a:gd name="connsiteY31" fmla="*/ 1142899 h 1142899"/>
                    <a:gd name="connsiteX32" fmla="*/ 1953915 w 8748871"/>
                    <a:gd name="connsiteY32" fmla="*/ 1142899 h 1142899"/>
                    <a:gd name="connsiteX33" fmla="*/ 1633123 w 8748871"/>
                    <a:gd name="connsiteY33" fmla="*/ 1142899 h 1142899"/>
                    <a:gd name="connsiteX34" fmla="*/ 962376 w 8748871"/>
                    <a:gd name="connsiteY34" fmla="*/ 1142899 h 1142899"/>
                    <a:gd name="connsiteX35" fmla="*/ 554095 w 8748871"/>
                    <a:gd name="connsiteY35" fmla="*/ 1142899 h 1142899"/>
                    <a:gd name="connsiteX36" fmla="*/ 0 w 8748871"/>
                    <a:gd name="connsiteY36" fmla="*/ 1142899 h 1142899"/>
                    <a:gd name="connsiteX37" fmla="*/ 0 w 8748871"/>
                    <a:gd name="connsiteY37" fmla="*/ 594307 h 1142899"/>
                    <a:gd name="connsiteX38" fmla="*/ 0 w 8748871"/>
                    <a:gd name="connsiteY38" fmla="*/ 0 h 1142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48871" h="1142899" fill="none" extrusionOk="0">
                      <a:moveTo>
                        <a:pt x="0" y="0"/>
                      </a:moveTo>
                      <a:cubicBezTo>
                        <a:pt x="241426" y="-14187"/>
                        <a:pt x="322774" y="56643"/>
                        <a:pt x="495769" y="0"/>
                      </a:cubicBezTo>
                      <a:cubicBezTo>
                        <a:pt x="668764" y="-56643"/>
                        <a:pt x="766818" y="39972"/>
                        <a:pt x="991539" y="0"/>
                      </a:cubicBezTo>
                      <a:cubicBezTo>
                        <a:pt x="1216260" y="-39972"/>
                        <a:pt x="1234108" y="18376"/>
                        <a:pt x="1399819" y="0"/>
                      </a:cubicBezTo>
                      <a:cubicBezTo>
                        <a:pt x="1565530" y="-18376"/>
                        <a:pt x="1787158" y="90682"/>
                        <a:pt x="2158055" y="0"/>
                      </a:cubicBezTo>
                      <a:cubicBezTo>
                        <a:pt x="2528952" y="-90682"/>
                        <a:pt x="2631677" y="42231"/>
                        <a:pt x="2828802" y="0"/>
                      </a:cubicBezTo>
                      <a:cubicBezTo>
                        <a:pt x="3025927" y="-42231"/>
                        <a:pt x="3234745" y="81937"/>
                        <a:pt x="3587037" y="0"/>
                      </a:cubicBezTo>
                      <a:cubicBezTo>
                        <a:pt x="3939329" y="-81937"/>
                        <a:pt x="3774181" y="33863"/>
                        <a:pt x="3907829" y="0"/>
                      </a:cubicBezTo>
                      <a:cubicBezTo>
                        <a:pt x="4041477" y="-33863"/>
                        <a:pt x="4081086" y="18942"/>
                        <a:pt x="4228621" y="0"/>
                      </a:cubicBezTo>
                      <a:cubicBezTo>
                        <a:pt x="4376156" y="-18942"/>
                        <a:pt x="4421390" y="4828"/>
                        <a:pt x="4549413" y="0"/>
                      </a:cubicBezTo>
                      <a:cubicBezTo>
                        <a:pt x="4677436" y="-4828"/>
                        <a:pt x="4721941" y="32188"/>
                        <a:pt x="4870205" y="0"/>
                      </a:cubicBezTo>
                      <a:cubicBezTo>
                        <a:pt x="5018469" y="-32188"/>
                        <a:pt x="5388486" y="54582"/>
                        <a:pt x="5540952" y="0"/>
                      </a:cubicBezTo>
                      <a:cubicBezTo>
                        <a:pt x="5693418" y="-54582"/>
                        <a:pt x="5814326" y="4736"/>
                        <a:pt x="5949232" y="0"/>
                      </a:cubicBezTo>
                      <a:cubicBezTo>
                        <a:pt x="6084138" y="-4736"/>
                        <a:pt x="6337531" y="61103"/>
                        <a:pt x="6532490" y="0"/>
                      </a:cubicBezTo>
                      <a:cubicBezTo>
                        <a:pt x="6727449" y="-61103"/>
                        <a:pt x="6901137" y="3504"/>
                        <a:pt x="7115748" y="0"/>
                      </a:cubicBezTo>
                      <a:cubicBezTo>
                        <a:pt x="7330359" y="-3504"/>
                        <a:pt x="7667636" y="67043"/>
                        <a:pt x="7873984" y="0"/>
                      </a:cubicBezTo>
                      <a:cubicBezTo>
                        <a:pt x="8080332" y="-67043"/>
                        <a:pt x="8100851" y="6465"/>
                        <a:pt x="8194776" y="0"/>
                      </a:cubicBezTo>
                      <a:cubicBezTo>
                        <a:pt x="8288701" y="-6465"/>
                        <a:pt x="8612763" y="19356"/>
                        <a:pt x="8748871" y="0"/>
                      </a:cubicBezTo>
                      <a:cubicBezTo>
                        <a:pt x="8779578" y="125101"/>
                        <a:pt x="8692831" y="426245"/>
                        <a:pt x="8748871" y="560021"/>
                      </a:cubicBezTo>
                      <a:cubicBezTo>
                        <a:pt x="8804911" y="693797"/>
                        <a:pt x="8725315" y="920141"/>
                        <a:pt x="8748871" y="1142899"/>
                      </a:cubicBezTo>
                      <a:cubicBezTo>
                        <a:pt x="8555881" y="1147499"/>
                        <a:pt x="8391495" y="1130973"/>
                        <a:pt x="8253102" y="1142899"/>
                      </a:cubicBezTo>
                      <a:cubicBezTo>
                        <a:pt x="8114709" y="1154825"/>
                        <a:pt x="8082172" y="1111649"/>
                        <a:pt x="7932310" y="1142899"/>
                      </a:cubicBezTo>
                      <a:cubicBezTo>
                        <a:pt x="7782448" y="1174149"/>
                        <a:pt x="7423750" y="1130634"/>
                        <a:pt x="7261563" y="1142899"/>
                      </a:cubicBezTo>
                      <a:cubicBezTo>
                        <a:pt x="7099376" y="1155164"/>
                        <a:pt x="6932207" y="1114068"/>
                        <a:pt x="6765794" y="1142899"/>
                      </a:cubicBezTo>
                      <a:cubicBezTo>
                        <a:pt x="6599381" y="1171730"/>
                        <a:pt x="6201997" y="1098784"/>
                        <a:pt x="6007558" y="1142899"/>
                      </a:cubicBezTo>
                      <a:cubicBezTo>
                        <a:pt x="5813119" y="1187014"/>
                        <a:pt x="5779098" y="1111871"/>
                        <a:pt x="5686766" y="1142899"/>
                      </a:cubicBezTo>
                      <a:cubicBezTo>
                        <a:pt x="5594434" y="1173927"/>
                        <a:pt x="5498076" y="1105626"/>
                        <a:pt x="5365974" y="1142899"/>
                      </a:cubicBezTo>
                      <a:cubicBezTo>
                        <a:pt x="5233872" y="1180172"/>
                        <a:pt x="4841611" y="1102784"/>
                        <a:pt x="4607739" y="1142899"/>
                      </a:cubicBezTo>
                      <a:cubicBezTo>
                        <a:pt x="4373868" y="1183014"/>
                        <a:pt x="4281666" y="1137412"/>
                        <a:pt x="4024481" y="1142899"/>
                      </a:cubicBezTo>
                      <a:cubicBezTo>
                        <a:pt x="3767296" y="1148386"/>
                        <a:pt x="3523234" y="1115624"/>
                        <a:pt x="3266245" y="1142899"/>
                      </a:cubicBezTo>
                      <a:cubicBezTo>
                        <a:pt x="3009256" y="1170174"/>
                        <a:pt x="3041876" y="1135836"/>
                        <a:pt x="2857965" y="1142899"/>
                      </a:cubicBezTo>
                      <a:cubicBezTo>
                        <a:pt x="2674054" y="1149962"/>
                        <a:pt x="2616844" y="1098262"/>
                        <a:pt x="2449684" y="1142899"/>
                      </a:cubicBezTo>
                      <a:cubicBezTo>
                        <a:pt x="2282524" y="1187536"/>
                        <a:pt x="2168426" y="1119073"/>
                        <a:pt x="1953915" y="1142899"/>
                      </a:cubicBezTo>
                      <a:cubicBezTo>
                        <a:pt x="1739404" y="1166725"/>
                        <a:pt x="1783279" y="1139880"/>
                        <a:pt x="1633123" y="1142899"/>
                      </a:cubicBezTo>
                      <a:cubicBezTo>
                        <a:pt x="1482967" y="1145918"/>
                        <a:pt x="1288304" y="1066838"/>
                        <a:pt x="962376" y="1142899"/>
                      </a:cubicBezTo>
                      <a:cubicBezTo>
                        <a:pt x="636448" y="1218960"/>
                        <a:pt x="723212" y="1131366"/>
                        <a:pt x="554095" y="1142899"/>
                      </a:cubicBezTo>
                      <a:cubicBezTo>
                        <a:pt x="384978" y="1154432"/>
                        <a:pt x="142693" y="1122432"/>
                        <a:pt x="0" y="1142899"/>
                      </a:cubicBezTo>
                      <a:cubicBezTo>
                        <a:pt x="-15306" y="902585"/>
                        <a:pt x="50568" y="826353"/>
                        <a:pt x="0" y="594307"/>
                      </a:cubicBezTo>
                      <a:cubicBezTo>
                        <a:pt x="-50568" y="362261"/>
                        <a:pt x="11698" y="203739"/>
                        <a:pt x="0" y="0"/>
                      </a:cubicBezTo>
                      <a:close/>
                    </a:path>
                    <a:path w="8748871" h="1142899" stroke="0" extrusionOk="0">
                      <a:moveTo>
                        <a:pt x="0" y="0"/>
                      </a:moveTo>
                      <a:cubicBezTo>
                        <a:pt x="147165" y="-3175"/>
                        <a:pt x="218458" y="33269"/>
                        <a:pt x="408281" y="0"/>
                      </a:cubicBezTo>
                      <a:cubicBezTo>
                        <a:pt x="598104" y="-33269"/>
                        <a:pt x="774027" y="13761"/>
                        <a:pt x="1079027" y="0"/>
                      </a:cubicBezTo>
                      <a:cubicBezTo>
                        <a:pt x="1384027" y="-13761"/>
                        <a:pt x="1535248" y="49005"/>
                        <a:pt x="1837263" y="0"/>
                      </a:cubicBezTo>
                      <a:cubicBezTo>
                        <a:pt x="2139278" y="-49005"/>
                        <a:pt x="2280861" y="90934"/>
                        <a:pt x="2595498" y="0"/>
                      </a:cubicBezTo>
                      <a:cubicBezTo>
                        <a:pt x="2910136" y="-90934"/>
                        <a:pt x="3042229" y="29626"/>
                        <a:pt x="3266245" y="0"/>
                      </a:cubicBezTo>
                      <a:cubicBezTo>
                        <a:pt x="3490261" y="-29626"/>
                        <a:pt x="3717093" y="60504"/>
                        <a:pt x="3849503" y="0"/>
                      </a:cubicBezTo>
                      <a:cubicBezTo>
                        <a:pt x="3981913" y="-60504"/>
                        <a:pt x="4280265" y="10798"/>
                        <a:pt x="4607739" y="0"/>
                      </a:cubicBezTo>
                      <a:cubicBezTo>
                        <a:pt x="4935213" y="-10798"/>
                        <a:pt x="4825560" y="10631"/>
                        <a:pt x="5016019" y="0"/>
                      </a:cubicBezTo>
                      <a:cubicBezTo>
                        <a:pt x="5206478" y="-10631"/>
                        <a:pt x="5267382" y="55788"/>
                        <a:pt x="5511789" y="0"/>
                      </a:cubicBezTo>
                      <a:cubicBezTo>
                        <a:pt x="5756196" y="-55788"/>
                        <a:pt x="5845349" y="20556"/>
                        <a:pt x="6007558" y="0"/>
                      </a:cubicBezTo>
                      <a:cubicBezTo>
                        <a:pt x="6169767" y="-20556"/>
                        <a:pt x="6289210" y="43470"/>
                        <a:pt x="6415839" y="0"/>
                      </a:cubicBezTo>
                      <a:cubicBezTo>
                        <a:pt x="6542468" y="-43470"/>
                        <a:pt x="6866329" y="5897"/>
                        <a:pt x="6999097" y="0"/>
                      </a:cubicBezTo>
                      <a:cubicBezTo>
                        <a:pt x="7131865" y="-5897"/>
                        <a:pt x="7282441" y="37795"/>
                        <a:pt x="7407377" y="0"/>
                      </a:cubicBezTo>
                      <a:cubicBezTo>
                        <a:pt x="7532313" y="-37795"/>
                        <a:pt x="7819787" y="5029"/>
                        <a:pt x="7990636" y="0"/>
                      </a:cubicBezTo>
                      <a:cubicBezTo>
                        <a:pt x="8161485" y="-5029"/>
                        <a:pt x="8496507" y="9937"/>
                        <a:pt x="8748871" y="0"/>
                      </a:cubicBezTo>
                      <a:cubicBezTo>
                        <a:pt x="8760093" y="296278"/>
                        <a:pt x="8691704" y="441566"/>
                        <a:pt x="8748871" y="594307"/>
                      </a:cubicBezTo>
                      <a:cubicBezTo>
                        <a:pt x="8806038" y="747048"/>
                        <a:pt x="8724181" y="920901"/>
                        <a:pt x="8748871" y="1142899"/>
                      </a:cubicBezTo>
                      <a:cubicBezTo>
                        <a:pt x="8667566" y="1170886"/>
                        <a:pt x="8552725" y="1105446"/>
                        <a:pt x="8428079" y="1142899"/>
                      </a:cubicBezTo>
                      <a:cubicBezTo>
                        <a:pt x="8303433" y="1180352"/>
                        <a:pt x="7990904" y="1134237"/>
                        <a:pt x="7757332" y="1142899"/>
                      </a:cubicBezTo>
                      <a:cubicBezTo>
                        <a:pt x="7523760" y="1151561"/>
                        <a:pt x="7310724" y="1116571"/>
                        <a:pt x="7174074" y="1142899"/>
                      </a:cubicBezTo>
                      <a:cubicBezTo>
                        <a:pt x="7037424" y="1169227"/>
                        <a:pt x="6999609" y="1105592"/>
                        <a:pt x="6853282" y="1142899"/>
                      </a:cubicBezTo>
                      <a:cubicBezTo>
                        <a:pt x="6706955" y="1180206"/>
                        <a:pt x="6413349" y="1128061"/>
                        <a:pt x="6182536" y="1142899"/>
                      </a:cubicBezTo>
                      <a:cubicBezTo>
                        <a:pt x="5951723" y="1157737"/>
                        <a:pt x="5879478" y="1099131"/>
                        <a:pt x="5686766" y="1142899"/>
                      </a:cubicBezTo>
                      <a:cubicBezTo>
                        <a:pt x="5494054" y="1186667"/>
                        <a:pt x="5306317" y="1094502"/>
                        <a:pt x="5103508" y="1142899"/>
                      </a:cubicBezTo>
                      <a:cubicBezTo>
                        <a:pt x="4900699" y="1191296"/>
                        <a:pt x="4732506" y="1090482"/>
                        <a:pt x="4432761" y="1142899"/>
                      </a:cubicBezTo>
                      <a:cubicBezTo>
                        <a:pt x="4133016" y="1195316"/>
                        <a:pt x="4215694" y="1108409"/>
                        <a:pt x="4111969" y="1142899"/>
                      </a:cubicBezTo>
                      <a:cubicBezTo>
                        <a:pt x="4008244" y="1177389"/>
                        <a:pt x="3808920" y="1090630"/>
                        <a:pt x="3528711" y="1142899"/>
                      </a:cubicBezTo>
                      <a:cubicBezTo>
                        <a:pt x="3248502" y="1195168"/>
                        <a:pt x="3148501" y="1126497"/>
                        <a:pt x="2857965" y="1142899"/>
                      </a:cubicBezTo>
                      <a:cubicBezTo>
                        <a:pt x="2567429" y="1159301"/>
                        <a:pt x="2456853" y="1103493"/>
                        <a:pt x="2187218" y="1142899"/>
                      </a:cubicBezTo>
                      <a:cubicBezTo>
                        <a:pt x="1917583" y="1182305"/>
                        <a:pt x="1914169" y="1098861"/>
                        <a:pt x="1778937" y="1142899"/>
                      </a:cubicBezTo>
                      <a:cubicBezTo>
                        <a:pt x="1643705" y="1186937"/>
                        <a:pt x="1469750" y="1092779"/>
                        <a:pt x="1283168" y="1142899"/>
                      </a:cubicBezTo>
                      <a:cubicBezTo>
                        <a:pt x="1096586" y="1193019"/>
                        <a:pt x="983365" y="1080143"/>
                        <a:pt x="699910" y="1142899"/>
                      </a:cubicBezTo>
                      <a:cubicBezTo>
                        <a:pt x="416455" y="1205655"/>
                        <a:pt x="275997" y="1073386"/>
                        <a:pt x="0" y="1142899"/>
                      </a:cubicBezTo>
                      <a:cubicBezTo>
                        <a:pt x="-58862" y="871025"/>
                        <a:pt x="7356" y="713560"/>
                        <a:pt x="0" y="571450"/>
                      </a:cubicBezTo>
                      <a:cubicBezTo>
                        <a:pt x="-7356" y="429340"/>
                        <a:pt x="47140" y="140091"/>
                        <a:pt x="0" y="0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=""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8921" y="5192623"/>
                <a:ext cx="1435940" cy="1435940"/>
              </a:xfrm>
              <a:prstGeom prst="rect">
                <a:avLst/>
              </a:prstGeom>
            </p:spPr>
          </p:pic>
        </p:grpSp>
        <p:sp>
          <p:nvSpPr>
            <p:cNvPr id="49" name="TextBox 48"/>
            <p:cNvSpPr txBox="1"/>
            <p:nvPr/>
          </p:nvSpPr>
          <p:spPr>
            <a:xfrm>
              <a:off x="2698936" y="5543159"/>
              <a:ext cx="72006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&lt;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1FBDE937-9B5E-445C-AE02-9993687C11C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190" y="2138762"/>
            <a:ext cx="1223596" cy="117934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FBDE937-9B5E-445C-AE02-9993687C11C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05" y="5384038"/>
            <a:ext cx="1223596" cy="117934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79436">
            <a:off x="1887299" y="1297987"/>
            <a:ext cx="5663862" cy="5663862"/>
          </a:xfrm>
          <a:prstGeom prst="rect">
            <a:avLst/>
          </a:prstGeom>
        </p:spPr>
      </p:pic>
      <p:pic>
        <p:nvPicPr>
          <p:cNvPr id="52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id="{54BE722B-8926-8D5C-5B42-2AF55BF0D8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9091" y="1768874"/>
            <a:ext cx="794141" cy="794141"/>
          </a:xfrm>
          <a:prstGeom prst="rect">
            <a:avLst/>
          </a:prstGeom>
        </p:spPr>
      </p:pic>
      <p:pic>
        <p:nvPicPr>
          <p:cNvPr id="53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id="{4BB49B5D-725F-36CD-A6BE-593405D548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9091" y="2676808"/>
            <a:ext cx="794141" cy="794141"/>
          </a:xfrm>
          <a:prstGeom prst="rect">
            <a:avLst/>
          </a:prstGeom>
        </p:spPr>
      </p:pic>
      <p:pic>
        <p:nvPicPr>
          <p:cNvPr id="54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F075C37A-5B1C-7688-4289-B5404AE69BC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9091" y="959054"/>
            <a:ext cx="831778" cy="831778"/>
          </a:xfrm>
          <a:prstGeom prst="rect">
            <a:avLst/>
          </a:prstGeom>
        </p:spPr>
      </p:pic>
      <p:pic>
        <p:nvPicPr>
          <p:cNvPr id="56" name="Picture 55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612792">
            <a:off x="109575" y="5883876"/>
            <a:ext cx="1002218" cy="69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69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1">
            <a:extLst>
              <a:ext uri="{FF2B5EF4-FFF2-40B4-BE49-F238E27FC236}">
                <a16:creationId xmlns:a16="http://schemas.microsoft.com/office/drawing/2014/main" id="{F35EB1F6-A6F1-B430-B9F1-8BB6DA01F6CE}"/>
              </a:ext>
            </a:extLst>
          </p:cNvPr>
          <p:cNvGrpSpPr/>
          <p:nvPr/>
        </p:nvGrpSpPr>
        <p:grpSpPr>
          <a:xfrm>
            <a:off x="455659" y="1788378"/>
            <a:ext cx="11513083" cy="1808481"/>
            <a:chOff x="375986" y="819150"/>
            <a:chExt cx="9865870" cy="5334000"/>
          </a:xfrm>
        </p:grpSpPr>
        <p:sp>
          <p:nvSpPr>
            <p:cNvPr id="6" name="圆角矩形 14">
              <a:extLst>
                <a:ext uri="{FF2B5EF4-FFF2-40B4-BE49-F238E27FC236}">
                  <a16:creationId xmlns:a16="http://schemas.microsoft.com/office/drawing/2014/main" id="{2C43C9AC-E65C-D4B8-1791-73DD898CB960}"/>
                </a:ext>
              </a:extLst>
            </p:cNvPr>
            <p:cNvSpPr/>
            <p:nvPr/>
          </p:nvSpPr>
          <p:spPr>
            <a:xfrm>
              <a:off x="375986" y="819150"/>
              <a:ext cx="9865870" cy="5334000"/>
            </a:xfrm>
            <a:prstGeom prst="roundRect">
              <a:avLst>
                <a:gd name="adj" fmla="val 3606"/>
              </a:avLst>
            </a:prstGeom>
            <a:solidFill>
              <a:srgbClr val="F3AA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mbria" panose="02040503050406030204" pitchFamily="18" charset="0"/>
                <a:ea typeface="思源黑体 CN"/>
              </a:endParaRPr>
            </a:p>
          </p:txBody>
        </p:sp>
        <p:sp>
          <p:nvSpPr>
            <p:cNvPr id="20" name="圆角矩形 15">
              <a:extLst>
                <a:ext uri="{FF2B5EF4-FFF2-40B4-BE49-F238E27FC236}">
                  <a16:creationId xmlns:a16="http://schemas.microsoft.com/office/drawing/2014/main" id="{EF1ABD06-1DAD-495D-9F81-D45B2E1D671B}"/>
                </a:ext>
              </a:extLst>
            </p:cNvPr>
            <p:cNvSpPr/>
            <p:nvPr/>
          </p:nvSpPr>
          <p:spPr>
            <a:xfrm>
              <a:off x="518921" y="943428"/>
              <a:ext cx="9586120" cy="5049357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mbria" panose="02040503050406030204" pitchFamily="18" charset="0"/>
                <a:ea typeface="思源黑体 CN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9" y="4163850"/>
            <a:ext cx="2328181" cy="24392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5D1F96-3D98-A837-0A42-388161D613D3}"/>
              </a:ext>
            </a:extLst>
          </p:cNvPr>
          <p:cNvSpPr txBox="1"/>
          <p:nvPr/>
        </p:nvSpPr>
        <p:spPr>
          <a:xfrm>
            <a:off x="873760" y="457538"/>
            <a:ext cx="1001776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6000" b="1" i="0" dirty="0">
                <a:solidFill>
                  <a:srgbClr val="2D5C5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&gt;, &lt;, =?</a:t>
            </a:r>
          </a:p>
          <a:p>
            <a:pPr algn="ctr"/>
            <a:endParaRPr lang="vi-VN" sz="6000" b="1" i="0" dirty="0">
              <a:solidFill>
                <a:srgbClr val="2D5C5B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pt-BR" sz="6000" b="1" i="0" dirty="0">
                <a:solidFill>
                  <a:srgbClr val="2D5C5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 x (b - c) ....... a x b - a x c </a:t>
            </a:r>
          </a:p>
          <a:p>
            <a:endParaRPr lang="en-SG" dirty="0">
              <a:solidFill>
                <a:srgbClr val="2D5C5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AC24DF-ADFA-C921-4EA2-F612DFF9B4DF}"/>
              </a:ext>
            </a:extLst>
          </p:cNvPr>
          <p:cNvSpPr txBox="1"/>
          <p:nvPr/>
        </p:nvSpPr>
        <p:spPr>
          <a:xfrm>
            <a:off x="5236840" y="2178668"/>
            <a:ext cx="975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endParaRPr lang="en-SG" sz="6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2" name="图片 12">
            <a:extLst>
              <a:ext uri="{FF2B5EF4-FFF2-40B4-BE49-F238E27FC236}">
                <a16:creationId xmlns:a16="http://schemas.microsoft.com/office/drawing/2014/main" id="{DD9FEEE0-FEC1-D05F-6BF2-4EE6584245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6215772" y="4684654"/>
            <a:ext cx="5102467" cy="223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74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840B8-E92F-D650-E576-78AC42896BDC}"/>
              </a:ext>
            </a:extLst>
          </p:cNvPr>
          <p:cNvSpPr txBox="1"/>
          <p:nvPr/>
        </p:nvSpPr>
        <p:spPr>
          <a:xfrm>
            <a:off x="1134860" y="2743287"/>
            <a:ext cx="109860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AutoNum type="alphaLcParenR"/>
            </a:pPr>
            <a:r>
              <a:rPr lang="pt-BR" sz="5400" b="1" i="0" dirty="0">
                <a:solidFill>
                  <a:srgbClr val="4C9E9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48 x 9 – 48 x 8</a:t>
            </a:r>
            <a:endParaRPr lang="en-SG" sz="5400" b="1" dirty="0">
              <a:solidFill>
                <a:srgbClr val="4C9E9A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29">
            <a:extLst>
              <a:ext uri="{FF2B5EF4-FFF2-40B4-BE49-F238E27FC236}">
                <a16:creationId xmlns:a16="http://schemas.microsoft.com/office/drawing/2014/main" id="{73BD845C-419D-7CE0-A97F-4B00FD0CDC5D}"/>
              </a:ext>
            </a:extLst>
          </p:cNvPr>
          <p:cNvSpPr/>
          <p:nvPr/>
        </p:nvSpPr>
        <p:spPr>
          <a:xfrm>
            <a:off x="247650" y="387702"/>
            <a:ext cx="11696700" cy="1141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500" b="1" dirty="0">
                <a:solidFill>
                  <a:srgbClr val="B92D1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Tính bằng cách thuận tiện nhất</a:t>
            </a:r>
            <a:endParaRPr lang="en-US" sz="5500" b="1" dirty="0">
              <a:solidFill>
                <a:srgbClr val="B92D17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图片 12">
            <a:extLst>
              <a:ext uri="{FF2B5EF4-FFF2-40B4-BE49-F238E27FC236}">
                <a16:creationId xmlns:a16="http://schemas.microsoft.com/office/drawing/2014/main" id="{9AD5EF87-3D90-853F-BF1F-DDAE494F5E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349891" y="3892916"/>
            <a:ext cx="5201584" cy="22817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66EDDE-2E1F-06EA-098D-2255F455D732}"/>
              </a:ext>
            </a:extLst>
          </p:cNvPr>
          <p:cNvSpPr txBox="1"/>
          <p:nvPr/>
        </p:nvSpPr>
        <p:spPr>
          <a:xfrm>
            <a:off x="6821578" y="2817054"/>
            <a:ext cx="6319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i="0" dirty="0">
                <a:solidFill>
                  <a:srgbClr val="4C9E9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</a:t>
            </a:r>
            <a:r>
              <a:rPr lang="en-SG" sz="5400" b="1" i="0" dirty="0">
                <a:solidFill>
                  <a:srgbClr val="4C9E9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48 x (9 – 8)</a:t>
            </a:r>
            <a:endParaRPr lang="vi-VN" sz="5400" b="1" i="0" dirty="0">
              <a:solidFill>
                <a:srgbClr val="4C9E9A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vi-VN" sz="5400" b="1" dirty="0">
                <a:solidFill>
                  <a:srgbClr val="4C9E9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48 x 1</a:t>
            </a:r>
          </a:p>
          <a:p>
            <a:r>
              <a:rPr lang="vi-VN" sz="5400" b="1" i="0" dirty="0">
                <a:solidFill>
                  <a:srgbClr val="4C9E9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48</a:t>
            </a:r>
            <a:r>
              <a:rPr lang="en-SG" sz="5400" b="1" i="0" dirty="0">
                <a:solidFill>
                  <a:srgbClr val="4C9E9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  </a:t>
            </a:r>
            <a:r>
              <a:rPr lang="en-SG" sz="5400" b="0" i="0" dirty="0">
                <a:solidFill>
                  <a:srgbClr val="4C9E9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</a:t>
            </a:r>
            <a:r>
              <a:rPr lang="pt-BR" sz="5400" b="1" i="0" dirty="0">
                <a:solidFill>
                  <a:srgbClr val="4C9E9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 </a:t>
            </a:r>
            <a:endParaRPr lang="en-SG" sz="5400" b="1" dirty="0">
              <a:solidFill>
                <a:srgbClr val="4C9E9A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en-SG" dirty="0">
              <a:solidFill>
                <a:srgbClr val="4C9E9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06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840B8-E92F-D650-E576-78AC42896BDC}"/>
              </a:ext>
            </a:extLst>
          </p:cNvPr>
          <p:cNvSpPr txBox="1"/>
          <p:nvPr/>
        </p:nvSpPr>
        <p:spPr>
          <a:xfrm>
            <a:off x="1134860" y="3041935"/>
            <a:ext cx="600762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4C9E9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</a:t>
            </a:r>
            <a:r>
              <a:rPr lang="pt-BR" sz="4500" b="1" dirty="0">
                <a:solidFill>
                  <a:srgbClr val="4C9E9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156 x 7 – 156 x 2</a:t>
            </a:r>
            <a:endParaRPr kumimoji="0" lang="en-SG" sz="4500" b="1" i="0" u="none" strike="noStrike" kern="1200" cap="none" spc="0" normalizeH="0" baseline="0" noProof="0" dirty="0">
              <a:ln>
                <a:noFill/>
              </a:ln>
              <a:solidFill>
                <a:srgbClr val="4C9E9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29">
            <a:extLst>
              <a:ext uri="{FF2B5EF4-FFF2-40B4-BE49-F238E27FC236}">
                <a16:creationId xmlns:a16="http://schemas.microsoft.com/office/drawing/2014/main" id="{73BD845C-419D-7CE0-A97F-4B00FD0CDC5D}"/>
              </a:ext>
            </a:extLst>
          </p:cNvPr>
          <p:cNvSpPr/>
          <p:nvPr/>
        </p:nvSpPr>
        <p:spPr>
          <a:xfrm>
            <a:off x="247650" y="387702"/>
            <a:ext cx="11696700" cy="1141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500" b="1" i="0" u="none" strike="noStrike" kern="1200" cap="none" spc="0" normalizeH="0" baseline="0" noProof="0" dirty="0">
                <a:ln>
                  <a:noFill/>
                </a:ln>
                <a:solidFill>
                  <a:srgbClr val="B92D1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Tính bằng cách thuận tiện nhất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srgbClr val="B92D17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973200-7EED-DED2-D3E0-092560549532}"/>
              </a:ext>
            </a:extLst>
          </p:cNvPr>
          <p:cNvSpPr txBox="1"/>
          <p:nvPr/>
        </p:nvSpPr>
        <p:spPr>
          <a:xfrm>
            <a:off x="6725920" y="3041935"/>
            <a:ext cx="624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4C9E9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156 x (7 – 2)</a:t>
            </a:r>
          </a:p>
          <a:p>
            <a:r>
              <a:rPr lang="pt-BR" sz="4500" b="1" dirty="0">
                <a:solidFill>
                  <a:srgbClr val="4C9E9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</a:t>
            </a:r>
            <a:r>
              <a:rPr lang="vi-VN" sz="4500" b="1" dirty="0">
                <a:solidFill>
                  <a:srgbClr val="4C9E9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156 </a:t>
            </a:r>
            <a:r>
              <a:rPr lang="vi-VN" sz="4500" b="1" dirty="0" smtClean="0">
                <a:solidFill>
                  <a:srgbClr val="4C9E9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</a:t>
            </a:r>
            <a:r>
              <a:rPr lang="en-US" sz="4500" b="1" dirty="0" smtClean="0">
                <a:solidFill>
                  <a:srgbClr val="4C9E9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sz="4500" b="1" dirty="0" smtClean="0">
                <a:solidFill>
                  <a:srgbClr val="4C9E9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  <a:r>
              <a:rPr lang="pt-BR" sz="4500" b="1" dirty="0" smtClean="0">
                <a:solidFill>
                  <a:srgbClr val="4C9E9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pt-BR" sz="4500" b="1" dirty="0">
                <a:solidFill>
                  <a:srgbClr val="4C9E9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          </a:t>
            </a:r>
            <a:endParaRPr lang="vi-VN" sz="4500" b="1" dirty="0">
              <a:solidFill>
                <a:srgbClr val="4C9E9A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pt-BR" sz="4500" b="1" dirty="0">
                <a:solidFill>
                  <a:srgbClr val="4C9E9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780</a:t>
            </a:r>
          </a:p>
          <a:p>
            <a:endParaRPr lang="en-SG" sz="4500" b="1" dirty="0">
              <a:solidFill>
                <a:srgbClr val="4C9E9A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439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9">
            <a:extLst>
              <a:ext uri="{FF2B5EF4-FFF2-40B4-BE49-F238E27FC236}">
                <a16:creationId xmlns:a16="http://schemas.microsoft.com/office/drawing/2014/main" id="{0647115D-D6D2-2EF5-D821-0F546A9B67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1054100" y="1734704"/>
            <a:ext cx="10375899" cy="5586846"/>
          </a:xfrm>
          <a:prstGeom prst="rect">
            <a:avLst/>
          </a:prstGeom>
        </p:spPr>
      </p:pic>
      <p:sp>
        <p:nvSpPr>
          <p:cNvPr id="2" name="Rectangle: Rounded Corners 5">
            <a:extLst>
              <a:ext uri="{FF2B5EF4-FFF2-40B4-BE49-F238E27FC236}">
                <a16:creationId xmlns:a16="http://schemas.microsoft.com/office/drawing/2014/main" id="{15776064-A397-8A29-B949-BE16B67AA286}"/>
              </a:ext>
            </a:extLst>
          </p:cNvPr>
          <p:cNvSpPr/>
          <p:nvPr/>
        </p:nvSpPr>
        <p:spPr>
          <a:xfrm>
            <a:off x="0" y="95385"/>
            <a:ext cx="12192000" cy="1926077"/>
          </a:xfrm>
          <a:prstGeom prst="roundRect">
            <a:avLst>
              <a:gd name="adj" fmla="val 21554"/>
            </a:avLst>
          </a:prstGeom>
          <a:solidFill>
            <a:schemeClr val="bg1"/>
          </a:solidFill>
          <a:ln w="38100">
            <a:solidFill>
              <a:srgbClr val="5C9D69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7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4. Một cửa hàng có 9 tấm vải hoa, mỗi tấm dài 36 m. Cửa hàng đã bán được 5 tấm vải hoa như vậy. Hỏi cửa hàng còn lại bao nhiêu mét vải hoa?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C0A603-AED0-C7F1-1145-46577E187A0B}"/>
              </a:ext>
            </a:extLst>
          </p:cNvPr>
          <p:cNvSpPr txBox="1"/>
          <p:nvPr/>
        </p:nvSpPr>
        <p:spPr>
          <a:xfrm>
            <a:off x="1689099" y="3086456"/>
            <a:ext cx="91059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tấm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vải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hoa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còn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 – 5 = 4 (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tấm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Cửa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còn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mét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vải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hoa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36 x 4 = 144 (m)</a:t>
            </a:r>
          </a:p>
          <a:p>
            <a:pPr algn="ctr"/>
            <a:r>
              <a:rPr lang="vi-VN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Đáp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144 m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vải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hoa</a:t>
            </a:r>
            <a:endParaRPr lang="en-SG" sz="40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052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">
            <a:extLst>
              <a:ext uri="{FF2B5EF4-FFF2-40B4-BE49-F238E27FC236}">
                <a16:creationId xmlns:a16="http://schemas.microsoft.com/office/drawing/2014/main" id="{333BBEB0-C60A-1274-B188-600D1B412B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7914" y="232712"/>
            <a:ext cx="8765281" cy="60918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91CE09-81C4-D17C-AA5D-C32C0E389EF8}"/>
              </a:ext>
            </a:extLst>
          </p:cNvPr>
          <p:cNvSpPr txBox="1"/>
          <p:nvPr/>
        </p:nvSpPr>
        <p:spPr>
          <a:xfrm>
            <a:off x="2209727" y="2150179"/>
            <a:ext cx="1038066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500" b="1" i="0" dirty="0">
                <a:solidFill>
                  <a:srgbClr val="B92D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 nào có cách làm</a:t>
            </a:r>
          </a:p>
          <a:p>
            <a:pPr algn="ctr"/>
            <a:r>
              <a:rPr lang="vi-VN" sz="5500" b="1" i="0" dirty="0">
                <a:solidFill>
                  <a:srgbClr val="B92D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khác không?</a:t>
            </a:r>
            <a:endParaRPr lang="en-SG" sz="5500" b="1" i="0" dirty="0">
              <a:solidFill>
                <a:srgbClr val="B92D17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95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9">
            <a:extLst>
              <a:ext uri="{FF2B5EF4-FFF2-40B4-BE49-F238E27FC236}">
                <a16:creationId xmlns:a16="http://schemas.microsoft.com/office/drawing/2014/main" id="{E42085E3-4423-B1FE-9B14-39A352750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0" y="125740"/>
            <a:ext cx="12503164" cy="67322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EFA069-7FC5-1B26-6C9E-0429CE4ED3D4}"/>
              </a:ext>
            </a:extLst>
          </p:cNvPr>
          <p:cNvSpPr txBox="1"/>
          <p:nvPr/>
        </p:nvSpPr>
        <p:spPr>
          <a:xfrm>
            <a:off x="651668" y="1438979"/>
            <a:ext cx="10380664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 mét vải cửa hàng có là:</a:t>
            </a:r>
          </a:p>
          <a:p>
            <a:pPr algn="ctr"/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36 x 9 = 324 (m)</a:t>
            </a:r>
          </a:p>
          <a:p>
            <a:pPr algn="ctr"/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mét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vải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hoa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cửa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bán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36 x 5 = 180 (m)</a:t>
            </a:r>
          </a:p>
          <a:p>
            <a:pPr algn="ctr"/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mét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vải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hoa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cửa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còn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324 – 180 = 144 (m)</a:t>
            </a:r>
          </a:p>
          <a:p>
            <a:pPr algn="ctr"/>
            <a:r>
              <a:rPr lang="vi-VN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    </a:t>
            </a:r>
            <a:r>
              <a:rPr lang="en-SG" sz="4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Đáp</a:t>
            </a:r>
            <a:r>
              <a:rPr lang="en-SG" sz="4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SG" sz="4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144 m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vải</a:t>
            </a:r>
            <a:r>
              <a:rPr lang="en-SG" sz="4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4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hoa</a:t>
            </a:r>
            <a:endParaRPr lang="en-SG" sz="42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33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58476" y="48999"/>
            <a:ext cx="11289089" cy="2116952"/>
            <a:chOff x="258476" y="48999"/>
            <a:chExt cx="11289089" cy="2116952"/>
          </a:xfrm>
        </p:grpSpPr>
        <p:grpSp>
          <p:nvGrpSpPr>
            <p:cNvPr id="6" name="Group 5"/>
            <p:cNvGrpSpPr/>
            <p:nvPr/>
          </p:nvGrpSpPr>
          <p:grpSpPr>
            <a:xfrm>
              <a:off x="258476" y="48999"/>
              <a:ext cx="11289089" cy="2116952"/>
              <a:chOff x="258476" y="48999"/>
              <a:chExt cx="11289089" cy="2116952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ED5B8F09-75F4-39B7-58CC-B48E3E7E8B82}"/>
                  </a:ext>
                </a:extLst>
              </p:cNvPr>
              <p:cNvGrpSpPr/>
              <p:nvPr/>
            </p:nvGrpSpPr>
            <p:grpSpPr>
              <a:xfrm>
                <a:off x="482590" y="349221"/>
                <a:ext cx="11064975" cy="1441611"/>
                <a:chOff x="3481370" y="252063"/>
                <a:chExt cx="5484562" cy="1198024"/>
              </a:xfrm>
            </p:grpSpPr>
            <p:sp>
              <p:nvSpPr>
                <p:cNvPr id="3" name="Rectangle: Rounded Corners 13">
                  <a:extLst>
                    <a:ext uri="{FF2B5EF4-FFF2-40B4-BE49-F238E27FC236}">
                      <a16:creationId xmlns:a16="http://schemas.microsoft.com/office/drawing/2014/main" id="{AD6F0894-0017-E090-62C6-F2AF4752280A}"/>
                    </a:ext>
                  </a:extLst>
                </p:cNvPr>
                <p:cNvSpPr/>
                <p:nvPr/>
              </p:nvSpPr>
              <p:spPr>
                <a:xfrm>
                  <a:off x="3542097" y="252063"/>
                  <a:ext cx="5423835" cy="1135781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70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vi-VN" sz="1027" b="0" i="0" u="none" strike="noStrike" kern="0" cap="none" spc="0" normalizeH="0" baseline="0" noProof="0">
                    <a:ln>
                      <a:noFill/>
                    </a:ln>
                    <a:solidFill>
                      <a:srgbClr val="72B5C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4" name="Rectangle: Rounded Corners 14">
                  <a:extLst>
                    <a:ext uri="{FF2B5EF4-FFF2-40B4-BE49-F238E27FC236}">
                      <a16:creationId xmlns:a16="http://schemas.microsoft.com/office/drawing/2014/main" id="{12CD57C6-C518-9ABD-8B4A-E408436851EE}"/>
                    </a:ext>
                  </a:extLst>
                </p:cNvPr>
                <p:cNvSpPr/>
                <p:nvPr/>
              </p:nvSpPr>
              <p:spPr>
                <a:xfrm>
                  <a:off x="3481370" y="314306"/>
                  <a:ext cx="5423835" cy="1135781"/>
                </a:xfrm>
                <a:prstGeom prst="roundRect">
                  <a:avLst/>
                </a:prstGeom>
                <a:noFill/>
                <a:ln w="34925">
                  <a:solidFill>
                    <a:schemeClr val="tx1"/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70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vi-VN" sz="1027" b="0" i="0" u="none" strike="noStrike" kern="0" cap="none" spc="0" normalizeH="0" baseline="0" noProof="0">
                    <a:ln>
                      <a:noFill/>
                    </a:ln>
                    <a:solidFill>
                      <a:srgbClr val="72B5C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  <a:sym typeface="Arial"/>
                  </a:endParaRPr>
                </a:p>
              </p:txBody>
            </p:sp>
          </p:grp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58476" y="48999"/>
                <a:ext cx="1960767" cy="2116952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2322138" y="627953"/>
              <a:ext cx="874210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5200" b="1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Tính 987 x </a:t>
              </a:r>
              <a:r>
                <a:rPr lang="vi-VN" sz="5200" b="1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5200" b="1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+ 987 x 6</a:t>
              </a:r>
              <a:endParaRPr kumimoji="0" lang="en-US" sz="5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14846" y="2097618"/>
            <a:ext cx="9627326" cy="1359279"/>
            <a:chOff x="1214846" y="2097618"/>
            <a:chExt cx="9627326" cy="1359279"/>
          </a:xfrm>
        </p:grpSpPr>
        <p:grpSp>
          <p:nvGrpSpPr>
            <p:cNvPr id="10" name="Group 9"/>
            <p:cNvGrpSpPr/>
            <p:nvPr/>
          </p:nvGrpSpPr>
          <p:grpSpPr>
            <a:xfrm>
              <a:off x="1214846" y="2097618"/>
              <a:ext cx="9627326" cy="1359279"/>
              <a:chOff x="1214846" y="2097618"/>
              <a:chExt cx="9627326" cy="135927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214846" y="2097618"/>
                <a:ext cx="9627326" cy="1307259"/>
                <a:chOff x="1489338" y="2402722"/>
                <a:chExt cx="9590158" cy="1454300"/>
              </a:xfrm>
              <a:solidFill>
                <a:schemeClr val="accent4">
                  <a:lumMod val="20000"/>
                  <a:lumOff val="80000"/>
                </a:schemeClr>
              </a:solidFill>
            </p:grpSpPr>
            <p:sp>
              <p:nvSpPr>
                <p:cNvPr id="14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1489338" y="2402722"/>
                  <a:ext cx="9590158" cy="145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1909982" y="2558422"/>
                  <a:ext cx="8748871" cy="1142899"/>
                </a:xfrm>
                <a:custGeom>
                  <a:avLst/>
                  <a:gdLst>
                    <a:gd name="connsiteX0" fmla="*/ 0 w 8748871"/>
                    <a:gd name="connsiteY0" fmla="*/ 0 h 1142899"/>
                    <a:gd name="connsiteX1" fmla="*/ 495769 w 8748871"/>
                    <a:gd name="connsiteY1" fmla="*/ 0 h 1142899"/>
                    <a:gd name="connsiteX2" fmla="*/ 991539 w 8748871"/>
                    <a:gd name="connsiteY2" fmla="*/ 0 h 1142899"/>
                    <a:gd name="connsiteX3" fmla="*/ 1399819 w 8748871"/>
                    <a:gd name="connsiteY3" fmla="*/ 0 h 1142899"/>
                    <a:gd name="connsiteX4" fmla="*/ 2158055 w 8748871"/>
                    <a:gd name="connsiteY4" fmla="*/ 0 h 1142899"/>
                    <a:gd name="connsiteX5" fmla="*/ 2828802 w 8748871"/>
                    <a:gd name="connsiteY5" fmla="*/ 0 h 1142899"/>
                    <a:gd name="connsiteX6" fmla="*/ 3587037 w 8748871"/>
                    <a:gd name="connsiteY6" fmla="*/ 0 h 1142899"/>
                    <a:gd name="connsiteX7" fmla="*/ 3907829 w 8748871"/>
                    <a:gd name="connsiteY7" fmla="*/ 0 h 1142899"/>
                    <a:gd name="connsiteX8" fmla="*/ 4228621 w 8748871"/>
                    <a:gd name="connsiteY8" fmla="*/ 0 h 1142899"/>
                    <a:gd name="connsiteX9" fmla="*/ 4549413 w 8748871"/>
                    <a:gd name="connsiteY9" fmla="*/ 0 h 1142899"/>
                    <a:gd name="connsiteX10" fmla="*/ 4870205 w 8748871"/>
                    <a:gd name="connsiteY10" fmla="*/ 0 h 1142899"/>
                    <a:gd name="connsiteX11" fmla="*/ 5540952 w 8748871"/>
                    <a:gd name="connsiteY11" fmla="*/ 0 h 1142899"/>
                    <a:gd name="connsiteX12" fmla="*/ 5949232 w 8748871"/>
                    <a:gd name="connsiteY12" fmla="*/ 0 h 1142899"/>
                    <a:gd name="connsiteX13" fmla="*/ 6532490 w 8748871"/>
                    <a:gd name="connsiteY13" fmla="*/ 0 h 1142899"/>
                    <a:gd name="connsiteX14" fmla="*/ 7115748 w 8748871"/>
                    <a:gd name="connsiteY14" fmla="*/ 0 h 1142899"/>
                    <a:gd name="connsiteX15" fmla="*/ 7873984 w 8748871"/>
                    <a:gd name="connsiteY15" fmla="*/ 0 h 1142899"/>
                    <a:gd name="connsiteX16" fmla="*/ 8194776 w 8748871"/>
                    <a:gd name="connsiteY16" fmla="*/ 0 h 1142899"/>
                    <a:gd name="connsiteX17" fmla="*/ 8748871 w 8748871"/>
                    <a:gd name="connsiteY17" fmla="*/ 0 h 1142899"/>
                    <a:gd name="connsiteX18" fmla="*/ 8748871 w 8748871"/>
                    <a:gd name="connsiteY18" fmla="*/ 560021 h 1142899"/>
                    <a:gd name="connsiteX19" fmla="*/ 8748871 w 8748871"/>
                    <a:gd name="connsiteY19" fmla="*/ 1142899 h 1142899"/>
                    <a:gd name="connsiteX20" fmla="*/ 8253102 w 8748871"/>
                    <a:gd name="connsiteY20" fmla="*/ 1142899 h 1142899"/>
                    <a:gd name="connsiteX21" fmla="*/ 7932310 w 8748871"/>
                    <a:gd name="connsiteY21" fmla="*/ 1142899 h 1142899"/>
                    <a:gd name="connsiteX22" fmla="*/ 7261563 w 8748871"/>
                    <a:gd name="connsiteY22" fmla="*/ 1142899 h 1142899"/>
                    <a:gd name="connsiteX23" fmla="*/ 6765794 w 8748871"/>
                    <a:gd name="connsiteY23" fmla="*/ 1142899 h 1142899"/>
                    <a:gd name="connsiteX24" fmla="*/ 6007558 w 8748871"/>
                    <a:gd name="connsiteY24" fmla="*/ 1142899 h 1142899"/>
                    <a:gd name="connsiteX25" fmla="*/ 5686766 w 8748871"/>
                    <a:gd name="connsiteY25" fmla="*/ 1142899 h 1142899"/>
                    <a:gd name="connsiteX26" fmla="*/ 5365974 w 8748871"/>
                    <a:gd name="connsiteY26" fmla="*/ 1142899 h 1142899"/>
                    <a:gd name="connsiteX27" fmla="*/ 4607739 w 8748871"/>
                    <a:gd name="connsiteY27" fmla="*/ 1142899 h 1142899"/>
                    <a:gd name="connsiteX28" fmla="*/ 4024481 w 8748871"/>
                    <a:gd name="connsiteY28" fmla="*/ 1142899 h 1142899"/>
                    <a:gd name="connsiteX29" fmla="*/ 3266245 w 8748871"/>
                    <a:gd name="connsiteY29" fmla="*/ 1142899 h 1142899"/>
                    <a:gd name="connsiteX30" fmla="*/ 2857965 w 8748871"/>
                    <a:gd name="connsiteY30" fmla="*/ 1142899 h 1142899"/>
                    <a:gd name="connsiteX31" fmla="*/ 2449684 w 8748871"/>
                    <a:gd name="connsiteY31" fmla="*/ 1142899 h 1142899"/>
                    <a:gd name="connsiteX32" fmla="*/ 1953915 w 8748871"/>
                    <a:gd name="connsiteY32" fmla="*/ 1142899 h 1142899"/>
                    <a:gd name="connsiteX33" fmla="*/ 1633123 w 8748871"/>
                    <a:gd name="connsiteY33" fmla="*/ 1142899 h 1142899"/>
                    <a:gd name="connsiteX34" fmla="*/ 962376 w 8748871"/>
                    <a:gd name="connsiteY34" fmla="*/ 1142899 h 1142899"/>
                    <a:gd name="connsiteX35" fmla="*/ 554095 w 8748871"/>
                    <a:gd name="connsiteY35" fmla="*/ 1142899 h 1142899"/>
                    <a:gd name="connsiteX36" fmla="*/ 0 w 8748871"/>
                    <a:gd name="connsiteY36" fmla="*/ 1142899 h 1142899"/>
                    <a:gd name="connsiteX37" fmla="*/ 0 w 8748871"/>
                    <a:gd name="connsiteY37" fmla="*/ 594307 h 1142899"/>
                    <a:gd name="connsiteX38" fmla="*/ 0 w 8748871"/>
                    <a:gd name="connsiteY38" fmla="*/ 0 h 1142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48871" h="1142899" fill="none" extrusionOk="0">
                      <a:moveTo>
                        <a:pt x="0" y="0"/>
                      </a:moveTo>
                      <a:cubicBezTo>
                        <a:pt x="241426" y="-14187"/>
                        <a:pt x="322774" y="56643"/>
                        <a:pt x="495769" y="0"/>
                      </a:cubicBezTo>
                      <a:cubicBezTo>
                        <a:pt x="668764" y="-56643"/>
                        <a:pt x="766818" y="39972"/>
                        <a:pt x="991539" y="0"/>
                      </a:cubicBezTo>
                      <a:cubicBezTo>
                        <a:pt x="1216260" y="-39972"/>
                        <a:pt x="1234108" y="18376"/>
                        <a:pt x="1399819" y="0"/>
                      </a:cubicBezTo>
                      <a:cubicBezTo>
                        <a:pt x="1565530" y="-18376"/>
                        <a:pt x="1787158" y="90682"/>
                        <a:pt x="2158055" y="0"/>
                      </a:cubicBezTo>
                      <a:cubicBezTo>
                        <a:pt x="2528952" y="-90682"/>
                        <a:pt x="2631677" y="42231"/>
                        <a:pt x="2828802" y="0"/>
                      </a:cubicBezTo>
                      <a:cubicBezTo>
                        <a:pt x="3025927" y="-42231"/>
                        <a:pt x="3234745" y="81937"/>
                        <a:pt x="3587037" y="0"/>
                      </a:cubicBezTo>
                      <a:cubicBezTo>
                        <a:pt x="3939329" y="-81937"/>
                        <a:pt x="3774181" y="33863"/>
                        <a:pt x="3907829" y="0"/>
                      </a:cubicBezTo>
                      <a:cubicBezTo>
                        <a:pt x="4041477" y="-33863"/>
                        <a:pt x="4081086" y="18942"/>
                        <a:pt x="4228621" y="0"/>
                      </a:cubicBezTo>
                      <a:cubicBezTo>
                        <a:pt x="4376156" y="-18942"/>
                        <a:pt x="4421390" y="4828"/>
                        <a:pt x="4549413" y="0"/>
                      </a:cubicBezTo>
                      <a:cubicBezTo>
                        <a:pt x="4677436" y="-4828"/>
                        <a:pt x="4721941" y="32188"/>
                        <a:pt x="4870205" y="0"/>
                      </a:cubicBezTo>
                      <a:cubicBezTo>
                        <a:pt x="5018469" y="-32188"/>
                        <a:pt x="5388486" y="54582"/>
                        <a:pt x="5540952" y="0"/>
                      </a:cubicBezTo>
                      <a:cubicBezTo>
                        <a:pt x="5693418" y="-54582"/>
                        <a:pt x="5814326" y="4736"/>
                        <a:pt x="5949232" y="0"/>
                      </a:cubicBezTo>
                      <a:cubicBezTo>
                        <a:pt x="6084138" y="-4736"/>
                        <a:pt x="6337531" y="61103"/>
                        <a:pt x="6532490" y="0"/>
                      </a:cubicBezTo>
                      <a:cubicBezTo>
                        <a:pt x="6727449" y="-61103"/>
                        <a:pt x="6901137" y="3504"/>
                        <a:pt x="7115748" y="0"/>
                      </a:cubicBezTo>
                      <a:cubicBezTo>
                        <a:pt x="7330359" y="-3504"/>
                        <a:pt x="7667636" y="67043"/>
                        <a:pt x="7873984" y="0"/>
                      </a:cubicBezTo>
                      <a:cubicBezTo>
                        <a:pt x="8080332" y="-67043"/>
                        <a:pt x="8100851" y="6465"/>
                        <a:pt x="8194776" y="0"/>
                      </a:cubicBezTo>
                      <a:cubicBezTo>
                        <a:pt x="8288701" y="-6465"/>
                        <a:pt x="8612763" y="19356"/>
                        <a:pt x="8748871" y="0"/>
                      </a:cubicBezTo>
                      <a:cubicBezTo>
                        <a:pt x="8779578" y="125101"/>
                        <a:pt x="8692831" y="426245"/>
                        <a:pt x="8748871" y="560021"/>
                      </a:cubicBezTo>
                      <a:cubicBezTo>
                        <a:pt x="8804911" y="693797"/>
                        <a:pt x="8725315" y="920141"/>
                        <a:pt x="8748871" y="1142899"/>
                      </a:cubicBezTo>
                      <a:cubicBezTo>
                        <a:pt x="8555881" y="1147499"/>
                        <a:pt x="8391495" y="1130973"/>
                        <a:pt x="8253102" y="1142899"/>
                      </a:cubicBezTo>
                      <a:cubicBezTo>
                        <a:pt x="8114709" y="1154825"/>
                        <a:pt x="8082172" y="1111649"/>
                        <a:pt x="7932310" y="1142899"/>
                      </a:cubicBezTo>
                      <a:cubicBezTo>
                        <a:pt x="7782448" y="1174149"/>
                        <a:pt x="7423750" y="1130634"/>
                        <a:pt x="7261563" y="1142899"/>
                      </a:cubicBezTo>
                      <a:cubicBezTo>
                        <a:pt x="7099376" y="1155164"/>
                        <a:pt x="6932207" y="1114068"/>
                        <a:pt x="6765794" y="1142899"/>
                      </a:cubicBezTo>
                      <a:cubicBezTo>
                        <a:pt x="6599381" y="1171730"/>
                        <a:pt x="6201997" y="1098784"/>
                        <a:pt x="6007558" y="1142899"/>
                      </a:cubicBezTo>
                      <a:cubicBezTo>
                        <a:pt x="5813119" y="1187014"/>
                        <a:pt x="5779098" y="1111871"/>
                        <a:pt x="5686766" y="1142899"/>
                      </a:cubicBezTo>
                      <a:cubicBezTo>
                        <a:pt x="5594434" y="1173927"/>
                        <a:pt x="5498076" y="1105626"/>
                        <a:pt x="5365974" y="1142899"/>
                      </a:cubicBezTo>
                      <a:cubicBezTo>
                        <a:pt x="5233872" y="1180172"/>
                        <a:pt x="4841611" y="1102784"/>
                        <a:pt x="4607739" y="1142899"/>
                      </a:cubicBezTo>
                      <a:cubicBezTo>
                        <a:pt x="4373868" y="1183014"/>
                        <a:pt x="4281666" y="1137412"/>
                        <a:pt x="4024481" y="1142899"/>
                      </a:cubicBezTo>
                      <a:cubicBezTo>
                        <a:pt x="3767296" y="1148386"/>
                        <a:pt x="3523234" y="1115624"/>
                        <a:pt x="3266245" y="1142899"/>
                      </a:cubicBezTo>
                      <a:cubicBezTo>
                        <a:pt x="3009256" y="1170174"/>
                        <a:pt x="3041876" y="1135836"/>
                        <a:pt x="2857965" y="1142899"/>
                      </a:cubicBezTo>
                      <a:cubicBezTo>
                        <a:pt x="2674054" y="1149962"/>
                        <a:pt x="2616844" y="1098262"/>
                        <a:pt x="2449684" y="1142899"/>
                      </a:cubicBezTo>
                      <a:cubicBezTo>
                        <a:pt x="2282524" y="1187536"/>
                        <a:pt x="2168426" y="1119073"/>
                        <a:pt x="1953915" y="1142899"/>
                      </a:cubicBezTo>
                      <a:cubicBezTo>
                        <a:pt x="1739404" y="1166725"/>
                        <a:pt x="1783279" y="1139880"/>
                        <a:pt x="1633123" y="1142899"/>
                      </a:cubicBezTo>
                      <a:cubicBezTo>
                        <a:pt x="1482967" y="1145918"/>
                        <a:pt x="1288304" y="1066838"/>
                        <a:pt x="962376" y="1142899"/>
                      </a:cubicBezTo>
                      <a:cubicBezTo>
                        <a:pt x="636448" y="1218960"/>
                        <a:pt x="723212" y="1131366"/>
                        <a:pt x="554095" y="1142899"/>
                      </a:cubicBezTo>
                      <a:cubicBezTo>
                        <a:pt x="384978" y="1154432"/>
                        <a:pt x="142693" y="1122432"/>
                        <a:pt x="0" y="1142899"/>
                      </a:cubicBezTo>
                      <a:cubicBezTo>
                        <a:pt x="-15306" y="902585"/>
                        <a:pt x="50568" y="826353"/>
                        <a:pt x="0" y="594307"/>
                      </a:cubicBezTo>
                      <a:cubicBezTo>
                        <a:pt x="-50568" y="362261"/>
                        <a:pt x="11698" y="203739"/>
                        <a:pt x="0" y="0"/>
                      </a:cubicBezTo>
                      <a:close/>
                    </a:path>
                    <a:path w="8748871" h="1142899" stroke="0" extrusionOk="0">
                      <a:moveTo>
                        <a:pt x="0" y="0"/>
                      </a:moveTo>
                      <a:cubicBezTo>
                        <a:pt x="147165" y="-3175"/>
                        <a:pt x="218458" y="33269"/>
                        <a:pt x="408281" y="0"/>
                      </a:cubicBezTo>
                      <a:cubicBezTo>
                        <a:pt x="598104" y="-33269"/>
                        <a:pt x="774027" y="13761"/>
                        <a:pt x="1079027" y="0"/>
                      </a:cubicBezTo>
                      <a:cubicBezTo>
                        <a:pt x="1384027" y="-13761"/>
                        <a:pt x="1535248" y="49005"/>
                        <a:pt x="1837263" y="0"/>
                      </a:cubicBezTo>
                      <a:cubicBezTo>
                        <a:pt x="2139278" y="-49005"/>
                        <a:pt x="2280861" y="90934"/>
                        <a:pt x="2595498" y="0"/>
                      </a:cubicBezTo>
                      <a:cubicBezTo>
                        <a:pt x="2910136" y="-90934"/>
                        <a:pt x="3042229" y="29626"/>
                        <a:pt x="3266245" y="0"/>
                      </a:cubicBezTo>
                      <a:cubicBezTo>
                        <a:pt x="3490261" y="-29626"/>
                        <a:pt x="3717093" y="60504"/>
                        <a:pt x="3849503" y="0"/>
                      </a:cubicBezTo>
                      <a:cubicBezTo>
                        <a:pt x="3981913" y="-60504"/>
                        <a:pt x="4280265" y="10798"/>
                        <a:pt x="4607739" y="0"/>
                      </a:cubicBezTo>
                      <a:cubicBezTo>
                        <a:pt x="4935213" y="-10798"/>
                        <a:pt x="4825560" y="10631"/>
                        <a:pt x="5016019" y="0"/>
                      </a:cubicBezTo>
                      <a:cubicBezTo>
                        <a:pt x="5206478" y="-10631"/>
                        <a:pt x="5267382" y="55788"/>
                        <a:pt x="5511789" y="0"/>
                      </a:cubicBezTo>
                      <a:cubicBezTo>
                        <a:pt x="5756196" y="-55788"/>
                        <a:pt x="5845349" y="20556"/>
                        <a:pt x="6007558" y="0"/>
                      </a:cubicBezTo>
                      <a:cubicBezTo>
                        <a:pt x="6169767" y="-20556"/>
                        <a:pt x="6289210" y="43470"/>
                        <a:pt x="6415839" y="0"/>
                      </a:cubicBezTo>
                      <a:cubicBezTo>
                        <a:pt x="6542468" y="-43470"/>
                        <a:pt x="6866329" y="5897"/>
                        <a:pt x="6999097" y="0"/>
                      </a:cubicBezTo>
                      <a:cubicBezTo>
                        <a:pt x="7131865" y="-5897"/>
                        <a:pt x="7282441" y="37795"/>
                        <a:pt x="7407377" y="0"/>
                      </a:cubicBezTo>
                      <a:cubicBezTo>
                        <a:pt x="7532313" y="-37795"/>
                        <a:pt x="7819787" y="5029"/>
                        <a:pt x="7990636" y="0"/>
                      </a:cubicBezTo>
                      <a:cubicBezTo>
                        <a:pt x="8161485" y="-5029"/>
                        <a:pt x="8496507" y="9937"/>
                        <a:pt x="8748871" y="0"/>
                      </a:cubicBezTo>
                      <a:cubicBezTo>
                        <a:pt x="8760093" y="296278"/>
                        <a:pt x="8691704" y="441566"/>
                        <a:pt x="8748871" y="594307"/>
                      </a:cubicBezTo>
                      <a:cubicBezTo>
                        <a:pt x="8806038" y="747048"/>
                        <a:pt x="8724181" y="920901"/>
                        <a:pt x="8748871" y="1142899"/>
                      </a:cubicBezTo>
                      <a:cubicBezTo>
                        <a:pt x="8667566" y="1170886"/>
                        <a:pt x="8552725" y="1105446"/>
                        <a:pt x="8428079" y="1142899"/>
                      </a:cubicBezTo>
                      <a:cubicBezTo>
                        <a:pt x="8303433" y="1180352"/>
                        <a:pt x="7990904" y="1134237"/>
                        <a:pt x="7757332" y="1142899"/>
                      </a:cubicBezTo>
                      <a:cubicBezTo>
                        <a:pt x="7523760" y="1151561"/>
                        <a:pt x="7310724" y="1116571"/>
                        <a:pt x="7174074" y="1142899"/>
                      </a:cubicBezTo>
                      <a:cubicBezTo>
                        <a:pt x="7037424" y="1169227"/>
                        <a:pt x="6999609" y="1105592"/>
                        <a:pt x="6853282" y="1142899"/>
                      </a:cubicBezTo>
                      <a:cubicBezTo>
                        <a:pt x="6706955" y="1180206"/>
                        <a:pt x="6413349" y="1128061"/>
                        <a:pt x="6182536" y="1142899"/>
                      </a:cubicBezTo>
                      <a:cubicBezTo>
                        <a:pt x="5951723" y="1157737"/>
                        <a:pt x="5879478" y="1099131"/>
                        <a:pt x="5686766" y="1142899"/>
                      </a:cubicBezTo>
                      <a:cubicBezTo>
                        <a:pt x="5494054" y="1186667"/>
                        <a:pt x="5306317" y="1094502"/>
                        <a:pt x="5103508" y="1142899"/>
                      </a:cubicBezTo>
                      <a:cubicBezTo>
                        <a:pt x="4900699" y="1191296"/>
                        <a:pt x="4732506" y="1090482"/>
                        <a:pt x="4432761" y="1142899"/>
                      </a:cubicBezTo>
                      <a:cubicBezTo>
                        <a:pt x="4133016" y="1195316"/>
                        <a:pt x="4215694" y="1108409"/>
                        <a:pt x="4111969" y="1142899"/>
                      </a:cubicBezTo>
                      <a:cubicBezTo>
                        <a:pt x="4008244" y="1177389"/>
                        <a:pt x="3808920" y="1090630"/>
                        <a:pt x="3528711" y="1142899"/>
                      </a:cubicBezTo>
                      <a:cubicBezTo>
                        <a:pt x="3248502" y="1195168"/>
                        <a:pt x="3148501" y="1126497"/>
                        <a:pt x="2857965" y="1142899"/>
                      </a:cubicBezTo>
                      <a:cubicBezTo>
                        <a:pt x="2567429" y="1159301"/>
                        <a:pt x="2456853" y="1103493"/>
                        <a:pt x="2187218" y="1142899"/>
                      </a:cubicBezTo>
                      <a:cubicBezTo>
                        <a:pt x="1917583" y="1182305"/>
                        <a:pt x="1914169" y="1098861"/>
                        <a:pt x="1778937" y="1142899"/>
                      </a:cubicBezTo>
                      <a:cubicBezTo>
                        <a:pt x="1643705" y="1186937"/>
                        <a:pt x="1469750" y="1092779"/>
                        <a:pt x="1283168" y="1142899"/>
                      </a:cubicBezTo>
                      <a:cubicBezTo>
                        <a:pt x="1096586" y="1193019"/>
                        <a:pt x="983365" y="1080143"/>
                        <a:pt x="699910" y="1142899"/>
                      </a:cubicBezTo>
                      <a:cubicBezTo>
                        <a:pt x="416455" y="1205655"/>
                        <a:pt x="275997" y="1073386"/>
                        <a:pt x="0" y="1142899"/>
                      </a:cubicBezTo>
                      <a:cubicBezTo>
                        <a:pt x="-58862" y="871025"/>
                        <a:pt x="7356" y="713560"/>
                        <a:pt x="0" y="571450"/>
                      </a:cubicBezTo>
                      <a:cubicBezTo>
                        <a:pt x="-7356" y="429340"/>
                        <a:pt x="47140" y="140091"/>
                        <a:pt x="0" y="0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=""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8921" y="2112425"/>
                <a:ext cx="1344472" cy="1344472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2674861" y="2349138"/>
              <a:ext cx="72006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9870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14846" y="3708850"/>
            <a:ext cx="9627326" cy="1375161"/>
            <a:chOff x="1214846" y="3708850"/>
            <a:chExt cx="9627326" cy="1375161"/>
          </a:xfrm>
        </p:grpSpPr>
        <p:grpSp>
          <p:nvGrpSpPr>
            <p:cNvPr id="17" name="Group 16"/>
            <p:cNvGrpSpPr/>
            <p:nvPr/>
          </p:nvGrpSpPr>
          <p:grpSpPr>
            <a:xfrm>
              <a:off x="1214846" y="3708850"/>
              <a:ext cx="9627326" cy="1375161"/>
              <a:chOff x="1214846" y="3708850"/>
              <a:chExt cx="9627326" cy="137516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214846" y="3708850"/>
                <a:ext cx="9627326" cy="1307259"/>
                <a:chOff x="1489338" y="2402722"/>
                <a:chExt cx="9590158" cy="1454300"/>
              </a:xfrm>
              <a:solidFill>
                <a:schemeClr val="accent4">
                  <a:lumMod val="20000"/>
                  <a:lumOff val="80000"/>
                </a:schemeClr>
              </a:solidFill>
            </p:grpSpPr>
            <p:sp>
              <p:nvSpPr>
                <p:cNvPr id="21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1489338" y="2402722"/>
                  <a:ext cx="9590158" cy="145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1909982" y="2558422"/>
                  <a:ext cx="8748871" cy="1142899"/>
                </a:xfrm>
                <a:custGeom>
                  <a:avLst/>
                  <a:gdLst>
                    <a:gd name="connsiteX0" fmla="*/ 0 w 8748871"/>
                    <a:gd name="connsiteY0" fmla="*/ 0 h 1142899"/>
                    <a:gd name="connsiteX1" fmla="*/ 495769 w 8748871"/>
                    <a:gd name="connsiteY1" fmla="*/ 0 h 1142899"/>
                    <a:gd name="connsiteX2" fmla="*/ 991539 w 8748871"/>
                    <a:gd name="connsiteY2" fmla="*/ 0 h 1142899"/>
                    <a:gd name="connsiteX3" fmla="*/ 1399819 w 8748871"/>
                    <a:gd name="connsiteY3" fmla="*/ 0 h 1142899"/>
                    <a:gd name="connsiteX4" fmla="*/ 2158055 w 8748871"/>
                    <a:gd name="connsiteY4" fmla="*/ 0 h 1142899"/>
                    <a:gd name="connsiteX5" fmla="*/ 2828802 w 8748871"/>
                    <a:gd name="connsiteY5" fmla="*/ 0 h 1142899"/>
                    <a:gd name="connsiteX6" fmla="*/ 3587037 w 8748871"/>
                    <a:gd name="connsiteY6" fmla="*/ 0 h 1142899"/>
                    <a:gd name="connsiteX7" fmla="*/ 3907829 w 8748871"/>
                    <a:gd name="connsiteY7" fmla="*/ 0 h 1142899"/>
                    <a:gd name="connsiteX8" fmla="*/ 4228621 w 8748871"/>
                    <a:gd name="connsiteY8" fmla="*/ 0 h 1142899"/>
                    <a:gd name="connsiteX9" fmla="*/ 4549413 w 8748871"/>
                    <a:gd name="connsiteY9" fmla="*/ 0 h 1142899"/>
                    <a:gd name="connsiteX10" fmla="*/ 4870205 w 8748871"/>
                    <a:gd name="connsiteY10" fmla="*/ 0 h 1142899"/>
                    <a:gd name="connsiteX11" fmla="*/ 5540952 w 8748871"/>
                    <a:gd name="connsiteY11" fmla="*/ 0 h 1142899"/>
                    <a:gd name="connsiteX12" fmla="*/ 5949232 w 8748871"/>
                    <a:gd name="connsiteY12" fmla="*/ 0 h 1142899"/>
                    <a:gd name="connsiteX13" fmla="*/ 6532490 w 8748871"/>
                    <a:gd name="connsiteY13" fmla="*/ 0 h 1142899"/>
                    <a:gd name="connsiteX14" fmla="*/ 7115748 w 8748871"/>
                    <a:gd name="connsiteY14" fmla="*/ 0 h 1142899"/>
                    <a:gd name="connsiteX15" fmla="*/ 7873984 w 8748871"/>
                    <a:gd name="connsiteY15" fmla="*/ 0 h 1142899"/>
                    <a:gd name="connsiteX16" fmla="*/ 8194776 w 8748871"/>
                    <a:gd name="connsiteY16" fmla="*/ 0 h 1142899"/>
                    <a:gd name="connsiteX17" fmla="*/ 8748871 w 8748871"/>
                    <a:gd name="connsiteY17" fmla="*/ 0 h 1142899"/>
                    <a:gd name="connsiteX18" fmla="*/ 8748871 w 8748871"/>
                    <a:gd name="connsiteY18" fmla="*/ 560021 h 1142899"/>
                    <a:gd name="connsiteX19" fmla="*/ 8748871 w 8748871"/>
                    <a:gd name="connsiteY19" fmla="*/ 1142899 h 1142899"/>
                    <a:gd name="connsiteX20" fmla="*/ 8253102 w 8748871"/>
                    <a:gd name="connsiteY20" fmla="*/ 1142899 h 1142899"/>
                    <a:gd name="connsiteX21" fmla="*/ 7932310 w 8748871"/>
                    <a:gd name="connsiteY21" fmla="*/ 1142899 h 1142899"/>
                    <a:gd name="connsiteX22" fmla="*/ 7261563 w 8748871"/>
                    <a:gd name="connsiteY22" fmla="*/ 1142899 h 1142899"/>
                    <a:gd name="connsiteX23" fmla="*/ 6765794 w 8748871"/>
                    <a:gd name="connsiteY23" fmla="*/ 1142899 h 1142899"/>
                    <a:gd name="connsiteX24" fmla="*/ 6007558 w 8748871"/>
                    <a:gd name="connsiteY24" fmla="*/ 1142899 h 1142899"/>
                    <a:gd name="connsiteX25" fmla="*/ 5686766 w 8748871"/>
                    <a:gd name="connsiteY25" fmla="*/ 1142899 h 1142899"/>
                    <a:gd name="connsiteX26" fmla="*/ 5365974 w 8748871"/>
                    <a:gd name="connsiteY26" fmla="*/ 1142899 h 1142899"/>
                    <a:gd name="connsiteX27" fmla="*/ 4607739 w 8748871"/>
                    <a:gd name="connsiteY27" fmla="*/ 1142899 h 1142899"/>
                    <a:gd name="connsiteX28" fmla="*/ 4024481 w 8748871"/>
                    <a:gd name="connsiteY28" fmla="*/ 1142899 h 1142899"/>
                    <a:gd name="connsiteX29" fmla="*/ 3266245 w 8748871"/>
                    <a:gd name="connsiteY29" fmla="*/ 1142899 h 1142899"/>
                    <a:gd name="connsiteX30" fmla="*/ 2857965 w 8748871"/>
                    <a:gd name="connsiteY30" fmla="*/ 1142899 h 1142899"/>
                    <a:gd name="connsiteX31" fmla="*/ 2449684 w 8748871"/>
                    <a:gd name="connsiteY31" fmla="*/ 1142899 h 1142899"/>
                    <a:gd name="connsiteX32" fmla="*/ 1953915 w 8748871"/>
                    <a:gd name="connsiteY32" fmla="*/ 1142899 h 1142899"/>
                    <a:gd name="connsiteX33" fmla="*/ 1633123 w 8748871"/>
                    <a:gd name="connsiteY33" fmla="*/ 1142899 h 1142899"/>
                    <a:gd name="connsiteX34" fmla="*/ 962376 w 8748871"/>
                    <a:gd name="connsiteY34" fmla="*/ 1142899 h 1142899"/>
                    <a:gd name="connsiteX35" fmla="*/ 554095 w 8748871"/>
                    <a:gd name="connsiteY35" fmla="*/ 1142899 h 1142899"/>
                    <a:gd name="connsiteX36" fmla="*/ 0 w 8748871"/>
                    <a:gd name="connsiteY36" fmla="*/ 1142899 h 1142899"/>
                    <a:gd name="connsiteX37" fmla="*/ 0 w 8748871"/>
                    <a:gd name="connsiteY37" fmla="*/ 594307 h 1142899"/>
                    <a:gd name="connsiteX38" fmla="*/ 0 w 8748871"/>
                    <a:gd name="connsiteY38" fmla="*/ 0 h 1142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48871" h="1142899" fill="none" extrusionOk="0">
                      <a:moveTo>
                        <a:pt x="0" y="0"/>
                      </a:moveTo>
                      <a:cubicBezTo>
                        <a:pt x="241426" y="-14187"/>
                        <a:pt x="322774" y="56643"/>
                        <a:pt x="495769" y="0"/>
                      </a:cubicBezTo>
                      <a:cubicBezTo>
                        <a:pt x="668764" y="-56643"/>
                        <a:pt x="766818" y="39972"/>
                        <a:pt x="991539" y="0"/>
                      </a:cubicBezTo>
                      <a:cubicBezTo>
                        <a:pt x="1216260" y="-39972"/>
                        <a:pt x="1234108" y="18376"/>
                        <a:pt x="1399819" y="0"/>
                      </a:cubicBezTo>
                      <a:cubicBezTo>
                        <a:pt x="1565530" y="-18376"/>
                        <a:pt x="1787158" y="90682"/>
                        <a:pt x="2158055" y="0"/>
                      </a:cubicBezTo>
                      <a:cubicBezTo>
                        <a:pt x="2528952" y="-90682"/>
                        <a:pt x="2631677" y="42231"/>
                        <a:pt x="2828802" y="0"/>
                      </a:cubicBezTo>
                      <a:cubicBezTo>
                        <a:pt x="3025927" y="-42231"/>
                        <a:pt x="3234745" y="81937"/>
                        <a:pt x="3587037" y="0"/>
                      </a:cubicBezTo>
                      <a:cubicBezTo>
                        <a:pt x="3939329" y="-81937"/>
                        <a:pt x="3774181" y="33863"/>
                        <a:pt x="3907829" y="0"/>
                      </a:cubicBezTo>
                      <a:cubicBezTo>
                        <a:pt x="4041477" y="-33863"/>
                        <a:pt x="4081086" y="18942"/>
                        <a:pt x="4228621" y="0"/>
                      </a:cubicBezTo>
                      <a:cubicBezTo>
                        <a:pt x="4376156" y="-18942"/>
                        <a:pt x="4421390" y="4828"/>
                        <a:pt x="4549413" y="0"/>
                      </a:cubicBezTo>
                      <a:cubicBezTo>
                        <a:pt x="4677436" y="-4828"/>
                        <a:pt x="4721941" y="32188"/>
                        <a:pt x="4870205" y="0"/>
                      </a:cubicBezTo>
                      <a:cubicBezTo>
                        <a:pt x="5018469" y="-32188"/>
                        <a:pt x="5388486" y="54582"/>
                        <a:pt x="5540952" y="0"/>
                      </a:cubicBezTo>
                      <a:cubicBezTo>
                        <a:pt x="5693418" y="-54582"/>
                        <a:pt x="5814326" y="4736"/>
                        <a:pt x="5949232" y="0"/>
                      </a:cubicBezTo>
                      <a:cubicBezTo>
                        <a:pt x="6084138" y="-4736"/>
                        <a:pt x="6337531" y="61103"/>
                        <a:pt x="6532490" y="0"/>
                      </a:cubicBezTo>
                      <a:cubicBezTo>
                        <a:pt x="6727449" y="-61103"/>
                        <a:pt x="6901137" y="3504"/>
                        <a:pt x="7115748" y="0"/>
                      </a:cubicBezTo>
                      <a:cubicBezTo>
                        <a:pt x="7330359" y="-3504"/>
                        <a:pt x="7667636" y="67043"/>
                        <a:pt x="7873984" y="0"/>
                      </a:cubicBezTo>
                      <a:cubicBezTo>
                        <a:pt x="8080332" y="-67043"/>
                        <a:pt x="8100851" y="6465"/>
                        <a:pt x="8194776" y="0"/>
                      </a:cubicBezTo>
                      <a:cubicBezTo>
                        <a:pt x="8288701" y="-6465"/>
                        <a:pt x="8612763" y="19356"/>
                        <a:pt x="8748871" y="0"/>
                      </a:cubicBezTo>
                      <a:cubicBezTo>
                        <a:pt x="8779578" y="125101"/>
                        <a:pt x="8692831" y="426245"/>
                        <a:pt x="8748871" y="560021"/>
                      </a:cubicBezTo>
                      <a:cubicBezTo>
                        <a:pt x="8804911" y="693797"/>
                        <a:pt x="8725315" y="920141"/>
                        <a:pt x="8748871" y="1142899"/>
                      </a:cubicBezTo>
                      <a:cubicBezTo>
                        <a:pt x="8555881" y="1147499"/>
                        <a:pt x="8391495" y="1130973"/>
                        <a:pt x="8253102" y="1142899"/>
                      </a:cubicBezTo>
                      <a:cubicBezTo>
                        <a:pt x="8114709" y="1154825"/>
                        <a:pt x="8082172" y="1111649"/>
                        <a:pt x="7932310" y="1142899"/>
                      </a:cubicBezTo>
                      <a:cubicBezTo>
                        <a:pt x="7782448" y="1174149"/>
                        <a:pt x="7423750" y="1130634"/>
                        <a:pt x="7261563" y="1142899"/>
                      </a:cubicBezTo>
                      <a:cubicBezTo>
                        <a:pt x="7099376" y="1155164"/>
                        <a:pt x="6932207" y="1114068"/>
                        <a:pt x="6765794" y="1142899"/>
                      </a:cubicBezTo>
                      <a:cubicBezTo>
                        <a:pt x="6599381" y="1171730"/>
                        <a:pt x="6201997" y="1098784"/>
                        <a:pt x="6007558" y="1142899"/>
                      </a:cubicBezTo>
                      <a:cubicBezTo>
                        <a:pt x="5813119" y="1187014"/>
                        <a:pt x="5779098" y="1111871"/>
                        <a:pt x="5686766" y="1142899"/>
                      </a:cubicBezTo>
                      <a:cubicBezTo>
                        <a:pt x="5594434" y="1173927"/>
                        <a:pt x="5498076" y="1105626"/>
                        <a:pt x="5365974" y="1142899"/>
                      </a:cubicBezTo>
                      <a:cubicBezTo>
                        <a:pt x="5233872" y="1180172"/>
                        <a:pt x="4841611" y="1102784"/>
                        <a:pt x="4607739" y="1142899"/>
                      </a:cubicBezTo>
                      <a:cubicBezTo>
                        <a:pt x="4373868" y="1183014"/>
                        <a:pt x="4281666" y="1137412"/>
                        <a:pt x="4024481" y="1142899"/>
                      </a:cubicBezTo>
                      <a:cubicBezTo>
                        <a:pt x="3767296" y="1148386"/>
                        <a:pt x="3523234" y="1115624"/>
                        <a:pt x="3266245" y="1142899"/>
                      </a:cubicBezTo>
                      <a:cubicBezTo>
                        <a:pt x="3009256" y="1170174"/>
                        <a:pt x="3041876" y="1135836"/>
                        <a:pt x="2857965" y="1142899"/>
                      </a:cubicBezTo>
                      <a:cubicBezTo>
                        <a:pt x="2674054" y="1149962"/>
                        <a:pt x="2616844" y="1098262"/>
                        <a:pt x="2449684" y="1142899"/>
                      </a:cubicBezTo>
                      <a:cubicBezTo>
                        <a:pt x="2282524" y="1187536"/>
                        <a:pt x="2168426" y="1119073"/>
                        <a:pt x="1953915" y="1142899"/>
                      </a:cubicBezTo>
                      <a:cubicBezTo>
                        <a:pt x="1739404" y="1166725"/>
                        <a:pt x="1783279" y="1139880"/>
                        <a:pt x="1633123" y="1142899"/>
                      </a:cubicBezTo>
                      <a:cubicBezTo>
                        <a:pt x="1482967" y="1145918"/>
                        <a:pt x="1288304" y="1066838"/>
                        <a:pt x="962376" y="1142899"/>
                      </a:cubicBezTo>
                      <a:cubicBezTo>
                        <a:pt x="636448" y="1218960"/>
                        <a:pt x="723212" y="1131366"/>
                        <a:pt x="554095" y="1142899"/>
                      </a:cubicBezTo>
                      <a:cubicBezTo>
                        <a:pt x="384978" y="1154432"/>
                        <a:pt x="142693" y="1122432"/>
                        <a:pt x="0" y="1142899"/>
                      </a:cubicBezTo>
                      <a:cubicBezTo>
                        <a:pt x="-15306" y="902585"/>
                        <a:pt x="50568" y="826353"/>
                        <a:pt x="0" y="594307"/>
                      </a:cubicBezTo>
                      <a:cubicBezTo>
                        <a:pt x="-50568" y="362261"/>
                        <a:pt x="11698" y="203739"/>
                        <a:pt x="0" y="0"/>
                      </a:cubicBezTo>
                      <a:close/>
                    </a:path>
                    <a:path w="8748871" h="1142899" stroke="0" extrusionOk="0">
                      <a:moveTo>
                        <a:pt x="0" y="0"/>
                      </a:moveTo>
                      <a:cubicBezTo>
                        <a:pt x="147165" y="-3175"/>
                        <a:pt x="218458" y="33269"/>
                        <a:pt x="408281" y="0"/>
                      </a:cubicBezTo>
                      <a:cubicBezTo>
                        <a:pt x="598104" y="-33269"/>
                        <a:pt x="774027" y="13761"/>
                        <a:pt x="1079027" y="0"/>
                      </a:cubicBezTo>
                      <a:cubicBezTo>
                        <a:pt x="1384027" y="-13761"/>
                        <a:pt x="1535248" y="49005"/>
                        <a:pt x="1837263" y="0"/>
                      </a:cubicBezTo>
                      <a:cubicBezTo>
                        <a:pt x="2139278" y="-49005"/>
                        <a:pt x="2280861" y="90934"/>
                        <a:pt x="2595498" y="0"/>
                      </a:cubicBezTo>
                      <a:cubicBezTo>
                        <a:pt x="2910136" y="-90934"/>
                        <a:pt x="3042229" y="29626"/>
                        <a:pt x="3266245" y="0"/>
                      </a:cubicBezTo>
                      <a:cubicBezTo>
                        <a:pt x="3490261" y="-29626"/>
                        <a:pt x="3717093" y="60504"/>
                        <a:pt x="3849503" y="0"/>
                      </a:cubicBezTo>
                      <a:cubicBezTo>
                        <a:pt x="3981913" y="-60504"/>
                        <a:pt x="4280265" y="10798"/>
                        <a:pt x="4607739" y="0"/>
                      </a:cubicBezTo>
                      <a:cubicBezTo>
                        <a:pt x="4935213" y="-10798"/>
                        <a:pt x="4825560" y="10631"/>
                        <a:pt x="5016019" y="0"/>
                      </a:cubicBezTo>
                      <a:cubicBezTo>
                        <a:pt x="5206478" y="-10631"/>
                        <a:pt x="5267382" y="55788"/>
                        <a:pt x="5511789" y="0"/>
                      </a:cubicBezTo>
                      <a:cubicBezTo>
                        <a:pt x="5756196" y="-55788"/>
                        <a:pt x="5845349" y="20556"/>
                        <a:pt x="6007558" y="0"/>
                      </a:cubicBezTo>
                      <a:cubicBezTo>
                        <a:pt x="6169767" y="-20556"/>
                        <a:pt x="6289210" y="43470"/>
                        <a:pt x="6415839" y="0"/>
                      </a:cubicBezTo>
                      <a:cubicBezTo>
                        <a:pt x="6542468" y="-43470"/>
                        <a:pt x="6866329" y="5897"/>
                        <a:pt x="6999097" y="0"/>
                      </a:cubicBezTo>
                      <a:cubicBezTo>
                        <a:pt x="7131865" y="-5897"/>
                        <a:pt x="7282441" y="37795"/>
                        <a:pt x="7407377" y="0"/>
                      </a:cubicBezTo>
                      <a:cubicBezTo>
                        <a:pt x="7532313" y="-37795"/>
                        <a:pt x="7819787" y="5029"/>
                        <a:pt x="7990636" y="0"/>
                      </a:cubicBezTo>
                      <a:cubicBezTo>
                        <a:pt x="8161485" y="-5029"/>
                        <a:pt x="8496507" y="9937"/>
                        <a:pt x="8748871" y="0"/>
                      </a:cubicBezTo>
                      <a:cubicBezTo>
                        <a:pt x="8760093" y="296278"/>
                        <a:pt x="8691704" y="441566"/>
                        <a:pt x="8748871" y="594307"/>
                      </a:cubicBezTo>
                      <a:cubicBezTo>
                        <a:pt x="8806038" y="747048"/>
                        <a:pt x="8724181" y="920901"/>
                        <a:pt x="8748871" y="1142899"/>
                      </a:cubicBezTo>
                      <a:cubicBezTo>
                        <a:pt x="8667566" y="1170886"/>
                        <a:pt x="8552725" y="1105446"/>
                        <a:pt x="8428079" y="1142899"/>
                      </a:cubicBezTo>
                      <a:cubicBezTo>
                        <a:pt x="8303433" y="1180352"/>
                        <a:pt x="7990904" y="1134237"/>
                        <a:pt x="7757332" y="1142899"/>
                      </a:cubicBezTo>
                      <a:cubicBezTo>
                        <a:pt x="7523760" y="1151561"/>
                        <a:pt x="7310724" y="1116571"/>
                        <a:pt x="7174074" y="1142899"/>
                      </a:cubicBezTo>
                      <a:cubicBezTo>
                        <a:pt x="7037424" y="1169227"/>
                        <a:pt x="6999609" y="1105592"/>
                        <a:pt x="6853282" y="1142899"/>
                      </a:cubicBezTo>
                      <a:cubicBezTo>
                        <a:pt x="6706955" y="1180206"/>
                        <a:pt x="6413349" y="1128061"/>
                        <a:pt x="6182536" y="1142899"/>
                      </a:cubicBezTo>
                      <a:cubicBezTo>
                        <a:pt x="5951723" y="1157737"/>
                        <a:pt x="5879478" y="1099131"/>
                        <a:pt x="5686766" y="1142899"/>
                      </a:cubicBezTo>
                      <a:cubicBezTo>
                        <a:pt x="5494054" y="1186667"/>
                        <a:pt x="5306317" y="1094502"/>
                        <a:pt x="5103508" y="1142899"/>
                      </a:cubicBezTo>
                      <a:cubicBezTo>
                        <a:pt x="4900699" y="1191296"/>
                        <a:pt x="4732506" y="1090482"/>
                        <a:pt x="4432761" y="1142899"/>
                      </a:cubicBezTo>
                      <a:cubicBezTo>
                        <a:pt x="4133016" y="1195316"/>
                        <a:pt x="4215694" y="1108409"/>
                        <a:pt x="4111969" y="1142899"/>
                      </a:cubicBezTo>
                      <a:cubicBezTo>
                        <a:pt x="4008244" y="1177389"/>
                        <a:pt x="3808920" y="1090630"/>
                        <a:pt x="3528711" y="1142899"/>
                      </a:cubicBezTo>
                      <a:cubicBezTo>
                        <a:pt x="3248502" y="1195168"/>
                        <a:pt x="3148501" y="1126497"/>
                        <a:pt x="2857965" y="1142899"/>
                      </a:cubicBezTo>
                      <a:cubicBezTo>
                        <a:pt x="2567429" y="1159301"/>
                        <a:pt x="2456853" y="1103493"/>
                        <a:pt x="2187218" y="1142899"/>
                      </a:cubicBezTo>
                      <a:cubicBezTo>
                        <a:pt x="1917583" y="1182305"/>
                        <a:pt x="1914169" y="1098861"/>
                        <a:pt x="1778937" y="1142899"/>
                      </a:cubicBezTo>
                      <a:cubicBezTo>
                        <a:pt x="1643705" y="1186937"/>
                        <a:pt x="1469750" y="1092779"/>
                        <a:pt x="1283168" y="1142899"/>
                      </a:cubicBezTo>
                      <a:cubicBezTo>
                        <a:pt x="1096586" y="1193019"/>
                        <a:pt x="983365" y="1080143"/>
                        <a:pt x="699910" y="1142899"/>
                      </a:cubicBezTo>
                      <a:cubicBezTo>
                        <a:pt x="416455" y="1205655"/>
                        <a:pt x="275997" y="1073386"/>
                        <a:pt x="0" y="1142899"/>
                      </a:cubicBezTo>
                      <a:cubicBezTo>
                        <a:pt x="-58862" y="871025"/>
                        <a:pt x="7356" y="713560"/>
                        <a:pt x="0" y="571450"/>
                      </a:cubicBezTo>
                      <a:cubicBezTo>
                        <a:pt x="-7356" y="429340"/>
                        <a:pt x="47140" y="140091"/>
                        <a:pt x="0" y="0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=""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8921" y="3708850"/>
                <a:ext cx="1375161" cy="1375161"/>
              </a:xfrm>
              <a:prstGeom prst="rect">
                <a:avLst/>
              </a:prstGeom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2689616" y="3949339"/>
              <a:ext cx="72006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9807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14846" y="5192623"/>
            <a:ext cx="9627326" cy="1435940"/>
            <a:chOff x="1214846" y="5192623"/>
            <a:chExt cx="9627326" cy="1435940"/>
          </a:xfrm>
        </p:grpSpPr>
        <p:grpSp>
          <p:nvGrpSpPr>
            <p:cNvPr id="24" name="Group 23"/>
            <p:cNvGrpSpPr/>
            <p:nvPr/>
          </p:nvGrpSpPr>
          <p:grpSpPr>
            <a:xfrm>
              <a:off x="1214846" y="5192623"/>
              <a:ext cx="9627326" cy="1435940"/>
              <a:chOff x="1214846" y="5192623"/>
              <a:chExt cx="9627326" cy="143594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1214846" y="5320082"/>
                <a:ext cx="9627326" cy="1307259"/>
                <a:chOff x="1489338" y="2402722"/>
                <a:chExt cx="9590158" cy="1454300"/>
              </a:xfrm>
              <a:solidFill>
                <a:schemeClr val="accent4">
                  <a:lumMod val="20000"/>
                  <a:lumOff val="80000"/>
                </a:schemeClr>
              </a:solidFill>
            </p:grpSpPr>
            <p:sp>
              <p:nvSpPr>
                <p:cNvPr id="28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1489338" y="2402722"/>
                  <a:ext cx="9590158" cy="145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1909982" y="2558422"/>
                  <a:ext cx="8748871" cy="1142899"/>
                </a:xfrm>
                <a:custGeom>
                  <a:avLst/>
                  <a:gdLst>
                    <a:gd name="connsiteX0" fmla="*/ 0 w 8748871"/>
                    <a:gd name="connsiteY0" fmla="*/ 0 h 1142899"/>
                    <a:gd name="connsiteX1" fmla="*/ 495769 w 8748871"/>
                    <a:gd name="connsiteY1" fmla="*/ 0 h 1142899"/>
                    <a:gd name="connsiteX2" fmla="*/ 991539 w 8748871"/>
                    <a:gd name="connsiteY2" fmla="*/ 0 h 1142899"/>
                    <a:gd name="connsiteX3" fmla="*/ 1399819 w 8748871"/>
                    <a:gd name="connsiteY3" fmla="*/ 0 h 1142899"/>
                    <a:gd name="connsiteX4" fmla="*/ 2158055 w 8748871"/>
                    <a:gd name="connsiteY4" fmla="*/ 0 h 1142899"/>
                    <a:gd name="connsiteX5" fmla="*/ 2828802 w 8748871"/>
                    <a:gd name="connsiteY5" fmla="*/ 0 h 1142899"/>
                    <a:gd name="connsiteX6" fmla="*/ 3587037 w 8748871"/>
                    <a:gd name="connsiteY6" fmla="*/ 0 h 1142899"/>
                    <a:gd name="connsiteX7" fmla="*/ 3907829 w 8748871"/>
                    <a:gd name="connsiteY7" fmla="*/ 0 h 1142899"/>
                    <a:gd name="connsiteX8" fmla="*/ 4228621 w 8748871"/>
                    <a:gd name="connsiteY8" fmla="*/ 0 h 1142899"/>
                    <a:gd name="connsiteX9" fmla="*/ 4549413 w 8748871"/>
                    <a:gd name="connsiteY9" fmla="*/ 0 h 1142899"/>
                    <a:gd name="connsiteX10" fmla="*/ 4870205 w 8748871"/>
                    <a:gd name="connsiteY10" fmla="*/ 0 h 1142899"/>
                    <a:gd name="connsiteX11" fmla="*/ 5540952 w 8748871"/>
                    <a:gd name="connsiteY11" fmla="*/ 0 h 1142899"/>
                    <a:gd name="connsiteX12" fmla="*/ 5949232 w 8748871"/>
                    <a:gd name="connsiteY12" fmla="*/ 0 h 1142899"/>
                    <a:gd name="connsiteX13" fmla="*/ 6532490 w 8748871"/>
                    <a:gd name="connsiteY13" fmla="*/ 0 h 1142899"/>
                    <a:gd name="connsiteX14" fmla="*/ 7115748 w 8748871"/>
                    <a:gd name="connsiteY14" fmla="*/ 0 h 1142899"/>
                    <a:gd name="connsiteX15" fmla="*/ 7873984 w 8748871"/>
                    <a:gd name="connsiteY15" fmla="*/ 0 h 1142899"/>
                    <a:gd name="connsiteX16" fmla="*/ 8194776 w 8748871"/>
                    <a:gd name="connsiteY16" fmla="*/ 0 h 1142899"/>
                    <a:gd name="connsiteX17" fmla="*/ 8748871 w 8748871"/>
                    <a:gd name="connsiteY17" fmla="*/ 0 h 1142899"/>
                    <a:gd name="connsiteX18" fmla="*/ 8748871 w 8748871"/>
                    <a:gd name="connsiteY18" fmla="*/ 560021 h 1142899"/>
                    <a:gd name="connsiteX19" fmla="*/ 8748871 w 8748871"/>
                    <a:gd name="connsiteY19" fmla="*/ 1142899 h 1142899"/>
                    <a:gd name="connsiteX20" fmla="*/ 8253102 w 8748871"/>
                    <a:gd name="connsiteY20" fmla="*/ 1142899 h 1142899"/>
                    <a:gd name="connsiteX21" fmla="*/ 7932310 w 8748871"/>
                    <a:gd name="connsiteY21" fmla="*/ 1142899 h 1142899"/>
                    <a:gd name="connsiteX22" fmla="*/ 7261563 w 8748871"/>
                    <a:gd name="connsiteY22" fmla="*/ 1142899 h 1142899"/>
                    <a:gd name="connsiteX23" fmla="*/ 6765794 w 8748871"/>
                    <a:gd name="connsiteY23" fmla="*/ 1142899 h 1142899"/>
                    <a:gd name="connsiteX24" fmla="*/ 6007558 w 8748871"/>
                    <a:gd name="connsiteY24" fmla="*/ 1142899 h 1142899"/>
                    <a:gd name="connsiteX25" fmla="*/ 5686766 w 8748871"/>
                    <a:gd name="connsiteY25" fmla="*/ 1142899 h 1142899"/>
                    <a:gd name="connsiteX26" fmla="*/ 5365974 w 8748871"/>
                    <a:gd name="connsiteY26" fmla="*/ 1142899 h 1142899"/>
                    <a:gd name="connsiteX27" fmla="*/ 4607739 w 8748871"/>
                    <a:gd name="connsiteY27" fmla="*/ 1142899 h 1142899"/>
                    <a:gd name="connsiteX28" fmla="*/ 4024481 w 8748871"/>
                    <a:gd name="connsiteY28" fmla="*/ 1142899 h 1142899"/>
                    <a:gd name="connsiteX29" fmla="*/ 3266245 w 8748871"/>
                    <a:gd name="connsiteY29" fmla="*/ 1142899 h 1142899"/>
                    <a:gd name="connsiteX30" fmla="*/ 2857965 w 8748871"/>
                    <a:gd name="connsiteY30" fmla="*/ 1142899 h 1142899"/>
                    <a:gd name="connsiteX31" fmla="*/ 2449684 w 8748871"/>
                    <a:gd name="connsiteY31" fmla="*/ 1142899 h 1142899"/>
                    <a:gd name="connsiteX32" fmla="*/ 1953915 w 8748871"/>
                    <a:gd name="connsiteY32" fmla="*/ 1142899 h 1142899"/>
                    <a:gd name="connsiteX33" fmla="*/ 1633123 w 8748871"/>
                    <a:gd name="connsiteY33" fmla="*/ 1142899 h 1142899"/>
                    <a:gd name="connsiteX34" fmla="*/ 962376 w 8748871"/>
                    <a:gd name="connsiteY34" fmla="*/ 1142899 h 1142899"/>
                    <a:gd name="connsiteX35" fmla="*/ 554095 w 8748871"/>
                    <a:gd name="connsiteY35" fmla="*/ 1142899 h 1142899"/>
                    <a:gd name="connsiteX36" fmla="*/ 0 w 8748871"/>
                    <a:gd name="connsiteY36" fmla="*/ 1142899 h 1142899"/>
                    <a:gd name="connsiteX37" fmla="*/ 0 w 8748871"/>
                    <a:gd name="connsiteY37" fmla="*/ 594307 h 1142899"/>
                    <a:gd name="connsiteX38" fmla="*/ 0 w 8748871"/>
                    <a:gd name="connsiteY38" fmla="*/ 0 h 1142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48871" h="1142899" fill="none" extrusionOk="0">
                      <a:moveTo>
                        <a:pt x="0" y="0"/>
                      </a:moveTo>
                      <a:cubicBezTo>
                        <a:pt x="241426" y="-14187"/>
                        <a:pt x="322774" y="56643"/>
                        <a:pt x="495769" y="0"/>
                      </a:cubicBezTo>
                      <a:cubicBezTo>
                        <a:pt x="668764" y="-56643"/>
                        <a:pt x="766818" y="39972"/>
                        <a:pt x="991539" y="0"/>
                      </a:cubicBezTo>
                      <a:cubicBezTo>
                        <a:pt x="1216260" y="-39972"/>
                        <a:pt x="1234108" y="18376"/>
                        <a:pt x="1399819" y="0"/>
                      </a:cubicBezTo>
                      <a:cubicBezTo>
                        <a:pt x="1565530" y="-18376"/>
                        <a:pt x="1787158" y="90682"/>
                        <a:pt x="2158055" y="0"/>
                      </a:cubicBezTo>
                      <a:cubicBezTo>
                        <a:pt x="2528952" y="-90682"/>
                        <a:pt x="2631677" y="42231"/>
                        <a:pt x="2828802" y="0"/>
                      </a:cubicBezTo>
                      <a:cubicBezTo>
                        <a:pt x="3025927" y="-42231"/>
                        <a:pt x="3234745" y="81937"/>
                        <a:pt x="3587037" y="0"/>
                      </a:cubicBezTo>
                      <a:cubicBezTo>
                        <a:pt x="3939329" y="-81937"/>
                        <a:pt x="3774181" y="33863"/>
                        <a:pt x="3907829" y="0"/>
                      </a:cubicBezTo>
                      <a:cubicBezTo>
                        <a:pt x="4041477" y="-33863"/>
                        <a:pt x="4081086" y="18942"/>
                        <a:pt x="4228621" y="0"/>
                      </a:cubicBezTo>
                      <a:cubicBezTo>
                        <a:pt x="4376156" y="-18942"/>
                        <a:pt x="4421390" y="4828"/>
                        <a:pt x="4549413" y="0"/>
                      </a:cubicBezTo>
                      <a:cubicBezTo>
                        <a:pt x="4677436" y="-4828"/>
                        <a:pt x="4721941" y="32188"/>
                        <a:pt x="4870205" y="0"/>
                      </a:cubicBezTo>
                      <a:cubicBezTo>
                        <a:pt x="5018469" y="-32188"/>
                        <a:pt x="5388486" y="54582"/>
                        <a:pt x="5540952" y="0"/>
                      </a:cubicBezTo>
                      <a:cubicBezTo>
                        <a:pt x="5693418" y="-54582"/>
                        <a:pt x="5814326" y="4736"/>
                        <a:pt x="5949232" y="0"/>
                      </a:cubicBezTo>
                      <a:cubicBezTo>
                        <a:pt x="6084138" y="-4736"/>
                        <a:pt x="6337531" y="61103"/>
                        <a:pt x="6532490" y="0"/>
                      </a:cubicBezTo>
                      <a:cubicBezTo>
                        <a:pt x="6727449" y="-61103"/>
                        <a:pt x="6901137" y="3504"/>
                        <a:pt x="7115748" y="0"/>
                      </a:cubicBezTo>
                      <a:cubicBezTo>
                        <a:pt x="7330359" y="-3504"/>
                        <a:pt x="7667636" y="67043"/>
                        <a:pt x="7873984" y="0"/>
                      </a:cubicBezTo>
                      <a:cubicBezTo>
                        <a:pt x="8080332" y="-67043"/>
                        <a:pt x="8100851" y="6465"/>
                        <a:pt x="8194776" y="0"/>
                      </a:cubicBezTo>
                      <a:cubicBezTo>
                        <a:pt x="8288701" y="-6465"/>
                        <a:pt x="8612763" y="19356"/>
                        <a:pt x="8748871" y="0"/>
                      </a:cubicBezTo>
                      <a:cubicBezTo>
                        <a:pt x="8779578" y="125101"/>
                        <a:pt x="8692831" y="426245"/>
                        <a:pt x="8748871" y="560021"/>
                      </a:cubicBezTo>
                      <a:cubicBezTo>
                        <a:pt x="8804911" y="693797"/>
                        <a:pt x="8725315" y="920141"/>
                        <a:pt x="8748871" y="1142899"/>
                      </a:cubicBezTo>
                      <a:cubicBezTo>
                        <a:pt x="8555881" y="1147499"/>
                        <a:pt x="8391495" y="1130973"/>
                        <a:pt x="8253102" y="1142899"/>
                      </a:cubicBezTo>
                      <a:cubicBezTo>
                        <a:pt x="8114709" y="1154825"/>
                        <a:pt x="8082172" y="1111649"/>
                        <a:pt x="7932310" y="1142899"/>
                      </a:cubicBezTo>
                      <a:cubicBezTo>
                        <a:pt x="7782448" y="1174149"/>
                        <a:pt x="7423750" y="1130634"/>
                        <a:pt x="7261563" y="1142899"/>
                      </a:cubicBezTo>
                      <a:cubicBezTo>
                        <a:pt x="7099376" y="1155164"/>
                        <a:pt x="6932207" y="1114068"/>
                        <a:pt x="6765794" y="1142899"/>
                      </a:cubicBezTo>
                      <a:cubicBezTo>
                        <a:pt x="6599381" y="1171730"/>
                        <a:pt x="6201997" y="1098784"/>
                        <a:pt x="6007558" y="1142899"/>
                      </a:cubicBezTo>
                      <a:cubicBezTo>
                        <a:pt x="5813119" y="1187014"/>
                        <a:pt x="5779098" y="1111871"/>
                        <a:pt x="5686766" y="1142899"/>
                      </a:cubicBezTo>
                      <a:cubicBezTo>
                        <a:pt x="5594434" y="1173927"/>
                        <a:pt x="5498076" y="1105626"/>
                        <a:pt x="5365974" y="1142899"/>
                      </a:cubicBezTo>
                      <a:cubicBezTo>
                        <a:pt x="5233872" y="1180172"/>
                        <a:pt x="4841611" y="1102784"/>
                        <a:pt x="4607739" y="1142899"/>
                      </a:cubicBezTo>
                      <a:cubicBezTo>
                        <a:pt x="4373868" y="1183014"/>
                        <a:pt x="4281666" y="1137412"/>
                        <a:pt x="4024481" y="1142899"/>
                      </a:cubicBezTo>
                      <a:cubicBezTo>
                        <a:pt x="3767296" y="1148386"/>
                        <a:pt x="3523234" y="1115624"/>
                        <a:pt x="3266245" y="1142899"/>
                      </a:cubicBezTo>
                      <a:cubicBezTo>
                        <a:pt x="3009256" y="1170174"/>
                        <a:pt x="3041876" y="1135836"/>
                        <a:pt x="2857965" y="1142899"/>
                      </a:cubicBezTo>
                      <a:cubicBezTo>
                        <a:pt x="2674054" y="1149962"/>
                        <a:pt x="2616844" y="1098262"/>
                        <a:pt x="2449684" y="1142899"/>
                      </a:cubicBezTo>
                      <a:cubicBezTo>
                        <a:pt x="2282524" y="1187536"/>
                        <a:pt x="2168426" y="1119073"/>
                        <a:pt x="1953915" y="1142899"/>
                      </a:cubicBezTo>
                      <a:cubicBezTo>
                        <a:pt x="1739404" y="1166725"/>
                        <a:pt x="1783279" y="1139880"/>
                        <a:pt x="1633123" y="1142899"/>
                      </a:cubicBezTo>
                      <a:cubicBezTo>
                        <a:pt x="1482967" y="1145918"/>
                        <a:pt x="1288304" y="1066838"/>
                        <a:pt x="962376" y="1142899"/>
                      </a:cubicBezTo>
                      <a:cubicBezTo>
                        <a:pt x="636448" y="1218960"/>
                        <a:pt x="723212" y="1131366"/>
                        <a:pt x="554095" y="1142899"/>
                      </a:cubicBezTo>
                      <a:cubicBezTo>
                        <a:pt x="384978" y="1154432"/>
                        <a:pt x="142693" y="1122432"/>
                        <a:pt x="0" y="1142899"/>
                      </a:cubicBezTo>
                      <a:cubicBezTo>
                        <a:pt x="-15306" y="902585"/>
                        <a:pt x="50568" y="826353"/>
                        <a:pt x="0" y="594307"/>
                      </a:cubicBezTo>
                      <a:cubicBezTo>
                        <a:pt x="-50568" y="362261"/>
                        <a:pt x="11698" y="203739"/>
                        <a:pt x="0" y="0"/>
                      </a:cubicBezTo>
                      <a:close/>
                    </a:path>
                    <a:path w="8748871" h="1142899" stroke="0" extrusionOk="0">
                      <a:moveTo>
                        <a:pt x="0" y="0"/>
                      </a:moveTo>
                      <a:cubicBezTo>
                        <a:pt x="147165" y="-3175"/>
                        <a:pt x="218458" y="33269"/>
                        <a:pt x="408281" y="0"/>
                      </a:cubicBezTo>
                      <a:cubicBezTo>
                        <a:pt x="598104" y="-33269"/>
                        <a:pt x="774027" y="13761"/>
                        <a:pt x="1079027" y="0"/>
                      </a:cubicBezTo>
                      <a:cubicBezTo>
                        <a:pt x="1384027" y="-13761"/>
                        <a:pt x="1535248" y="49005"/>
                        <a:pt x="1837263" y="0"/>
                      </a:cubicBezTo>
                      <a:cubicBezTo>
                        <a:pt x="2139278" y="-49005"/>
                        <a:pt x="2280861" y="90934"/>
                        <a:pt x="2595498" y="0"/>
                      </a:cubicBezTo>
                      <a:cubicBezTo>
                        <a:pt x="2910136" y="-90934"/>
                        <a:pt x="3042229" y="29626"/>
                        <a:pt x="3266245" y="0"/>
                      </a:cubicBezTo>
                      <a:cubicBezTo>
                        <a:pt x="3490261" y="-29626"/>
                        <a:pt x="3717093" y="60504"/>
                        <a:pt x="3849503" y="0"/>
                      </a:cubicBezTo>
                      <a:cubicBezTo>
                        <a:pt x="3981913" y="-60504"/>
                        <a:pt x="4280265" y="10798"/>
                        <a:pt x="4607739" y="0"/>
                      </a:cubicBezTo>
                      <a:cubicBezTo>
                        <a:pt x="4935213" y="-10798"/>
                        <a:pt x="4825560" y="10631"/>
                        <a:pt x="5016019" y="0"/>
                      </a:cubicBezTo>
                      <a:cubicBezTo>
                        <a:pt x="5206478" y="-10631"/>
                        <a:pt x="5267382" y="55788"/>
                        <a:pt x="5511789" y="0"/>
                      </a:cubicBezTo>
                      <a:cubicBezTo>
                        <a:pt x="5756196" y="-55788"/>
                        <a:pt x="5845349" y="20556"/>
                        <a:pt x="6007558" y="0"/>
                      </a:cubicBezTo>
                      <a:cubicBezTo>
                        <a:pt x="6169767" y="-20556"/>
                        <a:pt x="6289210" y="43470"/>
                        <a:pt x="6415839" y="0"/>
                      </a:cubicBezTo>
                      <a:cubicBezTo>
                        <a:pt x="6542468" y="-43470"/>
                        <a:pt x="6866329" y="5897"/>
                        <a:pt x="6999097" y="0"/>
                      </a:cubicBezTo>
                      <a:cubicBezTo>
                        <a:pt x="7131865" y="-5897"/>
                        <a:pt x="7282441" y="37795"/>
                        <a:pt x="7407377" y="0"/>
                      </a:cubicBezTo>
                      <a:cubicBezTo>
                        <a:pt x="7532313" y="-37795"/>
                        <a:pt x="7819787" y="5029"/>
                        <a:pt x="7990636" y="0"/>
                      </a:cubicBezTo>
                      <a:cubicBezTo>
                        <a:pt x="8161485" y="-5029"/>
                        <a:pt x="8496507" y="9937"/>
                        <a:pt x="8748871" y="0"/>
                      </a:cubicBezTo>
                      <a:cubicBezTo>
                        <a:pt x="8760093" y="296278"/>
                        <a:pt x="8691704" y="441566"/>
                        <a:pt x="8748871" y="594307"/>
                      </a:cubicBezTo>
                      <a:cubicBezTo>
                        <a:pt x="8806038" y="747048"/>
                        <a:pt x="8724181" y="920901"/>
                        <a:pt x="8748871" y="1142899"/>
                      </a:cubicBezTo>
                      <a:cubicBezTo>
                        <a:pt x="8667566" y="1170886"/>
                        <a:pt x="8552725" y="1105446"/>
                        <a:pt x="8428079" y="1142899"/>
                      </a:cubicBezTo>
                      <a:cubicBezTo>
                        <a:pt x="8303433" y="1180352"/>
                        <a:pt x="7990904" y="1134237"/>
                        <a:pt x="7757332" y="1142899"/>
                      </a:cubicBezTo>
                      <a:cubicBezTo>
                        <a:pt x="7523760" y="1151561"/>
                        <a:pt x="7310724" y="1116571"/>
                        <a:pt x="7174074" y="1142899"/>
                      </a:cubicBezTo>
                      <a:cubicBezTo>
                        <a:pt x="7037424" y="1169227"/>
                        <a:pt x="6999609" y="1105592"/>
                        <a:pt x="6853282" y="1142899"/>
                      </a:cubicBezTo>
                      <a:cubicBezTo>
                        <a:pt x="6706955" y="1180206"/>
                        <a:pt x="6413349" y="1128061"/>
                        <a:pt x="6182536" y="1142899"/>
                      </a:cubicBezTo>
                      <a:cubicBezTo>
                        <a:pt x="5951723" y="1157737"/>
                        <a:pt x="5879478" y="1099131"/>
                        <a:pt x="5686766" y="1142899"/>
                      </a:cubicBezTo>
                      <a:cubicBezTo>
                        <a:pt x="5494054" y="1186667"/>
                        <a:pt x="5306317" y="1094502"/>
                        <a:pt x="5103508" y="1142899"/>
                      </a:cubicBezTo>
                      <a:cubicBezTo>
                        <a:pt x="4900699" y="1191296"/>
                        <a:pt x="4732506" y="1090482"/>
                        <a:pt x="4432761" y="1142899"/>
                      </a:cubicBezTo>
                      <a:cubicBezTo>
                        <a:pt x="4133016" y="1195316"/>
                        <a:pt x="4215694" y="1108409"/>
                        <a:pt x="4111969" y="1142899"/>
                      </a:cubicBezTo>
                      <a:cubicBezTo>
                        <a:pt x="4008244" y="1177389"/>
                        <a:pt x="3808920" y="1090630"/>
                        <a:pt x="3528711" y="1142899"/>
                      </a:cubicBezTo>
                      <a:cubicBezTo>
                        <a:pt x="3248502" y="1195168"/>
                        <a:pt x="3148501" y="1126497"/>
                        <a:pt x="2857965" y="1142899"/>
                      </a:cubicBezTo>
                      <a:cubicBezTo>
                        <a:pt x="2567429" y="1159301"/>
                        <a:pt x="2456853" y="1103493"/>
                        <a:pt x="2187218" y="1142899"/>
                      </a:cubicBezTo>
                      <a:cubicBezTo>
                        <a:pt x="1917583" y="1182305"/>
                        <a:pt x="1914169" y="1098861"/>
                        <a:pt x="1778937" y="1142899"/>
                      </a:cubicBezTo>
                      <a:cubicBezTo>
                        <a:pt x="1643705" y="1186937"/>
                        <a:pt x="1469750" y="1092779"/>
                        <a:pt x="1283168" y="1142899"/>
                      </a:cubicBezTo>
                      <a:cubicBezTo>
                        <a:pt x="1096586" y="1193019"/>
                        <a:pt x="983365" y="1080143"/>
                        <a:pt x="699910" y="1142899"/>
                      </a:cubicBezTo>
                      <a:cubicBezTo>
                        <a:pt x="416455" y="1205655"/>
                        <a:pt x="275997" y="1073386"/>
                        <a:pt x="0" y="1142899"/>
                      </a:cubicBezTo>
                      <a:cubicBezTo>
                        <a:pt x="-58862" y="871025"/>
                        <a:pt x="7356" y="713560"/>
                        <a:pt x="0" y="571450"/>
                      </a:cubicBezTo>
                      <a:cubicBezTo>
                        <a:pt x="-7356" y="429340"/>
                        <a:pt x="47140" y="140091"/>
                        <a:pt x="0" y="0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=""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8921" y="5192623"/>
                <a:ext cx="1435940" cy="1435940"/>
              </a:xfrm>
              <a:prstGeom prst="rect">
                <a:avLst/>
              </a:prstGeom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2698936" y="5543159"/>
              <a:ext cx="72006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98700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1FBDE937-9B5E-445C-AE02-9993687C11C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011" y="3744386"/>
            <a:ext cx="1223596" cy="11793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FBDE937-9B5E-445C-AE02-9993687C11C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011" y="5384038"/>
            <a:ext cx="1223596" cy="11793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7376" y="2016156"/>
            <a:ext cx="5443849" cy="5877480"/>
          </a:xfrm>
          <a:prstGeom prst="rect">
            <a:avLst/>
          </a:prstGeom>
        </p:spPr>
      </p:pic>
      <p:pic>
        <p:nvPicPr>
          <p:cNvPr id="33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id="{54BE722B-8926-8D5C-5B42-2AF55BF0D8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9091" y="1768874"/>
            <a:ext cx="794141" cy="794141"/>
          </a:xfrm>
          <a:prstGeom prst="rect">
            <a:avLst/>
          </a:prstGeom>
        </p:spPr>
      </p:pic>
      <p:pic>
        <p:nvPicPr>
          <p:cNvPr id="34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id="{4BB49B5D-725F-36CD-A6BE-593405D548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9091" y="2676808"/>
            <a:ext cx="794141" cy="794141"/>
          </a:xfrm>
          <a:prstGeom prst="rect">
            <a:avLst/>
          </a:prstGeom>
        </p:spPr>
      </p:pic>
      <p:pic>
        <p:nvPicPr>
          <p:cNvPr id="35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F075C37A-5B1C-7688-4289-B5404AE69BC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9091" y="959054"/>
            <a:ext cx="831778" cy="831778"/>
          </a:xfrm>
          <a:prstGeom prst="rect">
            <a:avLst/>
          </a:prstGeom>
        </p:spPr>
      </p:pic>
      <p:pic>
        <p:nvPicPr>
          <p:cNvPr id="37" name="Picture 36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612792">
            <a:off x="109575" y="5883876"/>
            <a:ext cx="1002218" cy="69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52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60075" y="-81245"/>
            <a:ext cx="11187490" cy="2021545"/>
            <a:chOff x="360075" y="-81245"/>
            <a:chExt cx="11187490" cy="2021545"/>
          </a:xfrm>
        </p:grpSpPr>
        <p:grpSp>
          <p:nvGrpSpPr>
            <p:cNvPr id="6" name="Group 5"/>
            <p:cNvGrpSpPr/>
            <p:nvPr/>
          </p:nvGrpSpPr>
          <p:grpSpPr>
            <a:xfrm>
              <a:off x="360075" y="-81245"/>
              <a:ext cx="11187490" cy="2021545"/>
              <a:chOff x="360075" y="-81245"/>
              <a:chExt cx="11187490" cy="2021545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ED5B8F09-75F4-39B7-58CC-B48E3E7E8B82}"/>
                  </a:ext>
                </a:extLst>
              </p:cNvPr>
              <p:cNvGrpSpPr/>
              <p:nvPr/>
            </p:nvGrpSpPr>
            <p:grpSpPr>
              <a:xfrm>
                <a:off x="482590" y="349221"/>
                <a:ext cx="11064975" cy="1441611"/>
                <a:chOff x="3481370" y="252063"/>
                <a:chExt cx="5484562" cy="1198024"/>
              </a:xfrm>
            </p:grpSpPr>
            <p:sp>
              <p:nvSpPr>
                <p:cNvPr id="3" name="Rectangle: Rounded Corners 13">
                  <a:extLst>
                    <a:ext uri="{FF2B5EF4-FFF2-40B4-BE49-F238E27FC236}">
                      <a16:creationId xmlns:a16="http://schemas.microsoft.com/office/drawing/2014/main" id="{AD6F0894-0017-E090-62C6-F2AF4752280A}"/>
                    </a:ext>
                  </a:extLst>
                </p:cNvPr>
                <p:cNvSpPr/>
                <p:nvPr/>
              </p:nvSpPr>
              <p:spPr>
                <a:xfrm>
                  <a:off x="3542097" y="252063"/>
                  <a:ext cx="5423835" cy="1135781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70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vi-VN" sz="1027" b="0" i="0" u="none" strike="noStrike" kern="0" cap="none" spc="0" normalizeH="0" baseline="0" noProof="0">
                    <a:ln>
                      <a:noFill/>
                    </a:ln>
                    <a:solidFill>
                      <a:srgbClr val="72B5C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4" name="Rectangle: Rounded Corners 14">
                  <a:extLst>
                    <a:ext uri="{FF2B5EF4-FFF2-40B4-BE49-F238E27FC236}">
                      <a16:creationId xmlns:a16="http://schemas.microsoft.com/office/drawing/2014/main" id="{12CD57C6-C518-9ABD-8B4A-E408436851EE}"/>
                    </a:ext>
                  </a:extLst>
                </p:cNvPr>
                <p:cNvSpPr/>
                <p:nvPr/>
              </p:nvSpPr>
              <p:spPr>
                <a:xfrm>
                  <a:off x="3481370" y="314306"/>
                  <a:ext cx="5423835" cy="1135781"/>
                </a:xfrm>
                <a:prstGeom prst="roundRect">
                  <a:avLst/>
                </a:prstGeom>
                <a:noFill/>
                <a:ln w="34925">
                  <a:solidFill>
                    <a:schemeClr val="tx1"/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70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vi-VN" sz="1027" b="0" i="0" u="none" strike="noStrike" kern="0" cap="none" spc="0" normalizeH="0" baseline="0" noProof="0">
                    <a:ln>
                      <a:noFill/>
                    </a:ln>
                    <a:solidFill>
                      <a:srgbClr val="72B5C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  <a:sym typeface="Arial"/>
                  </a:endParaRPr>
                </a:p>
              </p:txBody>
            </p:sp>
          </p:grp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60075" y="-81245"/>
                <a:ext cx="2026149" cy="2021545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2065383" y="576390"/>
              <a:ext cx="925082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SG" sz="5200" b="1" i="0" dirty="0">
                  <a:effectLst/>
                  <a:latin typeface="Roboto" panose="02000000000000000000" pitchFamily="2" charset="0"/>
                </a:rPr>
                <a:t>86 x ( 9 - 4) ... 86 x 9 - 86 x 4</a:t>
              </a:r>
              <a:endParaRPr kumimoji="0" lang="en-US" sz="5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14846" y="2097618"/>
            <a:ext cx="9627326" cy="1359279"/>
            <a:chOff x="1214846" y="2097618"/>
            <a:chExt cx="9627326" cy="1359279"/>
          </a:xfrm>
        </p:grpSpPr>
        <p:grpSp>
          <p:nvGrpSpPr>
            <p:cNvPr id="10" name="Group 9"/>
            <p:cNvGrpSpPr/>
            <p:nvPr/>
          </p:nvGrpSpPr>
          <p:grpSpPr>
            <a:xfrm>
              <a:off x="1214846" y="2097618"/>
              <a:ext cx="9627326" cy="1359279"/>
              <a:chOff x="1214846" y="2097618"/>
              <a:chExt cx="9627326" cy="135927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214846" y="2097618"/>
                <a:ext cx="9627326" cy="1307259"/>
                <a:chOff x="1489338" y="2402722"/>
                <a:chExt cx="9590158" cy="1454300"/>
              </a:xfrm>
              <a:solidFill>
                <a:schemeClr val="accent4">
                  <a:lumMod val="20000"/>
                  <a:lumOff val="80000"/>
                </a:schemeClr>
              </a:solidFill>
            </p:grpSpPr>
            <p:sp>
              <p:nvSpPr>
                <p:cNvPr id="14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1489338" y="2402722"/>
                  <a:ext cx="9590158" cy="145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1909982" y="2558422"/>
                  <a:ext cx="8748871" cy="1142899"/>
                </a:xfrm>
                <a:custGeom>
                  <a:avLst/>
                  <a:gdLst>
                    <a:gd name="connsiteX0" fmla="*/ 0 w 8748871"/>
                    <a:gd name="connsiteY0" fmla="*/ 0 h 1142899"/>
                    <a:gd name="connsiteX1" fmla="*/ 495769 w 8748871"/>
                    <a:gd name="connsiteY1" fmla="*/ 0 h 1142899"/>
                    <a:gd name="connsiteX2" fmla="*/ 991539 w 8748871"/>
                    <a:gd name="connsiteY2" fmla="*/ 0 h 1142899"/>
                    <a:gd name="connsiteX3" fmla="*/ 1399819 w 8748871"/>
                    <a:gd name="connsiteY3" fmla="*/ 0 h 1142899"/>
                    <a:gd name="connsiteX4" fmla="*/ 2158055 w 8748871"/>
                    <a:gd name="connsiteY4" fmla="*/ 0 h 1142899"/>
                    <a:gd name="connsiteX5" fmla="*/ 2828802 w 8748871"/>
                    <a:gd name="connsiteY5" fmla="*/ 0 h 1142899"/>
                    <a:gd name="connsiteX6" fmla="*/ 3587037 w 8748871"/>
                    <a:gd name="connsiteY6" fmla="*/ 0 h 1142899"/>
                    <a:gd name="connsiteX7" fmla="*/ 3907829 w 8748871"/>
                    <a:gd name="connsiteY7" fmla="*/ 0 h 1142899"/>
                    <a:gd name="connsiteX8" fmla="*/ 4228621 w 8748871"/>
                    <a:gd name="connsiteY8" fmla="*/ 0 h 1142899"/>
                    <a:gd name="connsiteX9" fmla="*/ 4549413 w 8748871"/>
                    <a:gd name="connsiteY9" fmla="*/ 0 h 1142899"/>
                    <a:gd name="connsiteX10" fmla="*/ 4870205 w 8748871"/>
                    <a:gd name="connsiteY10" fmla="*/ 0 h 1142899"/>
                    <a:gd name="connsiteX11" fmla="*/ 5540952 w 8748871"/>
                    <a:gd name="connsiteY11" fmla="*/ 0 h 1142899"/>
                    <a:gd name="connsiteX12" fmla="*/ 5949232 w 8748871"/>
                    <a:gd name="connsiteY12" fmla="*/ 0 h 1142899"/>
                    <a:gd name="connsiteX13" fmla="*/ 6532490 w 8748871"/>
                    <a:gd name="connsiteY13" fmla="*/ 0 h 1142899"/>
                    <a:gd name="connsiteX14" fmla="*/ 7115748 w 8748871"/>
                    <a:gd name="connsiteY14" fmla="*/ 0 h 1142899"/>
                    <a:gd name="connsiteX15" fmla="*/ 7873984 w 8748871"/>
                    <a:gd name="connsiteY15" fmla="*/ 0 h 1142899"/>
                    <a:gd name="connsiteX16" fmla="*/ 8194776 w 8748871"/>
                    <a:gd name="connsiteY16" fmla="*/ 0 h 1142899"/>
                    <a:gd name="connsiteX17" fmla="*/ 8748871 w 8748871"/>
                    <a:gd name="connsiteY17" fmla="*/ 0 h 1142899"/>
                    <a:gd name="connsiteX18" fmla="*/ 8748871 w 8748871"/>
                    <a:gd name="connsiteY18" fmla="*/ 560021 h 1142899"/>
                    <a:gd name="connsiteX19" fmla="*/ 8748871 w 8748871"/>
                    <a:gd name="connsiteY19" fmla="*/ 1142899 h 1142899"/>
                    <a:gd name="connsiteX20" fmla="*/ 8253102 w 8748871"/>
                    <a:gd name="connsiteY20" fmla="*/ 1142899 h 1142899"/>
                    <a:gd name="connsiteX21" fmla="*/ 7932310 w 8748871"/>
                    <a:gd name="connsiteY21" fmla="*/ 1142899 h 1142899"/>
                    <a:gd name="connsiteX22" fmla="*/ 7261563 w 8748871"/>
                    <a:gd name="connsiteY22" fmla="*/ 1142899 h 1142899"/>
                    <a:gd name="connsiteX23" fmla="*/ 6765794 w 8748871"/>
                    <a:gd name="connsiteY23" fmla="*/ 1142899 h 1142899"/>
                    <a:gd name="connsiteX24" fmla="*/ 6007558 w 8748871"/>
                    <a:gd name="connsiteY24" fmla="*/ 1142899 h 1142899"/>
                    <a:gd name="connsiteX25" fmla="*/ 5686766 w 8748871"/>
                    <a:gd name="connsiteY25" fmla="*/ 1142899 h 1142899"/>
                    <a:gd name="connsiteX26" fmla="*/ 5365974 w 8748871"/>
                    <a:gd name="connsiteY26" fmla="*/ 1142899 h 1142899"/>
                    <a:gd name="connsiteX27" fmla="*/ 4607739 w 8748871"/>
                    <a:gd name="connsiteY27" fmla="*/ 1142899 h 1142899"/>
                    <a:gd name="connsiteX28" fmla="*/ 4024481 w 8748871"/>
                    <a:gd name="connsiteY28" fmla="*/ 1142899 h 1142899"/>
                    <a:gd name="connsiteX29" fmla="*/ 3266245 w 8748871"/>
                    <a:gd name="connsiteY29" fmla="*/ 1142899 h 1142899"/>
                    <a:gd name="connsiteX30" fmla="*/ 2857965 w 8748871"/>
                    <a:gd name="connsiteY30" fmla="*/ 1142899 h 1142899"/>
                    <a:gd name="connsiteX31" fmla="*/ 2449684 w 8748871"/>
                    <a:gd name="connsiteY31" fmla="*/ 1142899 h 1142899"/>
                    <a:gd name="connsiteX32" fmla="*/ 1953915 w 8748871"/>
                    <a:gd name="connsiteY32" fmla="*/ 1142899 h 1142899"/>
                    <a:gd name="connsiteX33" fmla="*/ 1633123 w 8748871"/>
                    <a:gd name="connsiteY33" fmla="*/ 1142899 h 1142899"/>
                    <a:gd name="connsiteX34" fmla="*/ 962376 w 8748871"/>
                    <a:gd name="connsiteY34" fmla="*/ 1142899 h 1142899"/>
                    <a:gd name="connsiteX35" fmla="*/ 554095 w 8748871"/>
                    <a:gd name="connsiteY35" fmla="*/ 1142899 h 1142899"/>
                    <a:gd name="connsiteX36" fmla="*/ 0 w 8748871"/>
                    <a:gd name="connsiteY36" fmla="*/ 1142899 h 1142899"/>
                    <a:gd name="connsiteX37" fmla="*/ 0 w 8748871"/>
                    <a:gd name="connsiteY37" fmla="*/ 594307 h 1142899"/>
                    <a:gd name="connsiteX38" fmla="*/ 0 w 8748871"/>
                    <a:gd name="connsiteY38" fmla="*/ 0 h 1142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48871" h="1142899" fill="none" extrusionOk="0">
                      <a:moveTo>
                        <a:pt x="0" y="0"/>
                      </a:moveTo>
                      <a:cubicBezTo>
                        <a:pt x="241426" y="-14187"/>
                        <a:pt x="322774" y="56643"/>
                        <a:pt x="495769" y="0"/>
                      </a:cubicBezTo>
                      <a:cubicBezTo>
                        <a:pt x="668764" y="-56643"/>
                        <a:pt x="766818" y="39972"/>
                        <a:pt x="991539" y="0"/>
                      </a:cubicBezTo>
                      <a:cubicBezTo>
                        <a:pt x="1216260" y="-39972"/>
                        <a:pt x="1234108" y="18376"/>
                        <a:pt x="1399819" y="0"/>
                      </a:cubicBezTo>
                      <a:cubicBezTo>
                        <a:pt x="1565530" y="-18376"/>
                        <a:pt x="1787158" y="90682"/>
                        <a:pt x="2158055" y="0"/>
                      </a:cubicBezTo>
                      <a:cubicBezTo>
                        <a:pt x="2528952" y="-90682"/>
                        <a:pt x="2631677" y="42231"/>
                        <a:pt x="2828802" y="0"/>
                      </a:cubicBezTo>
                      <a:cubicBezTo>
                        <a:pt x="3025927" y="-42231"/>
                        <a:pt x="3234745" y="81937"/>
                        <a:pt x="3587037" y="0"/>
                      </a:cubicBezTo>
                      <a:cubicBezTo>
                        <a:pt x="3939329" y="-81937"/>
                        <a:pt x="3774181" y="33863"/>
                        <a:pt x="3907829" y="0"/>
                      </a:cubicBezTo>
                      <a:cubicBezTo>
                        <a:pt x="4041477" y="-33863"/>
                        <a:pt x="4081086" y="18942"/>
                        <a:pt x="4228621" y="0"/>
                      </a:cubicBezTo>
                      <a:cubicBezTo>
                        <a:pt x="4376156" y="-18942"/>
                        <a:pt x="4421390" y="4828"/>
                        <a:pt x="4549413" y="0"/>
                      </a:cubicBezTo>
                      <a:cubicBezTo>
                        <a:pt x="4677436" y="-4828"/>
                        <a:pt x="4721941" y="32188"/>
                        <a:pt x="4870205" y="0"/>
                      </a:cubicBezTo>
                      <a:cubicBezTo>
                        <a:pt x="5018469" y="-32188"/>
                        <a:pt x="5388486" y="54582"/>
                        <a:pt x="5540952" y="0"/>
                      </a:cubicBezTo>
                      <a:cubicBezTo>
                        <a:pt x="5693418" y="-54582"/>
                        <a:pt x="5814326" y="4736"/>
                        <a:pt x="5949232" y="0"/>
                      </a:cubicBezTo>
                      <a:cubicBezTo>
                        <a:pt x="6084138" y="-4736"/>
                        <a:pt x="6337531" y="61103"/>
                        <a:pt x="6532490" y="0"/>
                      </a:cubicBezTo>
                      <a:cubicBezTo>
                        <a:pt x="6727449" y="-61103"/>
                        <a:pt x="6901137" y="3504"/>
                        <a:pt x="7115748" y="0"/>
                      </a:cubicBezTo>
                      <a:cubicBezTo>
                        <a:pt x="7330359" y="-3504"/>
                        <a:pt x="7667636" y="67043"/>
                        <a:pt x="7873984" y="0"/>
                      </a:cubicBezTo>
                      <a:cubicBezTo>
                        <a:pt x="8080332" y="-67043"/>
                        <a:pt x="8100851" y="6465"/>
                        <a:pt x="8194776" y="0"/>
                      </a:cubicBezTo>
                      <a:cubicBezTo>
                        <a:pt x="8288701" y="-6465"/>
                        <a:pt x="8612763" y="19356"/>
                        <a:pt x="8748871" y="0"/>
                      </a:cubicBezTo>
                      <a:cubicBezTo>
                        <a:pt x="8779578" y="125101"/>
                        <a:pt x="8692831" y="426245"/>
                        <a:pt x="8748871" y="560021"/>
                      </a:cubicBezTo>
                      <a:cubicBezTo>
                        <a:pt x="8804911" y="693797"/>
                        <a:pt x="8725315" y="920141"/>
                        <a:pt x="8748871" y="1142899"/>
                      </a:cubicBezTo>
                      <a:cubicBezTo>
                        <a:pt x="8555881" y="1147499"/>
                        <a:pt x="8391495" y="1130973"/>
                        <a:pt x="8253102" y="1142899"/>
                      </a:cubicBezTo>
                      <a:cubicBezTo>
                        <a:pt x="8114709" y="1154825"/>
                        <a:pt x="8082172" y="1111649"/>
                        <a:pt x="7932310" y="1142899"/>
                      </a:cubicBezTo>
                      <a:cubicBezTo>
                        <a:pt x="7782448" y="1174149"/>
                        <a:pt x="7423750" y="1130634"/>
                        <a:pt x="7261563" y="1142899"/>
                      </a:cubicBezTo>
                      <a:cubicBezTo>
                        <a:pt x="7099376" y="1155164"/>
                        <a:pt x="6932207" y="1114068"/>
                        <a:pt x="6765794" y="1142899"/>
                      </a:cubicBezTo>
                      <a:cubicBezTo>
                        <a:pt x="6599381" y="1171730"/>
                        <a:pt x="6201997" y="1098784"/>
                        <a:pt x="6007558" y="1142899"/>
                      </a:cubicBezTo>
                      <a:cubicBezTo>
                        <a:pt x="5813119" y="1187014"/>
                        <a:pt x="5779098" y="1111871"/>
                        <a:pt x="5686766" y="1142899"/>
                      </a:cubicBezTo>
                      <a:cubicBezTo>
                        <a:pt x="5594434" y="1173927"/>
                        <a:pt x="5498076" y="1105626"/>
                        <a:pt x="5365974" y="1142899"/>
                      </a:cubicBezTo>
                      <a:cubicBezTo>
                        <a:pt x="5233872" y="1180172"/>
                        <a:pt x="4841611" y="1102784"/>
                        <a:pt x="4607739" y="1142899"/>
                      </a:cubicBezTo>
                      <a:cubicBezTo>
                        <a:pt x="4373868" y="1183014"/>
                        <a:pt x="4281666" y="1137412"/>
                        <a:pt x="4024481" y="1142899"/>
                      </a:cubicBezTo>
                      <a:cubicBezTo>
                        <a:pt x="3767296" y="1148386"/>
                        <a:pt x="3523234" y="1115624"/>
                        <a:pt x="3266245" y="1142899"/>
                      </a:cubicBezTo>
                      <a:cubicBezTo>
                        <a:pt x="3009256" y="1170174"/>
                        <a:pt x="3041876" y="1135836"/>
                        <a:pt x="2857965" y="1142899"/>
                      </a:cubicBezTo>
                      <a:cubicBezTo>
                        <a:pt x="2674054" y="1149962"/>
                        <a:pt x="2616844" y="1098262"/>
                        <a:pt x="2449684" y="1142899"/>
                      </a:cubicBezTo>
                      <a:cubicBezTo>
                        <a:pt x="2282524" y="1187536"/>
                        <a:pt x="2168426" y="1119073"/>
                        <a:pt x="1953915" y="1142899"/>
                      </a:cubicBezTo>
                      <a:cubicBezTo>
                        <a:pt x="1739404" y="1166725"/>
                        <a:pt x="1783279" y="1139880"/>
                        <a:pt x="1633123" y="1142899"/>
                      </a:cubicBezTo>
                      <a:cubicBezTo>
                        <a:pt x="1482967" y="1145918"/>
                        <a:pt x="1288304" y="1066838"/>
                        <a:pt x="962376" y="1142899"/>
                      </a:cubicBezTo>
                      <a:cubicBezTo>
                        <a:pt x="636448" y="1218960"/>
                        <a:pt x="723212" y="1131366"/>
                        <a:pt x="554095" y="1142899"/>
                      </a:cubicBezTo>
                      <a:cubicBezTo>
                        <a:pt x="384978" y="1154432"/>
                        <a:pt x="142693" y="1122432"/>
                        <a:pt x="0" y="1142899"/>
                      </a:cubicBezTo>
                      <a:cubicBezTo>
                        <a:pt x="-15306" y="902585"/>
                        <a:pt x="50568" y="826353"/>
                        <a:pt x="0" y="594307"/>
                      </a:cubicBezTo>
                      <a:cubicBezTo>
                        <a:pt x="-50568" y="362261"/>
                        <a:pt x="11698" y="203739"/>
                        <a:pt x="0" y="0"/>
                      </a:cubicBezTo>
                      <a:close/>
                    </a:path>
                    <a:path w="8748871" h="1142899" stroke="0" extrusionOk="0">
                      <a:moveTo>
                        <a:pt x="0" y="0"/>
                      </a:moveTo>
                      <a:cubicBezTo>
                        <a:pt x="147165" y="-3175"/>
                        <a:pt x="218458" y="33269"/>
                        <a:pt x="408281" y="0"/>
                      </a:cubicBezTo>
                      <a:cubicBezTo>
                        <a:pt x="598104" y="-33269"/>
                        <a:pt x="774027" y="13761"/>
                        <a:pt x="1079027" y="0"/>
                      </a:cubicBezTo>
                      <a:cubicBezTo>
                        <a:pt x="1384027" y="-13761"/>
                        <a:pt x="1535248" y="49005"/>
                        <a:pt x="1837263" y="0"/>
                      </a:cubicBezTo>
                      <a:cubicBezTo>
                        <a:pt x="2139278" y="-49005"/>
                        <a:pt x="2280861" y="90934"/>
                        <a:pt x="2595498" y="0"/>
                      </a:cubicBezTo>
                      <a:cubicBezTo>
                        <a:pt x="2910136" y="-90934"/>
                        <a:pt x="3042229" y="29626"/>
                        <a:pt x="3266245" y="0"/>
                      </a:cubicBezTo>
                      <a:cubicBezTo>
                        <a:pt x="3490261" y="-29626"/>
                        <a:pt x="3717093" y="60504"/>
                        <a:pt x="3849503" y="0"/>
                      </a:cubicBezTo>
                      <a:cubicBezTo>
                        <a:pt x="3981913" y="-60504"/>
                        <a:pt x="4280265" y="10798"/>
                        <a:pt x="4607739" y="0"/>
                      </a:cubicBezTo>
                      <a:cubicBezTo>
                        <a:pt x="4935213" y="-10798"/>
                        <a:pt x="4825560" y="10631"/>
                        <a:pt x="5016019" y="0"/>
                      </a:cubicBezTo>
                      <a:cubicBezTo>
                        <a:pt x="5206478" y="-10631"/>
                        <a:pt x="5267382" y="55788"/>
                        <a:pt x="5511789" y="0"/>
                      </a:cubicBezTo>
                      <a:cubicBezTo>
                        <a:pt x="5756196" y="-55788"/>
                        <a:pt x="5845349" y="20556"/>
                        <a:pt x="6007558" y="0"/>
                      </a:cubicBezTo>
                      <a:cubicBezTo>
                        <a:pt x="6169767" y="-20556"/>
                        <a:pt x="6289210" y="43470"/>
                        <a:pt x="6415839" y="0"/>
                      </a:cubicBezTo>
                      <a:cubicBezTo>
                        <a:pt x="6542468" y="-43470"/>
                        <a:pt x="6866329" y="5897"/>
                        <a:pt x="6999097" y="0"/>
                      </a:cubicBezTo>
                      <a:cubicBezTo>
                        <a:pt x="7131865" y="-5897"/>
                        <a:pt x="7282441" y="37795"/>
                        <a:pt x="7407377" y="0"/>
                      </a:cubicBezTo>
                      <a:cubicBezTo>
                        <a:pt x="7532313" y="-37795"/>
                        <a:pt x="7819787" y="5029"/>
                        <a:pt x="7990636" y="0"/>
                      </a:cubicBezTo>
                      <a:cubicBezTo>
                        <a:pt x="8161485" y="-5029"/>
                        <a:pt x="8496507" y="9937"/>
                        <a:pt x="8748871" y="0"/>
                      </a:cubicBezTo>
                      <a:cubicBezTo>
                        <a:pt x="8760093" y="296278"/>
                        <a:pt x="8691704" y="441566"/>
                        <a:pt x="8748871" y="594307"/>
                      </a:cubicBezTo>
                      <a:cubicBezTo>
                        <a:pt x="8806038" y="747048"/>
                        <a:pt x="8724181" y="920901"/>
                        <a:pt x="8748871" y="1142899"/>
                      </a:cubicBezTo>
                      <a:cubicBezTo>
                        <a:pt x="8667566" y="1170886"/>
                        <a:pt x="8552725" y="1105446"/>
                        <a:pt x="8428079" y="1142899"/>
                      </a:cubicBezTo>
                      <a:cubicBezTo>
                        <a:pt x="8303433" y="1180352"/>
                        <a:pt x="7990904" y="1134237"/>
                        <a:pt x="7757332" y="1142899"/>
                      </a:cubicBezTo>
                      <a:cubicBezTo>
                        <a:pt x="7523760" y="1151561"/>
                        <a:pt x="7310724" y="1116571"/>
                        <a:pt x="7174074" y="1142899"/>
                      </a:cubicBezTo>
                      <a:cubicBezTo>
                        <a:pt x="7037424" y="1169227"/>
                        <a:pt x="6999609" y="1105592"/>
                        <a:pt x="6853282" y="1142899"/>
                      </a:cubicBezTo>
                      <a:cubicBezTo>
                        <a:pt x="6706955" y="1180206"/>
                        <a:pt x="6413349" y="1128061"/>
                        <a:pt x="6182536" y="1142899"/>
                      </a:cubicBezTo>
                      <a:cubicBezTo>
                        <a:pt x="5951723" y="1157737"/>
                        <a:pt x="5879478" y="1099131"/>
                        <a:pt x="5686766" y="1142899"/>
                      </a:cubicBezTo>
                      <a:cubicBezTo>
                        <a:pt x="5494054" y="1186667"/>
                        <a:pt x="5306317" y="1094502"/>
                        <a:pt x="5103508" y="1142899"/>
                      </a:cubicBezTo>
                      <a:cubicBezTo>
                        <a:pt x="4900699" y="1191296"/>
                        <a:pt x="4732506" y="1090482"/>
                        <a:pt x="4432761" y="1142899"/>
                      </a:cubicBezTo>
                      <a:cubicBezTo>
                        <a:pt x="4133016" y="1195316"/>
                        <a:pt x="4215694" y="1108409"/>
                        <a:pt x="4111969" y="1142899"/>
                      </a:cubicBezTo>
                      <a:cubicBezTo>
                        <a:pt x="4008244" y="1177389"/>
                        <a:pt x="3808920" y="1090630"/>
                        <a:pt x="3528711" y="1142899"/>
                      </a:cubicBezTo>
                      <a:cubicBezTo>
                        <a:pt x="3248502" y="1195168"/>
                        <a:pt x="3148501" y="1126497"/>
                        <a:pt x="2857965" y="1142899"/>
                      </a:cubicBezTo>
                      <a:cubicBezTo>
                        <a:pt x="2567429" y="1159301"/>
                        <a:pt x="2456853" y="1103493"/>
                        <a:pt x="2187218" y="1142899"/>
                      </a:cubicBezTo>
                      <a:cubicBezTo>
                        <a:pt x="1917583" y="1182305"/>
                        <a:pt x="1914169" y="1098861"/>
                        <a:pt x="1778937" y="1142899"/>
                      </a:cubicBezTo>
                      <a:cubicBezTo>
                        <a:pt x="1643705" y="1186937"/>
                        <a:pt x="1469750" y="1092779"/>
                        <a:pt x="1283168" y="1142899"/>
                      </a:cubicBezTo>
                      <a:cubicBezTo>
                        <a:pt x="1096586" y="1193019"/>
                        <a:pt x="983365" y="1080143"/>
                        <a:pt x="699910" y="1142899"/>
                      </a:cubicBezTo>
                      <a:cubicBezTo>
                        <a:pt x="416455" y="1205655"/>
                        <a:pt x="275997" y="1073386"/>
                        <a:pt x="0" y="1142899"/>
                      </a:cubicBezTo>
                      <a:cubicBezTo>
                        <a:pt x="-58862" y="871025"/>
                        <a:pt x="7356" y="713560"/>
                        <a:pt x="0" y="571450"/>
                      </a:cubicBezTo>
                      <a:cubicBezTo>
                        <a:pt x="-7356" y="429340"/>
                        <a:pt x="47140" y="140091"/>
                        <a:pt x="0" y="0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=""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8921" y="2112425"/>
                <a:ext cx="1344472" cy="1344472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2674861" y="2207278"/>
              <a:ext cx="72006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&lt;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14846" y="3708850"/>
            <a:ext cx="9627326" cy="1410040"/>
            <a:chOff x="1214846" y="3708850"/>
            <a:chExt cx="9627326" cy="1410040"/>
          </a:xfrm>
        </p:grpSpPr>
        <p:grpSp>
          <p:nvGrpSpPr>
            <p:cNvPr id="17" name="Group 16"/>
            <p:cNvGrpSpPr/>
            <p:nvPr/>
          </p:nvGrpSpPr>
          <p:grpSpPr>
            <a:xfrm>
              <a:off x="1214846" y="3708850"/>
              <a:ext cx="9627326" cy="1375161"/>
              <a:chOff x="1214846" y="3708850"/>
              <a:chExt cx="9627326" cy="137516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214846" y="3708850"/>
                <a:ext cx="9627326" cy="1307259"/>
                <a:chOff x="1489338" y="2402722"/>
                <a:chExt cx="9590158" cy="1454300"/>
              </a:xfrm>
              <a:solidFill>
                <a:schemeClr val="accent4">
                  <a:lumMod val="20000"/>
                  <a:lumOff val="80000"/>
                </a:schemeClr>
              </a:solidFill>
            </p:grpSpPr>
            <p:sp>
              <p:nvSpPr>
                <p:cNvPr id="21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1489338" y="2402722"/>
                  <a:ext cx="9590158" cy="145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1909982" y="2558422"/>
                  <a:ext cx="8748871" cy="1142899"/>
                </a:xfrm>
                <a:custGeom>
                  <a:avLst/>
                  <a:gdLst>
                    <a:gd name="connsiteX0" fmla="*/ 0 w 8748871"/>
                    <a:gd name="connsiteY0" fmla="*/ 0 h 1142899"/>
                    <a:gd name="connsiteX1" fmla="*/ 495769 w 8748871"/>
                    <a:gd name="connsiteY1" fmla="*/ 0 h 1142899"/>
                    <a:gd name="connsiteX2" fmla="*/ 991539 w 8748871"/>
                    <a:gd name="connsiteY2" fmla="*/ 0 h 1142899"/>
                    <a:gd name="connsiteX3" fmla="*/ 1399819 w 8748871"/>
                    <a:gd name="connsiteY3" fmla="*/ 0 h 1142899"/>
                    <a:gd name="connsiteX4" fmla="*/ 2158055 w 8748871"/>
                    <a:gd name="connsiteY4" fmla="*/ 0 h 1142899"/>
                    <a:gd name="connsiteX5" fmla="*/ 2828802 w 8748871"/>
                    <a:gd name="connsiteY5" fmla="*/ 0 h 1142899"/>
                    <a:gd name="connsiteX6" fmla="*/ 3587037 w 8748871"/>
                    <a:gd name="connsiteY6" fmla="*/ 0 h 1142899"/>
                    <a:gd name="connsiteX7" fmla="*/ 3907829 w 8748871"/>
                    <a:gd name="connsiteY7" fmla="*/ 0 h 1142899"/>
                    <a:gd name="connsiteX8" fmla="*/ 4228621 w 8748871"/>
                    <a:gd name="connsiteY8" fmla="*/ 0 h 1142899"/>
                    <a:gd name="connsiteX9" fmla="*/ 4549413 w 8748871"/>
                    <a:gd name="connsiteY9" fmla="*/ 0 h 1142899"/>
                    <a:gd name="connsiteX10" fmla="*/ 4870205 w 8748871"/>
                    <a:gd name="connsiteY10" fmla="*/ 0 h 1142899"/>
                    <a:gd name="connsiteX11" fmla="*/ 5540952 w 8748871"/>
                    <a:gd name="connsiteY11" fmla="*/ 0 h 1142899"/>
                    <a:gd name="connsiteX12" fmla="*/ 5949232 w 8748871"/>
                    <a:gd name="connsiteY12" fmla="*/ 0 h 1142899"/>
                    <a:gd name="connsiteX13" fmla="*/ 6532490 w 8748871"/>
                    <a:gd name="connsiteY13" fmla="*/ 0 h 1142899"/>
                    <a:gd name="connsiteX14" fmla="*/ 7115748 w 8748871"/>
                    <a:gd name="connsiteY14" fmla="*/ 0 h 1142899"/>
                    <a:gd name="connsiteX15" fmla="*/ 7873984 w 8748871"/>
                    <a:gd name="connsiteY15" fmla="*/ 0 h 1142899"/>
                    <a:gd name="connsiteX16" fmla="*/ 8194776 w 8748871"/>
                    <a:gd name="connsiteY16" fmla="*/ 0 h 1142899"/>
                    <a:gd name="connsiteX17" fmla="*/ 8748871 w 8748871"/>
                    <a:gd name="connsiteY17" fmla="*/ 0 h 1142899"/>
                    <a:gd name="connsiteX18" fmla="*/ 8748871 w 8748871"/>
                    <a:gd name="connsiteY18" fmla="*/ 560021 h 1142899"/>
                    <a:gd name="connsiteX19" fmla="*/ 8748871 w 8748871"/>
                    <a:gd name="connsiteY19" fmla="*/ 1142899 h 1142899"/>
                    <a:gd name="connsiteX20" fmla="*/ 8253102 w 8748871"/>
                    <a:gd name="connsiteY20" fmla="*/ 1142899 h 1142899"/>
                    <a:gd name="connsiteX21" fmla="*/ 7932310 w 8748871"/>
                    <a:gd name="connsiteY21" fmla="*/ 1142899 h 1142899"/>
                    <a:gd name="connsiteX22" fmla="*/ 7261563 w 8748871"/>
                    <a:gd name="connsiteY22" fmla="*/ 1142899 h 1142899"/>
                    <a:gd name="connsiteX23" fmla="*/ 6765794 w 8748871"/>
                    <a:gd name="connsiteY23" fmla="*/ 1142899 h 1142899"/>
                    <a:gd name="connsiteX24" fmla="*/ 6007558 w 8748871"/>
                    <a:gd name="connsiteY24" fmla="*/ 1142899 h 1142899"/>
                    <a:gd name="connsiteX25" fmla="*/ 5686766 w 8748871"/>
                    <a:gd name="connsiteY25" fmla="*/ 1142899 h 1142899"/>
                    <a:gd name="connsiteX26" fmla="*/ 5365974 w 8748871"/>
                    <a:gd name="connsiteY26" fmla="*/ 1142899 h 1142899"/>
                    <a:gd name="connsiteX27" fmla="*/ 4607739 w 8748871"/>
                    <a:gd name="connsiteY27" fmla="*/ 1142899 h 1142899"/>
                    <a:gd name="connsiteX28" fmla="*/ 4024481 w 8748871"/>
                    <a:gd name="connsiteY28" fmla="*/ 1142899 h 1142899"/>
                    <a:gd name="connsiteX29" fmla="*/ 3266245 w 8748871"/>
                    <a:gd name="connsiteY29" fmla="*/ 1142899 h 1142899"/>
                    <a:gd name="connsiteX30" fmla="*/ 2857965 w 8748871"/>
                    <a:gd name="connsiteY30" fmla="*/ 1142899 h 1142899"/>
                    <a:gd name="connsiteX31" fmla="*/ 2449684 w 8748871"/>
                    <a:gd name="connsiteY31" fmla="*/ 1142899 h 1142899"/>
                    <a:gd name="connsiteX32" fmla="*/ 1953915 w 8748871"/>
                    <a:gd name="connsiteY32" fmla="*/ 1142899 h 1142899"/>
                    <a:gd name="connsiteX33" fmla="*/ 1633123 w 8748871"/>
                    <a:gd name="connsiteY33" fmla="*/ 1142899 h 1142899"/>
                    <a:gd name="connsiteX34" fmla="*/ 962376 w 8748871"/>
                    <a:gd name="connsiteY34" fmla="*/ 1142899 h 1142899"/>
                    <a:gd name="connsiteX35" fmla="*/ 554095 w 8748871"/>
                    <a:gd name="connsiteY35" fmla="*/ 1142899 h 1142899"/>
                    <a:gd name="connsiteX36" fmla="*/ 0 w 8748871"/>
                    <a:gd name="connsiteY36" fmla="*/ 1142899 h 1142899"/>
                    <a:gd name="connsiteX37" fmla="*/ 0 w 8748871"/>
                    <a:gd name="connsiteY37" fmla="*/ 594307 h 1142899"/>
                    <a:gd name="connsiteX38" fmla="*/ 0 w 8748871"/>
                    <a:gd name="connsiteY38" fmla="*/ 0 h 1142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48871" h="1142899" fill="none" extrusionOk="0">
                      <a:moveTo>
                        <a:pt x="0" y="0"/>
                      </a:moveTo>
                      <a:cubicBezTo>
                        <a:pt x="241426" y="-14187"/>
                        <a:pt x="322774" y="56643"/>
                        <a:pt x="495769" y="0"/>
                      </a:cubicBezTo>
                      <a:cubicBezTo>
                        <a:pt x="668764" y="-56643"/>
                        <a:pt x="766818" y="39972"/>
                        <a:pt x="991539" y="0"/>
                      </a:cubicBezTo>
                      <a:cubicBezTo>
                        <a:pt x="1216260" y="-39972"/>
                        <a:pt x="1234108" y="18376"/>
                        <a:pt x="1399819" y="0"/>
                      </a:cubicBezTo>
                      <a:cubicBezTo>
                        <a:pt x="1565530" y="-18376"/>
                        <a:pt x="1787158" y="90682"/>
                        <a:pt x="2158055" y="0"/>
                      </a:cubicBezTo>
                      <a:cubicBezTo>
                        <a:pt x="2528952" y="-90682"/>
                        <a:pt x="2631677" y="42231"/>
                        <a:pt x="2828802" y="0"/>
                      </a:cubicBezTo>
                      <a:cubicBezTo>
                        <a:pt x="3025927" y="-42231"/>
                        <a:pt x="3234745" y="81937"/>
                        <a:pt x="3587037" y="0"/>
                      </a:cubicBezTo>
                      <a:cubicBezTo>
                        <a:pt x="3939329" y="-81937"/>
                        <a:pt x="3774181" y="33863"/>
                        <a:pt x="3907829" y="0"/>
                      </a:cubicBezTo>
                      <a:cubicBezTo>
                        <a:pt x="4041477" y="-33863"/>
                        <a:pt x="4081086" y="18942"/>
                        <a:pt x="4228621" y="0"/>
                      </a:cubicBezTo>
                      <a:cubicBezTo>
                        <a:pt x="4376156" y="-18942"/>
                        <a:pt x="4421390" y="4828"/>
                        <a:pt x="4549413" y="0"/>
                      </a:cubicBezTo>
                      <a:cubicBezTo>
                        <a:pt x="4677436" y="-4828"/>
                        <a:pt x="4721941" y="32188"/>
                        <a:pt x="4870205" y="0"/>
                      </a:cubicBezTo>
                      <a:cubicBezTo>
                        <a:pt x="5018469" y="-32188"/>
                        <a:pt x="5388486" y="54582"/>
                        <a:pt x="5540952" y="0"/>
                      </a:cubicBezTo>
                      <a:cubicBezTo>
                        <a:pt x="5693418" y="-54582"/>
                        <a:pt x="5814326" y="4736"/>
                        <a:pt x="5949232" y="0"/>
                      </a:cubicBezTo>
                      <a:cubicBezTo>
                        <a:pt x="6084138" y="-4736"/>
                        <a:pt x="6337531" y="61103"/>
                        <a:pt x="6532490" y="0"/>
                      </a:cubicBezTo>
                      <a:cubicBezTo>
                        <a:pt x="6727449" y="-61103"/>
                        <a:pt x="6901137" y="3504"/>
                        <a:pt x="7115748" y="0"/>
                      </a:cubicBezTo>
                      <a:cubicBezTo>
                        <a:pt x="7330359" y="-3504"/>
                        <a:pt x="7667636" y="67043"/>
                        <a:pt x="7873984" y="0"/>
                      </a:cubicBezTo>
                      <a:cubicBezTo>
                        <a:pt x="8080332" y="-67043"/>
                        <a:pt x="8100851" y="6465"/>
                        <a:pt x="8194776" y="0"/>
                      </a:cubicBezTo>
                      <a:cubicBezTo>
                        <a:pt x="8288701" y="-6465"/>
                        <a:pt x="8612763" y="19356"/>
                        <a:pt x="8748871" y="0"/>
                      </a:cubicBezTo>
                      <a:cubicBezTo>
                        <a:pt x="8779578" y="125101"/>
                        <a:pt x="8692831" y="426245"/>
                        <a:pt x="8748871" y="560021"/>
                      </a:cubicBezTo>
                      <a:cubicBezTo>
                        <a:pt x="8804911" y="693797"/>
                        <a:pt x="8725315" y="920141"/>
                        <a:pt x="8748871" y="1142899"/>
                      </a:cubicBezTo>
                      <a:cubicBezTo>
                        <a:pt x="8555881" y="1147499"/>
                        <a:pt x="8391495" y="1130973"/>
                        <a:pt x="8253102" y="1142899"/>
                      </a:cubicBezTo>
                      <a:cubicBezTo>
                        <a:pt x="8114709" y="1154825"/>
                        <a:pt x="8082172" y="1111649"/>
                        <a:pt x="7932310" y="1142899"/>
                      </a:cubicBezTo>
                      <a:cubicBezTo>
                        <a:pt x="7782448" y="1174149"/>
                        <a:pt x="7423750" y="1130634"/>
                        <a:pt x="7261563" y="1142899"/>
                      </a:cubicBezTo>
                      <a:cubicBezTo>
                        <a:pt x="7099376" y="1155164"/>
                        <a:pt x="6932207" y="1114068"/>
                        <a:pt x="6765794" y="1142899"/>
                      </a:cubicBezTo>
                      <a:cubicBezTo>
                        <a:pt x="6599381" y="1171730"/>
                        <a:pt x="6201997" y="1098784"/>
                        <a:pt x="6007558" y="1142899"/>
                      </a:cubicBezTo>
                      <a:cubicBezTo>
                        <a:pt x="5813119" y="1187014"/>
                        <a:pt x="5779098" y="1111871"/>
                        <a:pt x="5686766" y="1142899"/>
                      </a:cubicBezTo>
                      <a:cubicBezTo>
                        <a:pt x="5594434" y="1173927"/>
                        <a:pt x="5498076" y="1105626"/>
                        <a:pt x="5365974" y="1142899"/>
                      </a:cubicBezTo>
                      <a:cubicBezTo>
                        <a:pt x="5233872" y="1180172"/>
                        <a:pt x="4841611" y="1102784"/>
                        <a:pt x="4607739" y="1142899"/>
                      </a:cubicBezTo>
                      <a:cubicBezTo>
                        <a:pt x="4373868" y="1183014"/>
                        <a:pt x="4281666" y="1137412"/>
                        <a:pt x="4024481" y="1142899"/>
                      </a:cubicBezTo>
                      <a:cubicBezTo>
                        <a:pt x="3767296" y="1148386"/>
                        <a:pt x="3523234" y="1115624"/>
                        <a:pt x="3266245" y="1142899"/>
                      </a:cubicBezTo>
                      <a:cubicBezTo>
                        <a:pt x="3009256" y="1170174"/>
                        <a:pt x="3041876" y="1135836"/>
                        <a:pt x="2857965" y="1142899"/>
                      </a:cubicBezTo>
                      <a:cubicBezTo>
                        <a:pt x="2674054" y="1149962"/>
                        <a:pt x="2616844" y="1098262"/>
                        <a:pt x="2449684" y="1142899"/>
                      </a:cubicBezTo>
                      <a:cubicBezTo>
                        <a:pt x="2282524" y="1187536"/>
                        <a:pt x="2168426" y="1119073"/>
                        <a:pt x="1953915" y="1142899"/>
                      </a:cubicBezTo>
                      <a:cubicBezTo>
                        <a:pt x="1739404" y="1166725"/>
                        <a:pt x="1783279" y="1139880"/>
                        <a:pt x="1633123" y="1142899"/>
                      </a:cubicBezTo>
                      <a:cubicBezTo>
                        <a:pt x="1482967" y="1145918"/>
                        <a:pt x="1288304" y="1066838"/>
                        <a:pt x="962376" y="1142899"/>
                      </a:cubicBezTo>
                      <a:cubicBezTo>
                        <a:pt x="636448" y="1218960"/>
                        <a:pt x="723212" y="1131366"/>
                        <a:pt x="554095" y="1142899"/>
                      </a:cubicBezTo>
                      <a:cubicBezTo>
                        <a:pt x="384978" y="1154432"/>
                        <a:pt x="142693" y="1122432"/>
                        <a:pt x="0" y="1142899"/>
                      </a:cubicBezTo>
                      <a:cubicBezTo>
                        <a:pt x="-15306" y="902585"/>
                        <a:pt x="50568" y="826353"/>
                        <a:pt x="0" y="594307"/>
                      </a:cubicBezTo>
                      <a:cubicBezTo>
                        <a:pt x="-50568" y="362261"/>
                        <a:pt x="11698" y="203739"/>
                        <a:pt x="0" y="0"/>
                      </a:cubicBezTo>
                      <a:close/>
                    </a:path>
                    <a:path w="8748871" h="1142899" stroke="0" extrusionOk="0">
                      <a:moveTo>
                        <a:pt x="0" y="0"/>
                      </a:moveTo>
                      <a:cubicBezTo>
                        <a:pt x="147165" y="-3175"/>
                        <a:pt x="218458" y="33269"/>
                        <a:pt x="408281" y="0"/>
                      </a:cubicBezTo>
                      <a:cubicBezTo>
                        <a:pt x="598104" y="-33269"/>
                        <a:pt x="774027" y="13761"/>
                        <a:pt x="1079027" y="0"/>
                      </a:cubicBezTo>
                      <a:cubicBezTo>
                        <a:pt x="1384027" y="-13761"/>
                        <a:pt x="1535248" y="49005"/>
                        <a:pt x="1837263" y="0"/>
                      </a:cubicBezTo>
                      <a:cubicBezTo>
                        <a:pt x="2139278" y="-49005"/>
                        <a:pt x="2280861" y="90934"/>
                        <a:pt x="2595498" y="0"/>
                      </a:cubicBezTo>
                      <a:cubicBezTo>
                        <a:pt x="2910136" y="-90934"/>
                        <a:pt x="3042229" y="29626"/>
                        <a:pt x="3266245" y="0"/>
                      </a:cubicBezTo>
                      <a:cubicBezTo>
                        <a:pt x="3490261" y="-29626"/>
                        <a:pt x="3717093" y="60504"/>
                        <a:pt x="3849503" y="0"/>
                      </a:cubicBezTo>
                      <a:cubicBezTo>
                        <a:pt x="3981913" y="-60504"/>
                        <a:pt x="4280265" y="10798"/>
                        <a:pt x="4607739" y="0"/>
                      </a:cubicBezTo>
                      <a:cubicBezTo>
                        <a:pt x="4935213" y="-10798"/>
                        <a:pt x="4825560" y="10631"/>
                        <a:pt x="5016019" y="0"/>
                      </a:cubicBezTo>
                      <a:cubicBezTo>
                        <a:pt x="5206478" y="-10631"/>
                        <a:pt x="5267382" y="55788"/>
                        <a:pt x="5511789" y="0"/>
                      </a:cubicBezTo>
                      <a:cubicBezTo>
                        <a:pt x="5756196" y="-55788"/>
                        <a:pt x="5845349" y="20556"/>
                        <a:pt x="6007558" y="0"/>
                      </a:cubicBezTo>
                      <a:cubicBezTo>
                        <a:pt x="6169767" y="-20556"/>
                        <a:pt x="6289210" y="43470"/>
                        <a:pt x="6415839" y="0"/>
                      </a:cubicBezTo>
                      <a:cubicBezTo>
                        <a:pt x="6542468" y="-43470"/>
                        <a:pt x="6866329" y="5897"/>
                        <a:pt x="6999097" y="0"/>
                      </a:cubicBezTo>
                      <a:cubicBezTo>
                        <a:pt x="7131865" y="-5897"/>
                        <a:pt x="7282441" y="37795"/>
                        <a:pt x="7407377" y="0"/>
                      </a:cubicBezTo>
                      <a:cubicBezTo>
                        <a:pt x="7532313" y="-37795"/>
                        <a:pt x="7819787" y="5029"/>
                        <a:pt x="7990636" y="0"/>
                      </a:cubicBezTo>
                      <a:cubicBezTo>
                        <a:pt x="8161485" y="-5029"/>
                        <a:pt x="8496507" y="9937"/>
                        <a:pt x="8748871" y="0"/>
                      </a:cubicBezTo>
                      <a:cubicBezTo>
                        <a:pt x="8760093" y="296278"/>
                        <a:pt x="8691704" y="441566"/>
                        <a:pt x="8748871" y="594307"/>
                      </a:cubicBezTo>
                      <a:cubicBezTo>
                        <a:pt x="8806038" y="747048"/>
                        <a:pt x="8724181" y="920901"/>
                        <a:pt x="8748871" y="1142899"/>
                      </a:cubicBezTo>
                      <a:cubicBezTo>
                        <a:pt x="8667566" y="1170886"/>
                        <a:pt x="8552725" y="1105446"/>
                        <a:pt x="8428079" y="1142899"/>
                      </a:cubicBezTo>
                      <a:cubicBezTo>
                        <a:pt x="8303433" y="1180352"/>
                        <a:pt x="7990904" y="1134237"/>
                        <a:pt x="7757332" y="1142899"/>
                      </a:cubicBezTo>
                      <a:cubicBezTo>
                        <a:pt x="7523760" y="1151561"/>
                        <a:pt x="7310724" y="1116571"/>
                        <a:pt x="7174074" y="1142899"/>
                      </a:cubicBezTo>
                      <a:cubicBezTo>
                        <a:pt x="7037424" y="1169227"/>
                        <a:pt x="6999609" y="1105592"/>
                        <a:pt x="6853282" y="1142899"/>
                      </a:cubicBezTo>
                      <a:cubicBezTo>
                        <a:pt x="6706955" y="1180206"/>
                        <a:pt x="6413349" y="1128061"/>
                        <a:pt x="6182536" y="1142899"/>
                      </a:cubicBezTo>
                      <a:cubicBezTo>
                        <a:pt x="5951723" y="1157737"/>
                        <a:pt x="5879478" y="1099131"/>
                        <a:pt x="5686766" y="1142899"/>
                      </a:cubicBezTo>
                      <a:cubicBezTo>
                        <a:pt x="5494054" y="1186667"/>
                        <a:pt x="5306317" y="1094502"/>
                        <a:pt x="5103508" y="1142899"/>
                      </a:cubicBezTo>
                      <a:cubicBezTo>
                        <a:pt x="4900699" y="1191296"/>
                        <a:pt x="4732506" y="1090482"/>
                        <a:pt x="4432761" y="1142899"/>
                      </a:cubicBezTo>
                      <a:cubicBezTo>
                        <a:pt x="4133016" y="1195316"/>
                        <a:pt x="4215694" y="1108409"/>
                        <a:pt x="4111969" y="1142899"/>
                      </a:cubicBezTo>
                      <a:cubicBezTo>
                        <a:pt x="4008244" y="1177389"/>
                        <a:pt x="3808920" y="1090630"/>
                        <a:pt x="3528711" y="1142899"/>
                      </a:cubicBezTo>
                      <a:cubicBezTo>
                        <a:pt x="3248502" y="1195168"/>
                        <a:pt x="3148501" y="1126497"/>
                        <a:pt x="2857965" y="1142899"/>
                      </a:cubicBezTo>
                      <a:cubicBezTo>
                        <a:pt x="2567429" y="1159301"/>
                        <a:pt x="2456853" y="1103493"/>
                        <a:pt x="2187218" y="1142899"/>
                      </a:cubicBezTo>
                      <a:cubicBezTo>
                        <a:pt x="1917583" y="1182305"/>
                        <a:pt x="1914169" y="1098861"/>
                        <a:pt x="1778937" y="1142899"/>
                      </a:cubicBezTo>
                      <a:cubicBezTo>
                        <a:pt x="1643705" y="1186937"/>
                        <a:pt x="1469750" y="1092779"/>
                        <a:pt x="1283168" y="1142899"/>
                      </a:cubicBezTo>
                      <a:cubicBezTo>
                        <a:pt x="1096586" y="1193019"/>
                        <a:pt x="983365" y="1080143"/>
                        <a:pt x="699910" y="1142899"/>
                      </a:cubicBezTo>
                      <a:cubicBezTo>
                        <a:pt x="416455" y="1205655"/>
                        <a:pt x="275997" y="1073386"/>
                        <a:pt x="0" y="1142899"/>
                      </a:cubicBezTo>
                      <a:cubicBezTo>
                        <a:pt x="-58862" y="871025"/>
                        <a:pt x="7356" y="713560"/>
                        <a:pt x="0" y="571450"/>
                      </a:cubicBezTo>
                      <a:cubicBezTo>
                        <a:pt x="-7356" y="429340"/>
                        <a:pt x="47140" y="140091"/>
                        <a:pt x="0" y="0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=""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8921" y="3708850"/>
                <a:ext cx="1375161" cy="1375161"/>
              </a:xfrm>
              <a:prstGeom prst="rect">
                <a:avLst/>
              </a:prstGeom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2689616" y="3949339"/>
              <a:ext cx="720065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7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&gt;</a:t>
              </a:r>
              <a:endPara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14846" y="5192623"/>
            <a:ext cx="9627326" cy="1435940"/>
            <a:chOff x="1214846" y="5192623"/>
            <a:chExt cx="9627326" cy="1435940"/>
          </a:xfrm>
        </p:grpSpPr>
        <p:grpSp>
          <p:nvGrpSpPr>
            <p:cNvPr id="24" name="Group 23"/>
            <p:cNvGrpSpPr/>
            <p:nvPr/>
          </p:nvGrpSpPr>
          <p:grpSpPr>
            <a:xfrm>
              <a:off x="1214846" y="5192623"/>
              <a:ext cx="9627326" cy="1435940"/>
              <a:chOff x="1214846" y="5192623"/>
              <a:chExt cx="9627326" cy="143594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1214846" y="5320082"/>
                <a:ext cx="9627326" cy="1307259"/>
                <a:chOff x="1489338" y="2402722"/>
                <a:chExt cx="9590158" cy="1454300"/>
              </a:xfrm>
              <a:solidFill>
                <a:schemeClr val="accent4">
                  <a:lumMod val="20000"/>
                  <a:lumOff val="80000"/>
                </a:schemeClr>
              </a:solidFill>
            </p:grpSpPr>
            <p:sp>
              <p:nvSpPr>
                <p:cNvPr id="28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1489338" y="2402722"/>
                  <a:ext cx="9590158" cy="145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1909982" y="2558422"/>
                  <a:ext cx="8748871" cy="1142899"/>
                </a:xfrm>
                <a:custGeom>
                  <a:avLst/>
                  <a:gdLst>
                    <a:gd name="connsiteX0" fmla="*/ 0 w 8748871"/>
                    <a:gd name="connsiteY0" fmla="*/ 0 h 1142899"/>
                    <a:gd name="connsiteX1" fmla="*/ 495769 w 8748871"/>
                    <a:gd name="connsiteY1" fmla="*/ 0 h 1142899"/>
                    <a:gd name="connsiteX2" fmla="*/ 991539 w 8748871"/>
                    <a:gd name="connsiteY2" fmla="*/ 0 h 1142899"/>
                    <a:gd name="connsiteX3" fmla="*/ 1399819 w 8748871"/>
                    <a:gd name="connsiteY3" fmla="*/ 0 h 1142899"/>
                    <a:gd name="connsiteX4" fmla="*/ 2158055 w 8748871"/>
                    <a:gd name="connsiteY4" fmla="*/ 0 h 1142899"/>
                    <a:gd name="connsiteX5" fmla="*/ 2828802 w 8748871"/>
                    <a:gd name="connsiteY5" fmla="*/ 0 h 1142899"/>
                    <a:gd name="connsiteX6" fmla="*/ 3587037 w 8748871"/>
                    <a:gd name="connsiteY6" fmla="*/ 0 h 1142899"/>
                    <a:gd name="connsiteX7" fmla="*/ 3907829 w 8748871"/>
                    <a:gd name="connsiteY7" fmla="*/ 0 h 1142899"/>
                    <a:gd name="connsiteX8" fmla="*/ 4228621 w 8748871"/>
                    <a:gd name="connsiteY8" fmla="*/ 0 h 1142899"/>
                    <a:gd name="connsiteX9" fmla="*/ 4549413 w 8748871"/>
                    <a:gd name="connsiteY9" fmla="*/ 0 h 1142899"/>
                    <a:gd name="connsiteX10" fmla="*/ 4870205 w 8748871"/>
                    <a:gd name="connsiteY10" fmla="*/ 0 h 1142899"/>
                    <a:gd name="connsiteX11" fmla="*/ 5540952 w 8748871"/>
                    <a:gd name="connsiteY11" fmla="*/ 0 h 1142899"/>
                    <a:gd name="connsiteX12" fmla="*/ 5949232 w 8748871"/>
                    <a:gd name="connsiteY12" fmla="*/ 0 h 1142899"/>
                    <a:gd name="connsiteX13" fmla="*/ 6532490 w 8748871"/>
                    <a:gd name="connsiteY13" fmla="*/ 0 h 1142899"/>
                    <a:gd name="connsiteX14" fmla="*/ 7115748 w 8748871"/>
                    <a:gd name="connsiteY14" fmla="*/ 0 h 1142899"/>
                    <a:gd name="connsiteX15" fmla="*/ 7873984 w 8748871"/>
                    <a:gd name="connsiteY15" fmla="*/ 0 h 1142899"/>
                    <a:gd name="connsiteX16" fmla="*/ 8194776 w 8748871"/>
                    <a:gd name="connsiteY16" fmla="*/ 0 h 1142899"/>
                    <a:gd name="connsiteX17" fmla="*/ 8748871 w 8748871"/>
                    <a:gd name="connsiteY17" fmla="*/ 0 h 1142899"/>
                    <a:gd name="connsiteX18" fmla="*/ 8748871 w 8748871"/>
                    <a:gd name="connsiteY18" fmla="*/ 560021 h 1142899"/>
                    <a:gd name="connsiteX19" fmla="*/ 8748871 w 8748871"/>
                    <a:gd name="connsiteY19" fmla="*/ 1142899 h 1142899"/>
                    <a:gd name="connsiteX20" fmla="*/ 8253102 w 8748871"/>
                    <a:gd name="connsiteY20" fmla="*/ 1142899 h 1142899"/>
                    <a:gd name="connsiteX21" fmla="*/ 7932310 w 8748871"/>
                    <a:gd name="connsiteY21" fmla="*/ 1142899 h 1142899"/>
                    <a:gd name="connsiteX22" fmla="*/ 7261563 w 8748871"/>
                    <a:gd name="connsiteY22" fmla="*/ 1142899 h 1142899"/>
                    <a:gd name="connsiteX23" fmla="*/ 6765794 w 8748871"/>
                    <a:gd name="connsiteY23" fmla="*/ 1142899 h 1142899"/>
                    <a:gd name="connsiteX24" fmla="*/ 6007558 w 8748871"/>
                    <a:gd name="connsiteY24" fmla="*/ 1142899 h 1142899"/>
                    <a:gd name="connsiteX25" fmla="*/ 5686766 w 8748871"/>
                    <a:gd name="connsiteY25" fmla="*/ 1142899 h 1142899"/>
                    <a:gd name="connsiteX26" fmla="*/ 5365974 w 8748871"/>
                    <a:gd name="connsiteY26" fmla="*/ 1142899 h 1142899"/>
                    <a:gd name="connsiteX27" fmla="*/ 4607739 w 8748871"/>
                    <a:gd name="connsiteY27" fmla="*/ 1142899 h 1142899"/>
                    <a:gd name="connsiteX28" fmla="*/ 4024481 w 8748871"/>
                    <a:gd name="connsiteY28" fmla="*/ 1142899 h 1142899"/>
                    <a:gd name="connsiteX29" fmla="*/ 3266245 w 8748871"/>
                    <a:gd name="connsiteY29" fmla="*/ 1142899 h 1142899"/>
                    <a:gd name="connsiteX30" fmla="*/ 2857965 w 8748871"/>
                    <a:gd name="connsiteY30" fmla="*/ 1142899 h 1142899"/>
                    <a:gd name="connsiteX31" fmla="*/ 2449684 w 8748871"/>
                    <a:gd name="connsiteY31" fmla="*/ 1142899 h 1142899"/>
                    <a:gd name="connsiteX32" fmla="*/ 1953915 w 8748871"/>
                    <a:gd name="connsiteY32" fmla="*/ 1142899 h 1142899"/>
                    <a:gd name="connsiteX33" fmla="*/ 1633123 w 8748871"/>
                    <a:gd name="connsiteY33" fmla="*/ 1142899 h 1142899"/>
                    <a:gd name="connsiteX34" fmla="*/ 962376 w 8748871"/>
                    <a:gd name="connsiteY34" fmla="*/ 1142899 h 1142899"/>
                    <a:gd name="connsiteX35" fmla="*/ 554095 w 8748871"/>
                    <a:gd name="connsiteY35" fmla="*/ 1142899 h 1142899"/>
                    <a:gd name="connsiteX36" fmla="*/ 0 w 8748871"/>
                    <a:gd name="connsiteY36" fmla="*/ 1142899 h 1142899"/>
                    <a:gd name="connsiteX37" fmla="*/ 0 w 8748871"/>
                    <a:gd name="connsiteY37" fmla="*/ 594307 h 1142899"/>
                    <a:gd name="connsiteX38" fmla="*/ 0 w 8748871"/>
                    <a:gd name="connsiteY38" fmla="*/ 0 h 1142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48871" h="1142899" fill="none" extrusionOk="0">
                      <a:moveTo>
                        <a:pt x="0" y="0"/>
                      </a:moveTo>
                      <a:cubicBezTo>
                        <a:pt x="241426" y="-14187"/>
                        <a:pt x="322774" y="56643"/>
                        <a:pt x="495769" y="0"/>
                      </a:cubicBezTo>
                      <a:cubicBezTo>
                        <a:pt x="668764" y="-56643"/>
                        <a:pt x="766818" y="39972"/>
                        <a:pt x="991539" y="0"/>
                      </a:cubicBezTo>
                      <a:cubicBezTo>
                        <a:pt x="1216260" y="-39972"/>
                        <a:pt x="1234108" y="18376"/>
                        <a:pt x="1399819" y="0"/>
                      </a:cubicBezTo>
                      <a:cubicBezTo>
                        <a:pt x="1565530" y="-18376"/>
                        <a:pt x="1787158" y="90682"/>
                        <a:pt x="2158055" y="0"/>
                      </a:cubicBezTo>
                      <a:cubicBezTo>
                        <a:pt x="2528952" y="-90682"/>
                        <a:pt x="2631677" y="42231"/>
                        <a:pt x="2828802" y="0"/>
                      </a:cubicBezTo>
                      <a:cubicBezTo>
                        <a:pt x="3025927" y="-42231"/>
                        <a:pt x="3234745" y="81937"/>
                        <a:pt x="3587037" y="0"/>
                      </a:cubicBezTo>
                      <a:cubicBezTo>
                        <a:pt x="3939329" y="-81937"/>
                        <a:pt x="3774181" y="33863"/>
                        <a:pt x="3907829" y="0"/>
                      </a:cubicBezTo>
                      <a:cubicBezTo>
                        <a:pt x="4041477" y="-33863"/>
                        <a:pt x="4081086" y="18942"/>
                        <a:pt x="4228621" y="0"/>
                      </a:cubicBezTo>
                      <a:cubicBezTo>
                        <a:pt x="4376156" y="-18942"/>
                        <a:pt x="4421390" y="4828"/>
                        <a:pt x="4549413" y="0"/>
                      </a:cubicBezTo>
                      <a:cubicBezTo>
                        <a:pt x="4677436" y="-4828"/>
                        <a:pt x="4721941" y="32188"/>
                        <a:pt x="4870205" y="0"/>
                      </a:cubicBezTo>
                      <a:cubicBezTo>
                        <a:pt x="5018469" y="-32188"/>
                        <a:pt x="5388486" y="54582"/>
                        <a:pt x="5540952" y="0"/>
                      </a:cubicBezTo>
                      <a:cubicBezTo>
                        <a:pt x="5693418" y="-54582"/>
                        <a:pt x="5814326" y="4736"/>
                        <a:pt x="5949232" y="0"/>
                      </a:cubicBezTo>
                      <a:cubicBezTo>
                        <a:pt x="6084138" y="-4736"/>
                        <a:pt x="6337531" y="61103"/>
                        <a:pt x="6532490" y="0"/>
                      </a:cubicBezTo>
                      <a:cubicBezTo>
                        <a:pt x="6727449" y="-61103"/>
                        <a:pt x="6901137" y="3504"/>
                        <a:pt x="7115748" y="0"/>
                      </a:cubicBezTo>
                      <a:cubicBezTo>
                        <a:pt x="7330359" y="-3504"/>
                        <a:pt x="7667636" y="67043"/>
                        <a:pt x="7873984" y="0"/>
                      </a:cubicBezTo>
                      <a:cubicBezTo>
                        <a:pt x="8080332" y="-67043"/>
                        <a:pt x="8100851" y="6465"/>
                        <a:pt x="8194776" y="0"/>
                      </a:cubicBezTo>
                      <a:cubicBezTo>
                        <a:pt x="8288701" y="-6465"/>
                        <a:pt x="8612763" y="19356"/>
                        <a:pt x="8748871" y="0"/>
                      </a:cubicBezTo>
                      <a:cubicBezTo>
                        <a:pt x="8779578" y="125101"/>
                        <a:pt x="8692831" y="426245"/>
                        <a:pt x="8748871" y="560021"/>
                      </a:cubicBezTo>
                      <a:cubicBezTo>
                        <a:pt x="8804911" y="693797"/>
                        <a:pt x="8725315" y="920141"/>
                        <a:pt x="8748871" y="1142899"/>
                      </a:cubicBezTo>
                      <a:cubicBezTo>
                        <a:pt x="8555881" y="1147499"/>
                        <a:pt x="8391495" y="1130973"/>
                        <a:pt x="8253102" y="1142899"/>
                      </a:cubicBezTo>
                      <a:cubicBezTo>
                        <a:pt x="8114709" y="1154825"/>
                        <a:pt x="8082172" y="1111649"/>
                        <a:pt x="7932310" y="1142899"/>
                      </a:cubicBezTo>
                      <a:cubicBezTo>
                        <a:pt x="7782448" y="1174149"/>
                        <a:pt x="7423750" y="1130634"/>
                        <a:pt x="7261563" y="1142899"/>
                      </a:cubicBezTo>
                      <a:cubicBezTo>
                        <a:pt x="7099376" y="1155164"/>
                        <a:pt x="6932207" y="1114068"/>
                        <a:pt x="6765794" y="1142899"/>
                      </a:cubicBezTo>
                      <a:cubicBezTo>
                        <a:pt x="6599381" y="1171730"/>
                        <a:pt x="6201997" y="1098784"/>
                        <a:pt x="6007558" y="1142899"/>
                      </a:cubicBezTo>
                      <a:cubicBezTo>
                        <a:pt x="5813119" y="1187014"/>
                        <a:pt x="5779098" y="1111871"/>
                        <a:pt x="5686766" y="1142899"/>
                      </a:cubicBezTo>
                      <a:cubicBezTo>
                        <a:pt x="5594434" y="1173927"/>
                        <a:pt x="5498076" y="1105626"/>
                        <a:pt x="5365974" y="1142899"/>
                      </a:cubicBezTo>
                      <a:cubicBezTo>
                        <a:pt x="5233872" y="1180172"/>
                        <a:pt x="4841611" y="1102784"/>
                        <a:pt x="4607739" y="1142899"/>
                      </a:cubicBezTo>
                      <a:cubicBezTo>
                        <a:pt x="4373868" y="1183014"/>
                        <a:pt x="4281666" y="1137412"/>
                        <a:pt x="4024481" y="1142899"/>
                      </a:cubicBezTo>
                      <a:cubicBezTo>
                        <a:pt x="3767296" y="1148386"/>
                        <a:pt x="3523234" y="1115624"/>
                        <a:pt x="3266245" y="1142899"/>
                      </a:cubicBezTo>
                      <a:cubicBezTo>
                        <a:pt x="3009256" y="1170174"/>
                        <a:pt x="3041876" y="1135836"/>
                        <a:pt x="2857965" y="1142899"/>
                      </a:cubicBezTo>
                      <a:cubicBezTo>
                        <a:pt x="2674054" y="1149962"/>
                        <a:pt x="2616844" y="1098262"/>
                        <a:pt x="2449684" y="1142899"/>
                      </a:cubicBezTo>
                      <a:cubicBezTo>
                        <a:pt x="2282524" y="1187536"/>
                        <a:pt x="2168426" y="1119073"/>
                        <a:pt x="1953915" y="1142899"/>
                      </a:cubicBezTo>
                      <a:cubicBezTo>
                        <a:pt x="1739404" y="1166725"/>
                        <a:pt x="1783279" y="1139880"/>
                        <a:pt x="1633123" y="1142899"/>
                      </a:cubicBezTo>
                      <a:cubicBezTo>
                        <a:pt x="1482967" y="1145918"/>
                        <a:pt x="1288304" y="1066838"/>
                        <a:pt x="962376" y="1142899"/>
                      </a:cubicBezTo>
                      <a:cubicBezTo>
                        <a:pt x="636448" y="1218960"/>
                        <a:pt x="723212" y="1131366"/>
                        <a:pt x="554095" y="1142899"/>
                      </a:cubicBezTo>
                      <a:cubicBezTo>
                        <a:pt x="384978" y="1154432"/>
                        <a:pt x="142693" y="1122432"/>
                        <a:pt x="0" y="1142899"/>
                      </a:cubicBezTo>
                      <a:cubicBezTo>
                        <a:pt x="-15306" y="902585"/>
                        <a:pt x="50568" y="826353"/>
                        <a:pt x="0" y="594307"/>
                      </a:cubicBezTo>
                      <a:cubicBezTo>
                        <a:pt x="-50568" y="362261"/>
                        <a:pt x="11698" y="203739"/>
                        <a:pt x="0" y="0"/>
                      </a:cubicBezTo>
                      <a:close/>
                    </a:path>
                    <a:path w="8748871" h="1142899" stroke="0" extrusionOk="0">
                      <a:moveTo>
                        <a:pt x="0" y="0"/>
                      </a:moveTo>
                      <a:cubicBezTo>
                        <a:pt x="147165" y="-3175"/>
                        <a:pt x="218458" y="33269"/>
                        <a:pt x="408281" y="0"/>
                      </a:cubicBezTo>
                      <a:cubicBezTo>
                        <a:pt x="598104" y="-33269"/>
                        <a:pt x="774027" y="13761"/>
                        <a:pt x="1079027" y="0"/>
                      </a:cubicBezTo>
                      <a:cubicBezTo>
                        <a:pt x="1384027" y="-13761"/>
                        <a:pt x="1535248" y="49005"/>
                        <a:pt x="1837263" y="0"/>
                      </a:cubicBezTo>
                      <a:cubicBezTo>
                        <a:pt x="2139278" y="-49005"/>
                        <a:pt x="2280861" y="90934"/>
                        <a:pt x="2595498" y="0"/>
                      </a:cubicBezTo>
                      <a:cubicBezTo>
                        <a:pt x="2910136" y="-90934"/>
                        <a:pt x="3042229" y="29626"/>
                        <a:pt x="3266245" y="0"/>
                      </a:cubicBezTo>
                      <a:cubicBezTo>
                        <a:pt x="3490261" y="-29626"/>
                        <a:pt x="3717093" y="60504"/>
                        <a:pt x="3849503" y="0"/>
                      </a:cubicBezTo>
                      <a:cubicBezTo>
                        <a:pt x="3981913" y="-60504"/>
                        <a:pt x="4280265" y="10798"/>
                        <a:pt x="4607739" y="0"/>
                      </a:cubicBezTo>
                      <a:cubicBezTo>
                        <a:pt x="4935213" y="-10798"/>
                        <a:pt x="4825560" y="10631"/>
                        <a:pt x="5016019" y="0"/>
                      </a:cubicBezTo>
                      <a:cubicBezTo>
                        <a:pt x="5206478" y="-10631"/>
                        <a:pt x="5267382" y="55788"/>
                        <a:pt x="5511789" y="0"/>
                      </a:cubicBezTo>
                      <a:cubicBezTo>
                        <a:pt x="5756196" y="-55788"/>
                        <a:pt x="5845349" y="20556"/>
                        <a:pt x="6007558" y="0"/>
                      </a:cubicBezTo>
                      <a:cubicBezTo>
                        <a:pt x="6169767" y="-20556"/>
                        <a:pt x="6289210" y="43470"/>
                        <a:pt x="6415839" y="0"/>
                      </a:cubicBezTo>
                      <a:cubicBezTo>
                        <a:pt x="6542468" y="-43470"/>
                        <a:pt x="6866329" y="5897"/>
                        <a:pt x="6999097" y="0"/>
                      </a:cubicBezTo>
                      <a:cubicBezTo>
                        <a:pt x="7131865" y="-5897"/>
                        <a:pt x="7282441" y="37795"/>
                        <a:pt x="7407377" y="0"/>
                      </a:cubicBezTo>
                      <a:cubicBezTo>
                        <a:pt x="7532313" y="-37795"/>
                        <a:pt x="7819787" y="5029"/>
                        <a:pt x="7990636" y="0"/>
                      </a:cubicBezTo>
                      <a:cubicBezTo>
                        <a:pt x="8161485" y="-5029"/>
                        <a:pt x="8496507" y="9937"/>
                        <a:pt x="8748871" y="0"/>
                      </a:cubicBezTo>
                      <a:cubicBezTo>
                        <a:pt x="8760093" y="296278"/>
                        <a:pt x="8691704" y="441566"/>
                        <a:pt x="8748871" y="594307"/>
                      </a:cubicBezTo>
                      <a:cubicBezTo>
                        <a:pt x="8806038" y="747048"/>
                        <a:pt x="8724181" y="920901"/>
                        <a:pt x="8748871" y="1142899"/>
                      </a:cubicBezTo>
                      <a:cubicBezTo>
                        <a:pt x="8667566" y="1170886"/>
                        <a:pt x="8552725" y="1105446"/>
                        <a:pt x="8428079" y="1142899"/>
                      </a:cubicBezTo>
                      <a:cubicBezTo>
                        <a:pt x="8303433" y="1180352"/>
                        <a:pt x="7990904" y="1134237"/>
                        <a:pt x="7757332" y="1142899"/>
                      </a:cubicBezTo>
                      <a:cubicBezTo>
                        <a:pt x="7523760" y="1151561"/>
                        <a:pt x="7310724" y="1116571"/>
                        <a:pt x="7174074" y="1142899"/>
                      </a:cubicBezTo>
                      <a:cubicBezTo>
                        <a:pt x="7037424" y="1169227"/>
                        <a:pt x="6999609" y="1105592"/>
                        <a:pt x="6853282" y="1142899"/>
                      </a:cubicBezTo>
                      <a:cubicBezTo>
                        <a:pt x="6706955" y="1180206"/>
                        <a:pt x="6413349" y="1128061"/>
                        <a:pt x="6182536" y="1142899"/>
                      </a:cubicBezTo>
                      <a:cubicBezTo>
                        <a:pt x="5951723" y="1157737"/>
                        <a:pt x="5879478" y="1099131"/>
                        <a:pt x="5686766" y="1142899"/>
                      </a:cubicBezTo>
                      <a:cubicBezTo>
                        <a:pt x="5494054" y="1186667"/>
                        <a:pt x="5306317" y="1094502"/>
                        <a:pt x="5103508" y="1142899"/>
                      </a:cubicBezTo>
                      <a:cubicBezTo>
                        <a:pt x="4900699" y="1191296"/>
                        <a:pt x="4732506" y="1090482"/>
                        <a:pt x="4432761" y="1142899"/>
                      </a:cubicBezTo>
                      <a:cubicBezTo>
                        <a:pt x="4133016" y="1195316"/>
                        <a:pt x="4215694" y="1108409"/>
                        <a:pt x="4111969" y="1142899"/>
                      </a:cubicBezTo>
                      <a:cubicBezTo>
                        <a:pt x="4008244" y="1177389"/>
                        <a:pt x="3808920" y="1090630"/>
                        <a:pt x="3528711" y="1142899"/>
                      </a:cubicBezTo>
                      <a:cubicBezTo>
                        <a:pt x="3248502" y="1195168"/>
                        <a:pt x="3148501" y="1126497"/>
                        <a:pt x="2857965" y="1142899"/>
                      </a:cubicBezTo>
                      <a:cubicBezTo>
                        <a:pt x="2567429" y="1159301"/>
                        <a:pt x="2456853" y="1103493"/>
                        <a:pt x="2187218" y="1142899"/>
                      </a:cubicBezTo>
                      <a:cubicBezTo>
                        <a:pt x="1917583" y="1182305"/>
                        <a:pt x="1914169" y="1098861"/>
                        <a:pt x="1778937" y="1142899"/>
                      </a:cubicBezTo>
                      <a:cubicBezTo>
                        <a:pt x="1643705" y="1186937"/>
                        <a:pt x="1469750" y="1092779"/>
                        <a:pt x="1283168" y="1142899"/>
                      </a:cubicBezTo>
                      <a:cubicBezTo>
                        <a:pt x="1096586" y="1193019"/>
                        <a:pt x="983365" y="1080143"/>
                        <a:pt x="699910" y="1142899"/>
                      </a:cubicBezTo>
                      <a:cubicBezTo>
                        <a:pt x="416455" y="1205655"/>
                        <a:pt x="275997" y="1073386"/>
                        <a:pt x="0" y="1142899"/>
                      </a:cubicBezTo>
                      <a:cubicBezTo>
                        <a:pt x="-58862" y="871025"/>
                        <a:pt x="7356" y="713560"/>
                        <a:pt x="0" y="571450"/>
                      </a:cubicBezTo>
                      <a:cubicBezTo>
                        <a:pt x="-7356" y="429340"/>
                        <a:pt x="47140" y="140091"/>
                        <a:pt x="0" y="0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=""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8921" y="5192623"/>
                <a:ext cx="1435940" cy="1435940"/>
              </a:xfrm>
              <a:prstGeom prst="rect">
                <a:avLst/>
              </a:prstGeom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2689615" y="5413801"/>
              <a:ext cx="720065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7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=</a:t>
              </a:r>
              <a:endPara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1FBDE937-9B5E-445C-AE02-9993687C11C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011" y="3744386"/>
            <a:ext cx="1223596" cy="11793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FBDE937-9B5E-445C-AE02-9993687C11C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011" y="2144185"/>
            <a:ext cx="1223596" cy="1179345"/>
          </a:xfrm>
          <a:prstGeom prst="rect">
            <a:avLst/>
          </a:prstGeom>
        </p:spPr>
      </p:pic>
      <p:pic>
        <p:nvPicPr>
          <p:cNvPr id="33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id="{54BE722B-8926-8D5C-5B42-2AF55BF0D8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9091" y="1768874"/>
            <a:ext cx="794141" cy="794141"/>
          </a:xfrm>
          <a:prstGeom prst="rect">
            <a:avLst/>
          </a:prstGeom>
        </p:spPr>
      </p:pic>
      <p:pic>
        <p:nvPicPr>
          <p:cNvPr id="34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id="{4BB49B5D-725F-36CD-A6BE-593405D548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9091" y="2676808"/>
            <a:ext cx="794141" cy="794141"/>
          </a:xfrm>
          <a:prstGeom prst="rect">
            <a:avLst/>
          </a:prstGeom>
        </p:spPr>
      </p:pic>
      <p:pic>
        <p:nvPicPr>
          <p:cNvPr id="35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F075C37A-5B1C-7688-4289-B5404AE69BC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9091" y="959054"/>
            <a:ext cx="831778" cy="83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1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2590" y="0"/>
            <a:ext cx="11064975" cy="2086461"/>
            <a:chOff x="482590" y="0"/>
            <a:chExt cx="11064975" cy="2086461"/>
          </a:xfrm>
        </p:grpSpPr>
        <p:grpSp>
          <p:nvGrpSpPr>
            <p:cNvPr id="6" name="Group 5"/>
            <p:cNvGrpSpPr/>
            <p:nvPr/>
          </p:nvGrpSpPr>
          <p:grpSpPr>
            <a:xfrm>
              <a:off x="482590" y="0"/>
              <a:ext cx="11064975" cy="2086461"/>
              <a:chOff x="482590" y="0"/>
              <a:chExt cx="11064975" cy="2086461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ED5B8F09-75F4-39B7-58CC-B48E3E7E8B82}"/>
                  </a:ext>
                </a:extLst>
              </p:cNvPr>
              <p:cNvGrpSpPr/>
              <p:nvPr/>
            </p:nvGrpSpPr>
            <p:grpSpPr>
              <a:xfrm>
                <a:off x="482590" y="349221"/>
                <a:ext cx="11064975" cy="1441611"/>
                <a:chOff x="3481370" y="252063"/>
                <a:chExt cx="5484562" cy="1198024"/>
              </a:xfrm>
            </p:grpSpPr>
            <p:sp>
              <p:nvSpPr>
                <p:cNvPr id="3" name="Rectangle: Rounded Corners 13">
                  <a:extLst>
                    <a:ext uri="{FF2B5EF4-FFF2-40B4-BE49-F238E27FC236}">
                      <a16:creationId xmlns:a16="http://schemas.microsoft.com/office/drawing/2014/main" id="{AD6F0894-0017-E090-62C6-F2AF4752280A}"/>
                    </a:ext>
                  </a:extLst>
                </p:cNvPr>
                <p:cNvSpPr/>
                <p:nvPr/>
              </p:nvSpPr>
              <p:spPr>
                <a:xfrm>
                  <a:off x="3542097" y="252063"/>
                  <a:ext cx="5423835" cy="1135781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70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vi-VN" sz="1027" b="0" i="0" u="none" strike="noStrike" kern="0" cap="none" spc="0" normalizeH="0" baseline="0" noProof="0">
                    <a:ln>
                      <a:noFill/>
                    </a:ln>
                    <a:solidFill>
                      <a:srgbClr val="72B5C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4" name="Rectangle: Rounded Corners 14">
                  <a:extLst>
                    <a:ext uri="{FF2B5EF4-FFF2-40B4-BE49-F238E27FC236}">
                      <a16:creationId xmlns:a16="http://schemas.microsoft.com/office/drawing/2014/main" id="{12CD57C6-C518-9ABD-8B4A-E408436851EE}"/>
                    </a:ext>
                  </a:extLst>
                </p:cNvPr>
                <p:cNvSpPr/>
                <p:nvPr/>
              </p:nvSpPr>
              <p:spPr>
                <a:xfrm>
                  <a:off x="3481370" y="314306"/>
                  <a:ext cx="5423835" cy="1135781"/>
                </a:xfrm>
                <a:prstGeom prst="roundRect">
                  <a:avLst/>
                </a:prstGeom>
                <a:noFill/>
                <a:ln w="34925">
                  <a:solidFill>
                    <a:schemeClr val="tx1"/>
                  </a:solidFill>
                  <a:prstDash val="dash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705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vi-VN" sz="1027" b="0" i="0" u="none" strike="noStrike" kern="0" cap="none" spc="0" normalizeH="0" baseline="0" noProof="0">
                    <a:ln>
                      <a:noFill/>
                    </a:ln>
                    <a:solidFill>
                      <a:srgbClr val="72B5C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  <a:sym typeface="Arial"/>
                  </a:endParaRPr>
                </a:p>
              </p:txBody>
            </p:sp>
          </p:grp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2590" y="0"/>
                <a:ext cx="2086461" cy="2086461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2322138" y="627953"/>
              <a:ext cx="87421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SG" sz="48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89 x 36 + 64 x 89</a:t>
              </a: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14846" y="2097618"/>
            <a:ext cx="9627326" cy="1359279"/>
            <a:chOff x="1214846" y="2097618"/>
            <a:chExt cx="9627326" cy="1359279"/>
          </a:xfrm>
        </p:grpSpPr>
        <p:grpSp>
          <p:nvGrpSpPr>
            <p:cNvPr id="10" name="Group 9"/>
            <p:cNvGrpSpPr/>
            <p:nvPr/>
          </p:nvGrpSpPr>
          <p:grpSpPr>
            <a:xfrm>
              <a:off x="1214846" y="2097618"/>
              <a:ext cx="9627326" cy="1359279"/>
              <a:chOff x="1214846" y="2097618"/>
              <a:chExt cx="9627326" cy="135927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214846" y="2097618"/>
                <a:ext cx="9627326" cy="1307259"/>
                <a:chOff x="1489338" y="2402722"/>
                <a:chExt cx="9590158" cy="1454300"/>
              </a:xfrm>
              <a:solidFill>
                <a:schemeClr val="accent4">
                  <a:lumMod val="20000"/>
                  <a:lumOff val="80000"/>
                </a:schemeClr>
              </a:solidFill>
            </p:grpSpPr>
            <p:sp>
              <p:nvSpPr>
                <p:cNvPr id="14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1489338" y="2402722"/>
                  <a:ext cx="9590158" cy="145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1909982" y="2558422"/>
                  <a:ext cx="8748871" cy="1142899"/>
                </a:xfrm>
                <a:custGeom>
                  <a:avLst/>
                  <a:gdLst>
                    <a:gd name="connsiteX0" fmla="*/ 0 w 8748871"/>
                    <a:gd name="connsiteY0" fmla="*/ 0 h 1142899"/>
                    <a:gd name="connsiteX1" fmla="*/ 495769 w 8748871"/>
                    <a:gd name="connsiteY1" fmla="*/ 0 h 1142899"/>
                    <a:gd name="connsiteX2" fmla="*/ 991539 w 8748871"/>
                    <a:gd name="connsiteY2" fmla="*/ 0 h 1142899"/>
                    <a:gd name="connsiteX3" fmla="*/ 1399819 w 8748871"/>
                    <a:gd name="connsiteY3" fmla="*/ 0 h 1142899"/>
                    <a:gd name="connsiteX4" fmla="*/ 2158055 w 8748871"/>
                    <a:gd name="connsiteY4" fmla="*/ 0 h 1142899"/>
                    <a:gd name="connsiteX5" fmla="*/ 2828802 w 8748871"/>
                    <a:gd name="connsiteY5" fmla="*/ 0 h 1142899"/>
                    <a:gd name="connsiteX6" fmla="*/ 3587037 w 8748871"/>
                    <a:gd name="connsiteY6" fmla="*/ 0 h 1142899"/>
                    <a:gd name="connsiteX7" fmla="*/ 3907829 w 8748871"/>
                    <a:gd name="connsiteY7" fmla="*/ 0 h 1142899"/>
                    <a:gd name="connsiteX8" fmla="*/ 4228621 w 8748871"/>
                    <a:gd name="connsiteY8" fmla="*/ 0 h 1142899"/>
                    <a:gd name="connsiteX9" fmla="*/ 4549413 w 8748871"/>
                    <a:gd name="connsiteY9" fmla="*/ 0 h 1142899"/>
                    <a:gd name="connsiteX10" fmla="*/ 4870205 w 8748871"/>
                    <a:gd name="connsiteY10" fmla="*/ 0 h 1142899"/>
                    <a:gd name="connsiteX11" fmla="*/ 5540952 w 8748871"/>
                    <a:gd name="connsiteY11" fmla="*/ 0 h 1142899"/>
                    <a:gd name="connsiteX12" fmla="*/ 5949232 w 8748871"/>
                    <a:gd name="connsiteY12" fmla="*/ 0 h 1142899"/>
                    <a:gd name="connsiteX13" fmla="*/ 6532490 w 8748871"/>
                    <a:gd name="connsiteY13" fmla="*/ 0 h 1142899"/>
                    <a:gd name="connsiteX14" fmla="*/ 7115748 w 8748871"/>
                    <a:gd name="connsiteY14" fmla="*/ 0 h 1142899"/>
                    <a:gd name="connsiteX15" fmla="*/ 7873984 w 8748871"/>
                    <a:gd name="connsiteY15" fmla="*/ 0 h 1142899"/>
                    <a:gd name="connsiteX16" fmla="*/ 8194776 w 8748871"/>
                    <a:gd name="connsiteY16" fmla="*/ 0 h 1142899"/>
                    <a:gd name="connsiteX17" fmla="*/ 8748871 w 8748871"/>
                    <a:gd name="connsiteY17" fmla="*/ 0 h 1142899"/>
                    <a:gd name="connsiteX18" fmla="*/ 8748871 w 8748871"/>
                    <a:gd name="connsiteY18" fmla="*/ 560021 h 1142899"/>
                    <a:gd name="connsiteX19" fmla="*/ 8748871 w 8748871"/>
                    <a:gd name="connsiteY19" fmla="*/ 1142899 h 1142899"/>
                    <a:gd name="connsiteX20" fmla="*/ 8253102 w 8748871"/>
                    <a:gd name="connsiteY20" fmla="*/ 1142899 h 1142899"/>
                    <a:gd name="connsiteX21" fmla="*/ 7932310 w 8748871"/>
                    <a:gd name="connsiteY21" fmla="*/ 1142899 h 1142899"/>
                    <a:gd name="connsiteX22" fmla="*/ 7261563 w 8748871"/>
                    <a:gd name="connsiteY22" fmla="*/ 1142899 h 1142899"/>
                    <a:gd name="connsiteX23" fmla="*/ 6765794 w 8748871"/>
                    <a:gd name="connsiteY23" fmla="*/ 1142899 h 1142899"/>
                    <a:gd name="connsiteX24" fmla="*/ 6007558 w 8748871"/>
                    <a:gd name="connsiteY24" fmla="*/ 1142899 h 1142899"/>
                    <a:gd name="connsiteX25" fmla="*/ 5686766 w 8748871"/>
                    <a:gd name="connsiteY25" fmla="*/ 1142899 h 1142899"/>
                    <a:gd name="connsiteX26" fmla="*/ 5365974 w 8748871"/>
                    <a:gd name="connsiteY26" fmla="*/ 1142899 h 1142899"/>
                    <a:gd name="connsiteX27" fmla="*/ 4607739 w 8748871"/>
                    <a:gd name="connsiteY27" fmla="*/ 1142899 h 1142899"/>
                    <a:gd name="connsiteX28" fmla="*/ 4024481 w 8748871"/>
                    <a:gd name="connsiteY28" fmla="*/ 1142899 h 1142899"/>
                    <a:gd name="connsiteX29" fmla="*/ 3266245 w 8748871"/>
                    <a:gd name="connsiteY29" fmla="*/ 1142899 h 1142899"/>
                    <a:gd name="connsiteX30" fmla="*/ 2857965 w 8748871"/>
                    <a:gd name="connsiteY30" fmla="*/ 1142899 h 1142899"/>
                    <a:gd name="connsiteX31" fmla="*/ 2449684 w 8748871"/>
                    <a:gd name="connsiteY31" fmla="*/ 1142899 h 1142899"/>
                    <a:gd name="connsiteX32" fmla="*/ 1953915 w 8748871"/>
                    <a:gd name="connsiteY32" fmla="*/ 1142899 h 1142899"/>
                    <a:gd name="connsiteX33" fmla="*/ 1633123 w 8748871"/>
                    <a:gd name="connsiteY33" fmla="*/ 1142899 h 1142899"/>
                    <a:gd name="connsiteX34" fmla="*/ 962376 w 8748871"/>
                    <a:gd name="connsiteY34" fmla="*/ 1142899 h 1142899"/>
                    <a:gd name="connsiteX35" fmla="*/ 554095 w 8748871"/>
                    <a:gd name="connsiteY35" fmla="*/ 1142899 h 1142899"/>
                    <a:gd name="connsiteX36" fmla="*/ 0 w 8748871"/>
                    <a:gd name="connsiteY36" fmla="*/ 1142899 h 1142899"/>
                    <a:gd name="connsiteX37" fmla="*/ 0 w 8748871"/>
                    <a:gd name="connsiteY37" fmla="*/ 594307 h 1142899"/>
                    <a:gd name="connsiteX38" fmla="*/ 0 w 8748871"/>
                    <a:gd name="connsiteY38" fmla="*/ 0 h 1142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48871" h="1142899" fill="none" extrusionOk="0">
                      <a:moveTo>
                        <a:pt x="0" y="0"/>
                      </a:moveTo>
                      <a:cubicBezTo>
                        <a:pt x="241426" y="-14187"/>
                        <a:pt x="322774" y="56643"/>
                        <a:pt x="495769" y="0"/>
                      </a:cubicBezTo>
                      <a:cubicBezTo>
                        <a:pt x="668764" y="-56643"/>
                        <a:pt x="766818" y="39972"/>
                        <a:pt x="991539" y="0"/>
                      </a:cubicBezTo>
                      <a:cubicBezTo>
                        <a:pt x="1216260" y="-39972"/>
                        <a:pt x="1234108" y="18376"/>
                        <a:pt x="1399819" y="0"/>
                      </a:cubicBezTo>
                      <a:cubicBezTo>
                        <a:pt x="1565530" y="-18376"/>
                        <a:pt x="1787158" y="90682"/>
                        <a:pt x="2158055" y="0"/>
                      </a:cubicBezTo>
                      <a:cubicBezTo>
                        <a:pt x="2528952" y="-90682"/>
                        <a:pt x="2631677" y="42231"/>
                        <a:pt x="2828802" y="0"/>
                      </a:cubicBezTo>
                      <a:cubicBezTo>
                        <a:pt x="3025927" y="-42231"/>
                        <a:pt x="3234745" y="81937"/>
                        <a:pt x="3587037" y="0"/>
                      </a:cubicBezTo>
                      <a:cubicBezTo>
                        <a:pt x="3939329" y="-81937"/>
                        <a:pt x="3774181" y="33863"/>
                        <a:pt x="3907829" y="0"/>
                      </a:cubicBezTo>
                      <a:cubicBezTo>
                        <a:pt x="4041477" y="-33863"/>
                        <a:pt x="4081086" y="18942"/>
                        <a:pt x="4228621" y="0"/>
                      </a:cubicBezTo>
                      <a:cubicBezTo>
                        <a:pt x="4376156" y="-18942"/>
                        <a:pt x="4421390" y="4828"/>
                        <a:pt x="4549413" y="0"/>
                      </a:cubicBezTo>
                      <a:cubicBezTo>
                        <a:pt x="4677436" y="-4828"/>
                        <a:pt x="4721941" y="32188"/>
                        <a:pt x="4870205" y="0"/>
                      </a:cubicBezTo>
                      <a:cubicBezTo>
                        <a:pt x="5018469" y="-32188"/>
                        <a:pt x="5388486" y="54582"/>
                        <a:pt x="5540952" y="0"/>
                      </a:cubicBezTo>
                      <a:cubicBezTo>
                        <a:pt x="5693418" y="-54582"/>
                        <a:pt x="5814326" y="4736"/>
                        <a:pt x="5949232" y="0"/>
                      </a:cubicBezTo>
                      <a:cubicBezTo>
                        <a:pt x="6084138" y="-4736"/>
                        <a:pt x="6337531" y="61103"/>
                        <a:pt x="6532490" y="0"/>
                      </a:cubicBezTo>
                      <a:cubicBezTo>
                        <a:pt x="6727449" y="-61103"/>
                        <a:pt x="6901137" y="3504"/>
                        <a:pt x="7115748" y="0"/>
                      </a:cubicBezTo>
                      <a:cubicBezTo>
                        <a:pt x="7330359" y="-3504"/>
                        <a:pt x="7667636" y="67043"/>
                        <a:pt x="7873984" y="0"/>
                      </a:cubicBezTo>
                      <a:cubicBezTo>
                        <a:pt x="8080332" y="-67043"/>
                        <a:pt x="8100851" y="6465"/>
                        <a:pt x="8194776" y="0"/>
                      </a:cubicBezTo>
                      <a:cubicBezTo>
                        <a:pt x="8288701" y="-6465"/>
                        <a:pt x="8612763" y="19356"/>
                        <a:pt x="8748871" y="0"/>
                      </a:cubicBezTo>
                      <a:cubicBezTo>
                        <a:pt x="8779578" y="125101"/>
                        <a:pt x="8692831" y="426245"/>
                        <a:pt x="8748871" y="560021"/>
                      </a:cubicBezTo>
                      <a:cubicBezTo>
                        <a:pt x="8804911" y="693797"/>
                        <a:pt x="8725315" y="920141"/>
                        <a:pt x="8748871" y="1142899"/>
                      </a:cubicBezTo>
                      <a:cubicBezTo>
                        <a:pt x="8555881" y="1147499"/>
                        <a:pt x="8391495" y="1130973"/>
                        <a:pt x="8253102" y="1142899"/>
                      </a:cubicBezTo>
                      <a:cubicBezTo>
                        <a:pt x="8114709" y="1154825"/>
                        <a:pt x="8082172" y="1111649"/>
                        <a:pt x="7932310" y="1142899"/>
                      </a:cubicBezTo>
                      <a:cubicBezTo>
                        <a:pt x="7782448" y="1174149"/>
                        <a:pt x="7423750" y="1130634"/>
                        <a:pt x="7261563" y="1142899"/>
                      </a:cubicBezTo>
                      <a:cubicBezTo>
                        <a:pt x="7099376" y="1155164"/>
                        <a:pt x="6932207" y="1114068"/>
                        <a:pt x="6765794" y="1142899"/>
                      </a:cubicBezTo>
                      <a:cubicBezTo>
                        <a:pt x="6599381" y="1171730"/>
                        <a:pt x="6201997" y="1098784"/>
                        <a:pt x="6007558" y="1142899"/>
                      </a:cubicBezTo>
                      <a:cubicBezTo>
                        <a:pt x="5813119" y="1187014"/>
                        <a:pt x="5779098" y="1111871"/>
                        <a:pt x="5686766" y="1142899"/>
                      </a:cubicBezTo>
                      <a:cubicBezTo>
                        <a:pt x="5594434" y="1173927"/>
                        <a:pt x="5498076" y="1105626"/>
                        <a:pt x="5365974" y="1142899"/>
                      </a:cubicBezTo>
                      <a:cubicBezTo>
                        <a:pt x="5233872" y="1180172"/>
                        <a:pt x="4841611" y="1102784"/>
                        <a:pt x="4607739" y="1142899"/>
                      </a:cubicBezTo>
                      <a:cubicBezTo>
                        <a:pt x="4373868" y="1183014"/>
                        <a:pt x="4281666" y="1137412"/>
                        <a:pt x="4024481" y="1142899"/>
                      </a:cubicBezTo>
                      <a:cubicBezTo>
                        <a:pt x="3767296" y="1148386"/>
                        <a:pt x="3523234" y="1115624"/>
                        <a:pt x="3266245" y="1142899"/>
                      </a:cubicBezTo>
                      <a:cubicBezTo>
                        <a:pt x="3009256" y="1170174"/>
                        <a:pt x="3041876" y="1135836"/>
                        <a:pt x="2857965" y="1142899"/>
                      </a:cubicBezTo>
                      <a:cubicBezTo>
                        <a:pt x="2674054" y="1149962"/>
                        <a:pt x="2616844" y="1098262"/>
                        <a:pt x="2449684" y="1142899"/>
                      </a:cubicBezTo>
                      <a:cubicBezTo>
                        <a:pt x="2282524" y="1187536"/>
                        <a:pt x="2168426" y="1119073"/>
                        <a:pt x="1953915" y="1142899"/>
                      </a:cubicBezTo>
                      <a:cubicBezTo>
                        <a:pt x="1739404" y="1166725"/>
                        <a:pt x="1783279" y="1139880"/>
                        <a:pt x="1633123" y="1142899"/>
                      </a:cubicBezTo>
                      <a:cubicBezTo>
                        <a:pt x="1482967" y="1145918"/>
                        <a:pt x="1288304" y="1066838"/>
                        <a:pt x="962376" y="1142899"/>
                      </a:cubicBezTo>
                      <a:cubicBezTo>
                        <a:pt x="636448" y="1218960"/>
                        <a:pt x="723212" y="1131366"/>
                        <a:pt x="554095" y="1142899"/>
                      </a:cubicBezTo>
                      <a:cubicBezTo>
                        <a:pt x="384978" y="1154432"/>
                        <a:pt x="142693" y="1122432"/>
                        <a:pt x="0" y="1142899"/>
                      </a:cubicBezTo>
                      <a:cubicBezTo>
                        <a:pt x="-15306" y="902585"/>
                        <a:pt x="50568" y="826353"/>
                        <a:pt x="0" y="594307"/>
                      </a:cubicBezTo>
                      <a:cubicBezTo>
                        <a:pt x="-50568" y="362261"/>
                        <a:pt x="11698" y="203739"/>
                        <a:pt x="0" y="0"/>
                      </a:cubicBezTo>
                      <a:close/>
                    </a:path>
                    <a:path w="8748871" h="1142899" stroke="0" extrusionOk="0">
                      <a:moveTo>
                        <a:pt x="0" y="0"/>
                      </a:moveTo>
                      <a:cubicBezTo>
                        <a:pt x="147165" y="-3175"/>
                        <a:pt x="218458" y="33269"/>
                        <a:pt x="408281" y="0"/>
                      </a:cubicBezTo>
                      <a:cubicBezTo>
                        <a:pt x="598104" y="-33269"/>
                        <a:pt x="774027" y="13761"/>
                        <a:pt x="1079027" y="0"/>
                      </a:cubicBezTo>
                      <a:cubicBezTo>
                        <a:pt x="1384027" y="-13761"/>
                        <a:pt x="1535248" y="49005"/>
                        <a:pt x="1837263" y="0"/>
                      </a:cubicBezTo>
                      <a:cubicBezTo>
                        <a:pt x="2139278" y="-49005"/>
                        <a:pt x="2280861" y="90934"/>
                        <a:pt x="2595498" y="0"/>
                      </a:cubicBezTo>
                      <a:cubicBezTo>
                        <a:pt x="2910136" y="-90934"/>
                        <a:pt x="3042229" y="29626"/>
                        <a:pt x="3266245" y="0"/>
                      </a:cubicBezTo>
                      <a:cubicBezTo>
                        <a:pt x="3490261" y="-29626"/>
                        <a:pt x="3717093" y="60504"/>
                        <a:pt x="3849503" y="0"/>
                      </a:cubicBezTo>
                      <a:cubicBezTo>
                        <a:pt x="3981913" y="-60504"/>
                        <a:pt x="4280265" y="10798"/>
                        <a:pt x="4607739" y="0"/>
                      </a:cubicBezTo>
                      <a:cubicBezTo>
                        <a:pt x="4935213" y="-10798"/>
                        <a:pt x="4825560" y="10631"/>
                        <a:pt x="5016019" y="0"/>
                      </a:cubicBezTo>
                      <a:cubicBezTo>
                        <a:pt x="5206478" y="-10631"/>
                        <a:pt x="5267382" y="55788"/>
                        <a:pt x="5511789" y="0"/>
                      </a:cubicBezTo>
                      <a:cubicBezTo>
                        <a:pt x="5756196" y="-55788"/>
                        <a:pt x="5845349" y="20556"/>
                        <a:pt x="6007558" y="0"/>
                      </a:cubicBezTo>
                      <a:cubicBezTo>
                        <a:pt x="6169767" y="-20556"/>
                        <a:pt x="6289210" y="43470"/>
                        <a:pt x="6415839" y="0"/>
                      </a:cubicBezTo>
                      <a:cubicBezTo>
                        <a:pt x="6542468" y="-43470"/>
                        <a:pt x="6866329" y="5897"/>
                        <a:pt x="6999097" y="0"/>
                      </a:cubicBezTo>
                      <a:cubicBezTo>
                        <a:pt x="7131865" y="-5897"/>
                        <a:pt x="7282441" y="37795"/>
                        <a:pt x="7407377" y="0"/>
                      </a:cubicBezTo>
                      <a:cubicBezTo>
                        <a:pt x="7532313" y="-37795"/>
                        <a:pt x="7819787" y="5029"/>
                        <a:pt x="7990636" y="0"/>
                      </a:cubicBezTo>
                      <a:cubicBezTo>
                        <a:pt x="8161485" y="-5029"/>
                        <a:pt x="8496507" y="9937"/>
                        <a:pt x="8748871" y="0"/>
                      </a:cubicBezTo>
                      <a:cubicBezTo>
                        <a:pt x="8760093" y="296278"/>
                        <a:pt x="8691704" y="441566"/>
                        <a:pt x="8748871" y="594307"/>
                      </a:cubicBezTo>
                      <a:cubicBezTo>
                        <a:pt x="8806038" y="747048"/>
                        <a:pt x="8724181" y="920901"/>
                        <a:pt x="8748871" y="1142899"/>
                      </a:cubicBezTo>
                      <a:cubicBezTo>
                        <a:pt x="8667566" y="1170886"/>
                        <a:pt x="8552725" y="1105446"/>
                        <a:pt x="8428079" y="1142899"/>
                      </a:cubicBezTo>
                      <a:cubicBezTo>
                        <a:pt x="8303433" y="1180352"/>
                        <a:pt x="7990904" y="1134237"/>
                        <a:pt x="7757332" y="1142899"/>
                      </a:cubicBezTo>
                      <a:cubicBezTo>
                        <a:pt x="7523760" y="1151561"/>
                        <a:pt x="7310724" y="1116571"/>
                        <a:pt x="7174074" y="1142899"/>
                      </a:cubicBezTo>
                      <a:cubicBezTo>
                        <a:pt x="7037424" y="1169227"/>
                        <a:pt x="6999609" y="1105592"/>
                        <a:pt x="6853282" y="1142899"/>
                      </a:cubicBezTo>
                      <a:cubicBezTo>
                        <a:pt x="6706955" y="1180206"/>
                        <a:pt x="6413349" y="1128061"/>
                        <a:pt x="6182536" y="1142899"/>
                      </a:cubicBezTo>
                      <a:cubicBezTo>
                        <a:pt x="5951723" y="1157737"/>
                        <a:pt x="5879478" y="1099131"/>
                        <a:pt x="5686766" y="1142899"/>
                      </a:cubicBezTo>
                      <a:cubicBezTo>
                        <a:pt x="5494054" y="1186667"/>
                        <a:pt x="5306317" y="1094502"/>
                        <a:pt x="5103508" y="1142899"/>
                      </a:cubicBezTo>
                      <a:cubicBezTo>
                        <a:pt x="4900699" y="1191296"/>
                        <a:pt x="4732506" y="1090482"/>
                        <a:pt x="4432761" y="1142899"/>
                      </a:cubicBezTo>
                      <a:cubicBezTo>
                        <a:pt x="4133016" y="1195316"/>
                        <a:pt x="4215694" y="1108409"/>
                        <a:pt x="4111969" y="1142899"/>
                      </a:cubicBezTo>
                      <a:cubicBezTo>
                        <a:pt x="4008244" y="1177389"/>
                        <a:pt x="3808920" y="1090630"/>
                        <a:pt x="3528711" y="1142899"/>
                      </a:cubicBezTo>
                      <a:cubicBezTo>
                        <a:pt x="3248502" y="1195168"/>
                        <a:pt x="3148501" y="1126497"/>
                        <a:pt x="2857965" y="1142899"/>
                      </a:cubicBezTo>
                      <a:cubicBezTo>
                        <a:pt x="2567429" y="1159301"/>
                        <a:pt x="2456853" y="1103493"/>
                        <a:pt x="2187218" y="1142899"/>
                      </a:cubicBezTo>
                      <a:cubicBezTo>
                        <a:pt x="1917583" y="1182305"/>
                        <a:pt x="1914169" y="1098861"/>
                        <a:pt x="1778937" y="1142899"/>
                      </a:cubicBezTo>
                      <a:cubicBezTo>
                        <a:pt x="1643705" y="1186937"/>
                        <a:pt x="1469750" y="1092779"/>
                        <a:pt x="1283168" y="1142899"/>
                      </a:cubicBezTo>
                      <a:cubicBezTo>
                        <a:pt x="1096586" y="1193019"/>
                        <a:pt x="983365" y="1080143"/>
                        <a:pt x="699910" y="1142899"/>
                      </a:cubicBezTo>
                      <a:cubicBezTo>
                        <a:pt x="416455" y="1205655"/>
                        <a:pt x="275997" y="1073386"/>
                        <a:pt x="0" y="1142899"/>
                      </a:cubicBezTo>
                      <a:cubicBezTo>
                        <a:pt x="-58862" y="871025"/>
                        <a:pt x="7356" y="713560"/>
                        <a:pt x="0" y="571450"/>
                      </a:cubicBezTo>
                      <a:cubicBezTo>
                        <a:pt x="-7356" y="429340"/>
                        <a:pt x="47140" y="140091"/>
                        <a:pt x="0" y="0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=""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8921" y="2112425"/>
                <a:ext cx="1344472" cy="1344472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2674861" y="2224694"/>
              <a:ext cx="72006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890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14846" y="3708850"/>
            <a:ext cx="9627326" cy="1375161"/>
            <a:chOff x="1214846" y="3708850"/>
            <a:chExt cx="9627326" cy="1375161"/>
          </a:xfrm>
        </p:grpSpPr>
        <p:grpSp>
          <p:nvGrpSpPr>
            <p:cNvPr id="17" name="Group 16"/>
            <p:cNvGrpSpPr/>
            <p:nvPr/>
          </p:nvGrpSpPr>
          <p:grpSpPr>
            <a:xfrm>
              <a:off x="1214846" y="3708850"/>
              <a:ext cx="9627326" cy="1375161"/>
              <a:chOff x="1214846" y="3708850"/>
              <a:chExt cx="9627326" cy="137516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214846" y="3708850"/>
                <a:ext cx="9627326" cy="1307259"/>
                <a:chOff x="1489338" y="2402722"/>
                <a:chExt cx="9590158" cy="1454300"/>
              </a:xfrm>
              <a:solidFill>
                <a:schemeClr val="accent4">
                  <a:lumMod val="20000"/>
                  <a:lumOff val="80000"/>
                </a:schemeClr>
              </a:solidFill>
            </p:grpSpPr>
            <p:sp>
              <p:nvSpPr>
                <p:cNvPr id="21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1489338" y="2402722"/>
                  <a:ext cx="9590158" cy="145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1909982" y="2558422"/>
                  <a:ext cx="8748871" cy="1142899"/>
                </a:xfrm>
                <a:custGeom>
                  <a:avLst/>
                  <a:gdLst>
                    <a:gd name="connsiteX0" fmla="*/ 0 w 8748871"/>
                    <a:gd name="connsiteY0" fmla="*/ 0 h 1142899"/>
                    <a:gd name="connsiteX1" fmla="*/ 495769 w 8748871"/>
                    <a:gd name="connsiteY1" fmla="*/ 0 h 1142899"/>
                    <a:gd name="connsiteX2" fmla="*/ 991539 w 8748871"/>
                    <a:gd name="connsiteY2" fmla="*/ 0 h 1142899"/>
                    <a:gd name="connsiteX3" fmla="*/ 1399819 w 8748871"/>
                    <a:gd name="connsiteY3" fmla="*/ 0 h 1142899"/>
                    <a:gd name="connsiteX4" fmla="*/ 2158055 w 8748871"/>
                    <a:gd name="connsiteY4" fmla="*/ 0 h 1142899"/>
                    <a:gd name="connsiteX5" fmla="*/ 2828802 w 8748871"/>
                    <a:gd name="connsiteY5" fmla="*/ 0 h 1142899"/>
                    <a:gd name="connsiteX6" fmla="*/ 3587037 w 8748871"/>
                    <a:gd name="connsiteY6" fmla="*/ 0 h 1142899"/>
                    <a:gd name="connsiteX7" fmla="*/ 3907829 w 8748871"/>
                    <a:gd name="connsiteY7" fmla="*/ 0 h 1142899"/>
                    <a:gd name="connsiteX8" fmla="*/ 4228621 w 8748871"/>
                    <a:gd name="connsiteY8" fmla="*/ 0 h 1142899"/>
                    <a:gd name="connsiteX9" fmla="*/ 4549413 w 8748871"/>
                    <a:gd name="connsiteY9" fmla="*/ 0 h 1142899"/>
                    <a:gd name="connsiteX10" fmla="*/ 4870205 w 8748871"/>
                    <a:gd name="connsiteY10" fmla="*/ 0 h 1142899"/>
                    <a:gd name="connsiteX11" fmla="*/ 5540952 w 8748871"/>
                    <a:gd name="connsiteY11" fmla="*/ 0 h 1142899"/>
                    <a:gd name="connsiteX12" fmla="*/ 5949232 w 8748871"/>
                    <a:gd name="connsiteY12" fmla="*/ 0 h 1142899"/>
                    <a:gd name="connsiteX13" fmla="*/ 6532490 w 8748871"/>
                    <a:gd name="connsiteY13" fmla="*/ 0 h 1142899"/>
                    <a:gd name="connsiteX14" fmla="*/ 7115748 w 8748871"/>
                    <a:gd name="connsiteY14" fmla="*/ 0 h 1142899"/>
                    <a:gd name="connsiteX15" fmla="*/ 7873984 w 8748871"/>
                    <a:gd name="connsiteY15" fmla="*/ 0 h 1142899"/>
                    <a:gd name="connsiteX16" fmla="*/ 8194776 w 8748871"/>
                    <a:gd name="connsiteY16" fmla="*/ 0 h 1142899"/>
                    <a:gd name="connsiteX17" fmla="*/ 8748871 w 8748871"/>
                    <a:gd name="connsiteY17" fmla="*/ 0 h 1142899"/>
                    <a:gd name="connsiteX18" fmla="*/ 8748871 w 8748871"/>
                    <a:gd name="connsiteY18" fmla="*/ 560021 h 1142899"/>
                    <a:gd name="connsiteX19" fmla="*/ 8748871 w 8748871"/>
                    <a:gd name="connsiteY19" fmla="*/ 1142899 h 1142899"/>
                    <a:gd name="connsiteX20" fmla="*/ 8253102 w 8748871"/>
                    <a:gd name="connsiteY20" fmla="*/ 1142899 h 1142899"/>
                    <a:gd name="connsiteX21" fmla="*/ 7932310 w 8748871"/>
                    <a:gd name="connsiteY21" fmla="*/ 1142899 h 1142899"/>
                    <a:gd name="connsiteX22" fmla="*/ 7261563 w 8748871"/>
                    <a:gd name="connsiteY22" fmla="*/ 1142899 h 1142899"/>
                    <a:gd name="connsiteX23" fmla="*/ 6765794 w 8748871"/>
                    <a:gd name="connsiteY23" fmla="*/ 1142899 h 1142899"/>
                    <a:gd name="connsiteX24" fmla="*/ 6007558 w 8748871"/>
                    <a:gd name="connsiteY24" fmla="*/ 1142899 h 1142899"/>
                    <a:gd name="connsiteX25" fmla="*/ 5686766 w 8748871"/>
                    <a:gd name="connsiteY25" fmla="*/ 1142899 h 1142899"/>
                    <a:gd name="connsiteX26" fmla="*/ 5365974 w 8748871"/>
                    <a:gd name="connsiteY26" fmla="*/ 1142899 h 1142899"/>
                    <a:gd name="connsiteX27" fmla="*/ 4607739 w 8748871"/>
                    <a:gd name="connsiteY27" fmla="*/ 1142899 h 1142899"/>
                    <a:gd name="connsiteX28" fmla="*/ 4024481 w 8748871"/>
                    <a:gd name="connsiteY28" fmla="*/ 1142899 h 1142899"/>
                    <a:gd name="connsiteX29" fmla="*/ 3266245 w 8748871"/>
                    <a:gd name="connsiteY29" fmla="*/ 1142899 h 1142899"/>
                    <a:gd name="connsiteX30" fmla="*/ 2857965 w 8748871"/>
                    <a:gd name="connsiteY30" fmla="*/ 1142899 h 1142899"/>
                    <a:gd name="connsiteX31" fmla="*/ 2449684 w 8748871"/>
                    <a:gd name="connsiteY31" fmla="*/ 1142899 h 1142899"/>
                    <a:gd name="connsiteX32" fmla="*/ 1953915 w 8748871"/>
                    <a:gd name="connsiteY32" fmla="*/ 1142899 h 1142899"/>
                    <a:gd name="connsiteX33" fmla="*/ 1633123 w 8748871"/>
                    <a:gd name="connsiteY33" fmla="*/ 1142899 h 1142899"/>
                    <a:gd name="connsiteX34" fmla="*/ 962376 w 8748871"/>
                    <a:gd name="connsiteY34" fmla="*/ 1142899 h 1142899"/>
                    <a:gd name="connsiteX35" fmla="*/ 554095 w 8748871"/>
                    <a:gd name="connsiteY35" fmla="*/ 1142899 h 1142899"/>
                    <a:gd name="connsiteX36" fmla="*/ 0 w 8748871"/>
                    <a:gd name="connsiteY36" fmla="*/ 1142899 h 1142899"/>
                    <a:gd name="connsiteX37" fmla="*/ 0 w 8748871"/>
                    <a:gd name="connsiteY37" fmla="*/ 594307 h 1142899"/>
                    <a:gd name="connsiteX38" fmla="*/ 0 w 8748871"/>
                    <a:gd name="connsiteY38" fmla="*/ 0 h 1142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48871" h="1142899" fill="none" extrusionOk="0">
                      <a:moveTo>
                        <a:pt x="0" y="0"/>
                      </a:moveTo>
                      <a:cubicBezTo>
                        <a:pt x="241426" y="-14187"/>
                        <a:pt x="322774" y="56643"/>
                        <a:pt x="495769" y="0"/>
                      </a:cubicBezTo>
                      <a:cubicBezTo>
                        <a:pt x="668764" y="-56643"/>
                        <a:pt x="766818" y="39972"/>
                        <a:pt x="991539" y="0"/>
                      </a:cubicBezTo>
                      <a:cubicBezTo>
                        <a:pt x="1216260" y="-39972"/>
                        <a:pt x="1234108" y="18376"/>
                        <a:pt x="1399819" y="0"/>
                      </a:cubicBezTo>
                      <a:cubicBezTo>
                        <a:pt x="1565530" y="-18376"/>
                        <a:pt x="1787158" y="90682"/>
                        <a:pt x="2158055" y="0"/>
                      </a:cubicBezTo>
                      <a:cubicBezTo>
                        <a:pt x="2528952" y="-90682"/>
                        <a:pt x="2631677" y="42231"/>
                        <a:pt x="2828802" y="0"/>
                      </a:cubicBezTo>
                      <a:cubicBezTo>
                        <a:pt x="3025927" y="-42231"/>
                        <a:pt x="3234745" y="81937"/>
                        <a:pt x="3587037" y="0"/>
                      </a:cubicBezTo>
                      <a:cubicBezTo>
                        <a:pt x="3939329" y="-81937"/>
                        <a:pt x="3774181" y="33863"/>
                        <a:pt x="3907829" y="0"/>
                      </a:cubicBezTo>
                      <a:cubicBezTo>
                        <a:pt x="4041477" y="-33863"/>
                        <a:pt x="4081086" y="18942"/>
                        <a:pt x="4228621" y="0"/>
                      </a:cubicBezTo>
                      <a:cubicBezTo>
                        <a:pt x="4376156" y="-18942"/>
                        <a:pt x="4421390" y="4828"/>
                        <a:pt x="4549413" y="0"/>
                      </a:cubicBezTo>
                      <a:cubicBezTo>
                        <a:pt x="4677436" y="-4828"/>
                        <a:pt x="4721941" y="32188"/>
                        <a:pt x="4870205" y="0"/>
                      </a:cubicBezTo>
                      <a:cubicBezTo>
                        <a:pt x="5018469" y="-32188"/>
                        <a:pt x="5388486" y="54582"/>
                        <a:pt x="5540952" y="0"/>
                      </a:cubicBezTo>
                      <a:cubicBezTo>
                        <a:pt x="5693418" y="-54582"/>
                        <a:pt x="5814326" y="4736"/>
                        <a:pt x="5949232" y="0"/>
                      </a:cubicBezTo>
                      <a:cubicBezTo>
                        <a:pt x="6084138" y="-4736"/>
                        <a:pt x="6337531" y="61103"/>
                        <a:pt x="6532490" y="0"/>
                      </a:cubicBezTo>
                      <a:cubicBezTo>
                        <a:pt x="6727449" y="-61103"/>
                        <a:pt x="6901137" y="3504"/>
                        <a:pt x="7115748" y="0"/>
                      </a:cubicBezTo>
                      <a:cubicBezTo>
                        <a:pt x="7330359" y="-3504"/>
                        <a:pt x="7667636" y="67043"/>
                        <a:pt x="7873984" y="0"/>
                      </a:cubicBezTo>
                      <a:cubicBezTo>
                        <a:pt x="8080332" y="-67043"/>
                        <a:pt x="8100851" y="6465"/>
                        <a:pt x="8194776" y="0"/>
                      </a:cubicBezTo>
                      <a:cubicBezTo>
                        <a:pt x="8288701" y="-6465"/>
                        <a:pt x="8612763" y="19356"/>
                        <a:pt x="8748871" y="0"/>
                      </a:cubicBezTo>
                      <a:cubicBezTo>
                        <a:pt x="8779578" y="125101"/>
                        <a:pt x="8692831" y="426245"/>
                        <a:pt x="8748871" y="560021"/>
                      </a:cubicBezTo>
                      <a:cubicBezTo>
                        <a:pt x="8804911" y="693797"/>
                        <a:pt x="8725315" y="920141"/>
                        <a:pt x="8748871" y="1142899"/>
                      </a:cubicBezTo>
                      <a:cubicBezTo>
                        <a:pt x="8555881" y="1147499"/>
                        <a:pt x="8391495" y="1130973"/>
                        <a:pt x="8253102" y="1142899"/>
                      </a:cubicBezTo>
                      <a:cubicBezTo>
                        <a:pt x="8114709" y="1154825"/>
                        <a:pt x="8082172" y="1111649"/>
                        <a:pt x="7932310" y="1142899"/>
                      </a:cubicBezTo>
                      <a:cubicBezTo>
                        <a:pt x="7782448" y="1174149"/>
                        <a:pt x="7423750" y="1130634"/>
                        <a:pt x="7261563" y="1142899"/>
                      </a:cubicBezTo>
                      <a:cubicBezTo>
                        <a:pt x="7099376" y="1155164"/>
                        <a:pt x="6932207" y="1114068"/>
                        <a:pt x="6765794" y="1142899"/>
                      </a:cubicBezTo>
                      <a:cubicBezTo>
                        <a:pt x="6599381" y="1171730"/>
                        <a:pt x="6201997" y="1098784"/>
                        <a:pt x="6007558" y="1142899"/>
                      </a:cubicBezTo>
                      <a:cubicBezTo>
                        <a:pt x="5813119" y="1187014"/>
                        <a:pt x="5779098" y="1111871"/>
                        <a:pt x="5686766" y="1142899"/>
                      </a:cubicBezTo>
                      <a:cubicBezTo>
                        <a:pt x="5594434" y="1173927"/>
                        <a:pt x="5498076" y="1105626"/>
                        <a:pt x="5365974" y="1142899"/>
                      </a:cubicBezTo>
                      <a:cubicBezTo>
                        <a:pt x="5233872" y="1180172"/>
                        <a:pt x="4841611" y="1102784"/>
                        <a:pt x="4607739" y="1142899"/>
                      </a:cubicBezTo>
                      <a:cubicBezTo>
                        <a:pt x="4373868" y="1183014"/>
                        <a:pt x="4281666" y="1137412"/>
                        <a:pt x="4024481" y="1142899"/>
                      </a:cubicBezTo>
                      <a:cubicBezTo>
                        <a:pt x="3767296" y="1148386"/>
                        <a:pt x="3523234" y="1115624"/>
                        <a:pt x="3266245" y="1142899"/>
                      </a:cubicBezTo>
                      <a:cubicBezTo>
                        <a:pt x="3009256" y="1170174"/>
                        <a:pt x="3041876" y="1135836"/>
                        <a:pt x="2857965" y="1142899"/>
                      </a:cubicBezTo>
                      <a:cubicBezTo>
                        <a:pt x="2674054" y="1149962"/>
                        <a:pt x="2616844" y="1098262"/>
                        <a:pt x="2449684" y="1142899"/>
                      </a:cubicBezTo>
                      <a:cubicBezTo>
                        <a:pt x="2282524" y="1187536"/>
                        <a:pt x="2168426" y="1119073"/>
                        <a:pt x="1953915" y="1142899"/>
                      </a:cubicBezTo>
                      <a:cubicBezTo>
                        <a:pt x="1739404" y="1166725"/>
                        <a:pt x="1783279" y="1139880"/>
                        <a:pt x="1633123" y="1142899"/>
                      </a:cubicBezTo>
                      <a:cubicBezTo>
                        <a:pt x="1482967" y="1145918"/>
                        <a:pt x="1288304" y="1066838"/>
                        <a:pt x="962376" y="1142899"/>
                      </a:cubicBezTo>
                      <a:cubicBezTo>
                        <a:pt x="636448" y="1218960"/>
                        <a:pt x="723212" y="1131366"/>
                        <a:pt x="554095" y="1142899"/>
                      </a:cubicBezTo>
                      <a:cubicBezTo>
                        <a:pt x="384978" y="1154432"/>
                        <a:pt x="142693" y="1122432"/>
                        <a:pt x="0" y="1142899"/>
                      </a:cubicBezTo>
                      <a:cubicBezTo>
                        <a:pt x="-15306" y="902585"/>
                        <a:pt x="50568" y="826353"/>
                        <a:pt x="0" y="594307"/>
                      </a:cubicBezTo>
                      <a:cubicBezTo>
                        <a:pt x="-50568" y="362261"/>
                        <a:pt x="11698" y="203739"/>
                        <a:pt x="0" y="0"/>
                      </a:cubicBezTo>
                      <a:close/>
                    </a:path>
                    <a:path w="8748871" h="1142899" stroke="0" extrusionOk="0">
                      <a:moveTo>
                        <a:pt x="0" y="0"/>
                      </a:moveTo>
                      <a:cubicBezTo>
                        <a:pt x="147165" y="-3175"/>
                        <a:pt x="218458" y="33269"/>
                        <a:pt x="408281" y="0"/>
                      </a:cubicBezTo>
                      <a:cubicBezTo>
                        <a:pt x="598104" y="-33269"/>
                        <a:pt x="774027" y="13761"/>
                        <a:pt x="1079027" y="0"/>
                      </a:cubicBezTo>
                      <a:cubicBezTo>
                        <a:pt x="1384027" y="-13761"/>
                        <a:pt x="1535248" y="49005"/>
                        <a:pt x="1837263" y="0"/>
                      </a:cubicBezTo>
                      <a:cubicBezTo>
                        <a:pt x="2139278" y="-49005"/>
                        <a:pt x="2280861" y="90934"/>
                        <a:pt x="2595498" y="0"/>
                      </a:cubicBezTo>
                      <a:cubicBezTo>
                        <a:pt x="2910136" y="-90934"/>
                        <a:pt x="3042229" y="29626"/>
                        <a:pt x="3266245" y="0"/>
                      </a:cubicBezTo>
                      <a:cubicBezTo>
                        <a:pt x="3490261" y="-29626"/>
                        <a:pt x="3717093" y="60504"/>
                        <a:pt x="3849503" y="0"/>
                      </a:cubicBezTo>
                      <a:cubicBezTo>
                        <a:pt x="3981913" y="-60504"/>
                        <a:pt x="4280265" y="10798"/>
                        <a:pt x="4607739" y="0"/>
                      </a:cubicBezTo>
                      <a:cubicBezTo>
                        <a:pt x="4935213" y="-10798"/>
                        <a:pt x="4825560" y="10631"/>
                        <a:pt x="5016019" y="0"/>
                      </a:cubicBezTo>
                      <a:cubicBezTo>
                        <a:pt x="5206478" y="-10631"/>
                        <a:pt x="5267382" y="55788"/>
                        <a:pt x="5511789" y="0"/>
                      </a:cubicBezTo>
                      <a:cubicBezTo>
                        <a:pt x="5756196" y="-55788"/>
                        <a:pt x="5845349" y="20556"/>
                        <a:pt x="6007558" y="0"/>
                      </a:cubicBezTo>
                      <a:cubicBezTo>
                        <a:pt x="6169767" y="-20556"/>
                        <a:pt x="6289210" y="43470"/>
                        <a:pt x="6415839" y="0"/>
                      </a:cubicBezTo>
                      <a:cubicBezTo>
                        <a:pt x="6542468" y="-43470"/>
                        <a:pt x="6866329" y="5897"/>
                        <a:pt x="6999097" y="0"/>
                      </a:cubicBezTo>
                      <a:cubicBezTo>
                        <a:pt x="7131865" y="-5897"/>
                        <a:pt x="7282441" y="37795"/>
                        <a:pt x="7407377" y="0"/>
                      </a:cubicBezTo>
                      <a:cubicBezTo>
                        <a:pt x="7532313" y="-37795"/>
                        <a:pt x="7819787" y="5029"/>
                        <a:pt x="7990636" y="0"/>
                      </a:cubicBezTo>
                      <a:cubicBezTo>
                        <a:pt x="8161485" y="-5029"/>
                        <a:pt x="8496507" y="9937"/>
                        <a:pt x="8748871" y="0"/>
                      </a:cubicBezTo>
                      <a:cubicBezTo>
                        <a:pt x="8760093" y="296278"/>
                        <a:pt x="8691704" y="441566"/>
                        <a:pt x="8748871" y="594307"/>
                      </a:cubicBezTo>
                      <a:cubicBezTo>
                        <a:pt x="8806038" y="747048"/>
                        <a:pt x="8724181" y="920901"/>
                        <a:pt x="8748871" y="1142899"/>
                      </a:cubicBezTo>
                      <a:cubicBezTo>
                        <a:pt x="8667566" y="1170886"/>
                        <a:pt x="8552725" y="1105446"/>
                        <a:pt x="8428079" y="1142899"/>
                      </a:cubicBezTo>
                      <a:cubicBezTo>
                        <a:pt x="8303433" y="1180352"/>
                        <a:pt x="7990904" y="1134237"/>
                        <a:pt x="7757332" y="1142899"/>
                      </a:cubicBezTo>
                      <a:cubicBezTo>
                        <a:pt x="7523760" y="1151561"/>
                        <a:pt x="7310724" y="1116571"/>
                        <a:pt x="7174074" y="1142899"/>
                      </a:cubicBezTo>
                      <a:cubicBezTo>
                        <a:pt x="7037424" y="1169227"/>
                        <a:pt x="6999609" y="1105592"/>
                        <a:pt x="6853282" y="1142899"/>
                      </a:cubicBezTo>
                      <a:cubicBezTo>
                        <a:pt x="6706955" y="1180206"/>
                        <a:pt x="6413349" y="1128061"/>
                        <a:pt x="6182536" y="1142899"/>
                      </a:cubicBezTo>
                      <a:cubicBezTo>
                        <a:pt x="5951723" y="1157737"/>
                        <a:pt x="5879478" y="1099131"/>
                        <a:pt x="5686766" y="1142899"/>
                      </a:cubicBezTo>
                      <a:cubicBezTo>
                        <a:pt x="5494054" y="1186667"/>
                        <a:pt x="5306317" y="1094502"/>
                        <a:pt x="5103508" y="1142899"/>
                      </a:cubicBezTo>
                      <a:cubicBezTo>
                        <a:pt x="4900699" y="1191296"/>
                        <a:pt x="4732506" y="1090482"/>
                        <a:pt x="4432761" y="1142899"/>
                      </a:cubicBezTo>
                      <a:cubicBezTo>
                        <a:pt x="4133016" y="1195316"/>
                        <a:pt x="4215694" y="1108409"/>
                        <a:pt x="4111969" y="1142899"/>
                      </a:cubicBezTo>
                      <a:cubicBezTo>
                        <a:pt x="4008244" y="1177389"/>
                        <a:pt x="3808920" y="1090630"/>
                        <a:pt x="3528711" y="1142899"/>
                      </a:cubicBezTo>
                      <a:cubicBezTo>
                        <a:pt x="3248502" y="1195168"/>
                        <a:pt x="3148501" y="1126497"/>
                        <a:pt x="2857965" y="1142899"/>
                      </a:cubicBezTo>
                      <a:cubicBezTo>
                        <a:pt x="2567429" y="1159301"/>
                        <a:pt x="2456853" y="1103493"/>
                        <a:pt x="2187218" y="1142899"/>
                      </a:cubicBezTo>
                      <a:cubicBezTo>
                        <a:pt x="1917583" y="1182305"/>
                        <a:pt x="1914169" y="1098861"/>
                        <a:pt x="1778937" y="1142899"/>
                      </a:cubicBezTo>
                      <a:cubicBezTo>
                        <a:pt x="1643705" y="1186937"/>
                        <a:pt x="1469750" y="1092779"/>
                        <a:pt x="1283168" y="1142899"/>
                      </a:cubicBezTo>
                      <a:cubicBezTo>
                        <a:pt x="1096586" y="1193019"/>
                        <a:pt x="983365" y="1080143"/>
                        <a:pt x="699910" y="1142899"/>
                      </a:cubicBezTo>
                      <a:cubicBezTo>
                        <a:pt x="416455" y="1205655"/>
                        <a:pt x="275997" y="1073386"/>
                        <a:pt x="0" y="1142899"/>
                      </a:cubicBezTo>
                      <a:cubicBezTo>
                        <a:pt x="-58862" y="871025"/>
                        <a:pt x="7356" y="713560"/>
                        <a:pt x="0" y="571450"/>
                      </a:cubicBezTo>
                      <a:cubicBezTo>
                        <a:pt x="-7356" y="429340"/>
                        <a:pt x="47140" y="140091"/>
                        <a:pt x="0" y="0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=""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8921" y="3708850"/>
                <a:ext cx="1375161" cy="1375161"/>
              </a:xfrm>
              <a:prstGeom prst="rect">
                <a:avLst/>
              </a:prstGeom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2689616" y="3949339"/>
              <a:ext cx="72006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8900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14846" y="5192623"/>
            <a:ext cx="9627326" cy="1435940"/>
            <a:chOff x="1214846" y="5192623"/>
            <a:chExt cx="9627326" cy="1435940"/>
          </a:xfrm>
        </p:grpSpPr>
        <p:grpSp>
          <p:nvGrpSpPr>
            <p:cNvPr id="24" name="Group 23"/>
            <p:cNvGrpSpPr/>
            <p:nvPr/>
          </p:nvGrpSpPr>
          <p:grpSpPr>
            <a:xfrm>
              <a:off x="1214846" y="5192623"/>
              <a:ext cx="9627326" cy="1435940"/>
              <a:chOff x="1214846" y="5192623"/>
              <a:chExt cx="9627326" cy="143594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1214846" y="5320082"/>
                <a:ext cx="9627326" cy="1307259"/>
                <a:chOff x="1489338" y="2402722"/>
                <a:chExt cx="9590158" cy="1454300"/>
              </a:xfrm>
              <a:solidFill>
                <a:schemeClr val="accent4">
                  <a:lumMod val="20000"/>
                  <a:lumOff val="80000"/>
                </a:schemeClr>
              </a:solidFill>
            </p:grpSpPr>
            <p:sp>
              <p:nvSpPr>
                <p:cNvPr id="28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1489338" y="2402722"/>
                  <a:ext cx="9590158" cy="145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1909982" y="2558422"/>
                  <a:ext cx="8748871" cy="1142899"/>
                </a:xfrm>
                <a:custGeom>
                  <a:avLst/>
                  <a:gdLst>
                    <a:gd name="connsiteX0" fmla="*/ 0 w 8748871"/>
                    <a:gd name="connsiteY0" fmla="*/ 0 h 1142899"/>
                    <a:gd name="connsiteX1" fmla="*/ 495769 w 8748871"/>
                    <a:gd name="connsiteY1" fmla="*/ 0 h 1142899"/>
                    <a:gd name="connsiteX2" fmla="*/ 991539 w 8748871"/>
                    <a:gd name="connsiteY2" fmla="*/ 0 h 1142899"/>
                    <a:gd name="connsiteX3" fmla="*/ 1399819 w 8748871"/>
                    <a:gd name="connsiteY3" fmla="*/ 0 h 1142899"/>
                    <a:gd name="connsiteX4" fmla="*/ 2158055 w 8748871"/>
                    <a:gd name="connsiteY4" fmla="*/ 0 h 1142899"/>
                    <a:gd name="connsiteX5" fmla="*/ 2828802 w 8748871"/>
                    <a:gd name="connsiteY5" fmla="*/ 0 h 1142899"/>
                    <a:gd name="connsiteX6" fmla="*/ 3587037 w 8748871"/>
                    <a:gd name="connsiteY6" fmla="*/ 0 h 1142899"/>
                    <a:gd name="connsiteX7" fmla="*/ 3907829 w 8748871"/>
                    <a:gd name="connsiteY7" fmla="*/ 0 h 1142899"/>
                    <a:gd name="connsiteX8" fmla="*/ 4228621 w 8748871"/>
                    <a:gd name="connsiteY8" fmla="*/ 0 h 1142899"/>
                    <a:gd name="connsiteX9" fmla="*/ 4549413 w 8748871"/>
                    <a:gd name="connsiteY9" fmla="*/ 0 h 1142899"/>
                    <a:gd name="connsiteX10" fmla="*/ 4870205 w 8748871"/>
                    <a:gd name="connsiteY10" fmla="*/ 0 h 1142899"/>
                    <a:gd name="connsiteX11" fmla="*/ 5540952 w 8748871"/>
                    <a:gd name="connsiteY11" fmla="*/ 0 h 1142899"/>
                    <a:gd name="connsiteX12" fmla="*/ 5949232 w 8748871"/>
                    <a:gd name="connsiteY12" fmla="*/ 0 h 1142899"/>
                    <a:gd name="connsiteX13" fmla="*/ 6532490 w 8748871"/>
                    <a:gd name="connsiteY13" fmla="*/ 0 h 1142899"/>
                    <a:gd name="connsiteX14" fmla="*/ 7115748 w 8748871"/>
                    <a:gd name="connsiteY14" fmla="*/ 0 h 1142899"/>
                    <a:gd name="connsiteX15" fmla="*/ 7873984 w 8748871"/>
                    <a:gd name="connsiteY15" fmla="*/ 0 h 1142899"/>
                    <a:gd name="connsiteX16" fmla="*/ 8194776 w 8748871"/>
                    <a:gd name="connsiteY16" fmla="*/ 0 h 1142899"/>
                    <a:gd name="connsiteX17" fmla="*/ 8748871 w 8748871"/>
                    <a:gd name="connsiteY17" fmla="*/ 0 h 1142899"/>
                    <a:gd name="connsiteX18" fmla="*/ 8748871 w 8748871"/>
                    <a:gd name="connsiteY18" fmla="*/ 560021 h 1142899"/>
                    <a:gd name="connsiteX19" fmla="*/ 8748871 w 8748871"/>
                    <a:gd name="connsiteY19" fmla="*/ 1142899 h 1142899"/>
                    <a:gd name="connsiteX20" fmla="*/ 8253102 w 8748871"/>
                    <a:gd name="connsiteY20" fmla="*/ 1142899 h 1142899"/>
                    <a:gd name="connsiteX21" fmla="*/ 7932310 w 8748871"/>
                    <a:gd name="connsiteY21" fmla="*/ 1142899 h 1142899"/>
                    <a:gd name="connsiteX22" fmla="*/ 7261563 w 8748871"/>
                    <a:gd name="connsiteY22" fmla="*/ 1142899 h 1142899"/>
                    <a:gd name="connsiteX23" fmla="*/ 6765794 w 8748871"/>
                    <a:gd name="connsiteY23" fmla="*/ 1142899 h 1142899"/>
                    <a:gd name="connsiteX24" fmla="*/ 6007558 w 8748871"/>
                    <a:gd name="connsiteY24" fmla="*/ 1142899 h 1142899"/>
                    <a:gd name="connsiteX25" fmla="*/ 5686766 w 8748871"/>
                    <a:gd name="connsiteY25" fmla="*/ 1142899 h 1142899"/>
                    <a:gd name="connsiteX26" fmla="*/ 5365974 w 8748871"/>
                    <a:gd name="connsiteY26" fmla="*/ 1142899 h 1142899"/>
                    <a:gd name="connsiteX27" fmla="*/ 4607739 w 8748871"/>
                    <a:gd name="connsiteY27" fmla="*/ 1142899 h 1142899"/>
                    <a:gd name="connsiteX28" fmla="*/ 4024481 w 8748871"/>
                    <a:gd name="connsiteY28" fmla="*/ 1142899 h 1142899"/>
                    <a:gd name="connsiteX29" fmla="*/ 3266245 w 8748871"/>
                    <a:gd name="connsiteY29" fmla="*/ 1142899 h 1142899"/>
                    <a:gd name="connsiteX30" fmla="*/ 2857965 w 8748871"/>
                    <a:gd name="connsiteY30" fmla="*/ 1142899 h 1142899"/>
                    <a:gd name="connsiteX31" fmla="*/ 2449684 w 8748871"/>
                    <a:gd name="connsiteY31" fmla="*/ 1142899 h 1142899"/>
                    <a:gd name="connsiteX32" fmla="*/ 1953915 w 8748871"/>
                    <a:gd name="connsiteY32" fmla="*/ 1142899 h 1142899"/>
                    <a:gd name="connsiteX33" fmla="*/ 1633123 w 8748871"/>
                    <a:gd name="connsiteY33" fmla="*/ 1142899 h 1142899"/>
                    <a:gd name="connsiteX34" fmla="*/ 962376 w 8748871"/>
                    <a:gd name="connsiteY34" fmla="*/ 1142899 h 1142899"/>
                    <a:gd name="connsiteX35" fmla="*/ 554095 w 8748871"/>
                    <a:gd name="connsiteY35" fmla="*/ 1142899 h 1142899"/>
                    <a:gd name="connsiteX36" fmla="*/ 0 w 8748871"/>
                    <a:gd name="connsiteY36" fmla="*/ 1142899 h 1142899"/>
                    <a:gd name="connsiteX37" fmla="*/ 0 w 8748871"/>
                    <a:gd name="connsiteY37" fmla="*/ 594307 h 1142899"/>
                    <a:gd name="connsiteX38" fmla="*/ 0 w 8748871"/>
                    <a:gd name="connsiteY38" fmla="*/ 0 h 1142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48871" h="1142899" fill="none" extrusionOk="0">
                      <a:moveTo>
                        <a:pt x="0" y="0"/>
                      </a:moveTo>
                      <a:cubicBezTo>
                        <a:pt x="241426" y="-14187"/>
                        <a:pt x="322774" y="56643"/>
                        <a:pt x="495769" y="0"/>
                      </a:cubicBezTo>
                      <a:cubicBezTo>
                        <a:pt x="668764" y="-56643"/>
                        <a:pt x="766818" y="39972"/>
                        <a:pt x="991539" y="0"/>
                      </a:cubicBezTo>
                      <a:cubicBezTo>
                        <a:pt x="1216260" y="-39972"/>
                        <a:pt x="1234108" y="18376"/>
                        <a:pt x="1399819" y="0"/>
                      </a:cubicBezTo>
                      <a:cubicBezTo>
                        <a:pt x="1565530" y="-18376"/>
                        <a:pt x="1787158" y="90682"/>
                        <a:pt x="2158055" y="0"/>
                      </a:cubicBezTo>
                      <a:cubicBezTo>
                        <a:pt x="2528952" y="-90682"/>
                        <a:pt x="2631677" y="42231"/>
                        <a:pt x="2828802" y="0"/>
                      </a:cubicBezTo>
                      <a:cubicBezTo>
                        <a:pt x="3025927" y="-42231"/>
                        <a:pt x="3234745" y="81937"/>
                        <a:pt x="3587037" y="0"/>
                      </a:cubicBezTo>
                      <a:cubicBezTo>
                        <a:pt x="3939329" y="-81937"/>
                        <a:pt x="3774181" y="33863"/>
                        <a:pt x="3907829" y="0"/>
                      </a:cubicBezTo>
                      <a:cubicBezTo>
                        <a:pt x="4041477" y="-33863"/>
                        <a:pt x="4081086" y="18942"/>
                        <a:pt x="4228621" y="0"/>
                      </a:cubicBezTo>
                      <a:cubicBezTo>
                        <a:pt x="4376156" y="-18942"/>
                        <a:pt x="4421390" y="4828"/>
                        <a:pt x="4549413" y="0"/>
                      </a:cubicBezTo>
                      <a:cubicBezTo>
                        <a:pt x="4677436" y="-4828"/>
                        <a:pt x="4721941" y="32188"/>
                        <a:pt x="4870205" y="0"/>
                      </a:cubicBezTo>
                      <a:cubicBezTo>
                        <a:pt x="5018469" y="-32188"/>
                        <a:pt x="5388486" y="54582"/>
                        <a:pt x="5540952" y="0"/>
                      </a:cubicBezTo>
                      <a:cubicBezTo>
                        <a:pt x="5693418" y="-54582"/>
                        <a:pt x="5814326" y="4736"/>
                        <a:pt x="5949232" y="0"/>
                      </a:cubicBezTo>
                      <a:cubicBezTo>
                        <a:pt x="6084138" y="-4736"/>
                        <a:pt x="6337531" y="61103"/>
                        <a:pt x="6532490" y="0"/>
                      </a:cubicBezTo>
                      <a:cubicBezTo>
                        <a:pt x="6727449" y="-61103"/>
                        <a:pt x="6901137" y="3504"/>
                        <a:pt x="7115748" y="0"/>
                      </a:cubicBezTo>
                      <a:cubicBezTo>
                        <a:pt x="7330359" y="-3504"/>
                        <a:pt x="7667636" y="67043"/>
                        <a:pt x="7873984" y="0"/>
                      </a:cubicBezTo>
                      <a:cubicBezTo>
                        <a:pt x="8080332" y="-67043"/>
                        <a:pt x="8100851" y="6465"/>
                        <a:pt x="8194776" y="0"/>
                      </a:cubicBezTo>
                      <a:cubicBezTo>
                        <a:pt x="8288701" y="-6465"/>
                        <a:pt x="8612763" y="19356"/>
                        <a:pt x="8748871" y="0"/>
                      </a:cubicBezTo>
                      <a:cubicBezTo>
                        <a:pt x="8779578" y="125101"/>
                        <a:pt x="8692831" y="426245"/>
                        <a:pt x="8748871" y="560021"/>
                      </a:cubicBezTo>
                      <a:cubicBezTo>
                        <a:pt x="8804911" y="693797"/>
                        <a:pt x="8725315" y="920141"/>
                        <a:pt x="8748871" y="1142899"/>
                      </a:cubicBezTo>
                      <a:cubicBezTo>
                        <a:pt x="8555881" y="1147499"/>
                        <a:pt x="8391495" y="1130973"/>
                        <a:pt x="8253102" y="1142899"/>
                      </a:cubicBezTo>
                      <a:cubicBezTo>
                        <a:pt x="8114709" y="1154825"/>
                        <a:pt x="8082172" y="1111649"/>
                        <a:pt x="7932310" y="1142899"/>
                      </a:cubicBezTo>
                      <a:cubicBezTo>
                        <a:pt x="7782448" y="1174149"/>
                        <a:pt x="7423750" y="1130634"/>
                        <a:pt x="7261563" y="1142899"/>
                      </a:cubicBezTo>
                      <a:cubicBezTo>
                        <a:pt x="7099376" y="1155164"/>
                        <a:pt x="6932207" y="1114068"/>
                        <a:pt x="6765794" y="1142899"/>
                      </a:cubicBezTo>
                      <a:cubicBezTo>
                        <a:pt x="6599381" y="1171730"/>
                        <a:pt x="6201997" y="1098784"/>
                        <a:pt x="6007558" y="1142899"/>
                      </a:cubicBezTo>
                      <a:cubicBezTo>
                        <a:pt x="5813119" y="1187014"/>
                        <a:pt x="5779098" y="1111871"/>
                        <a:pt x="5686766" y="1142899"/>
                      </a:cubicBezTo>
                      <a:cubicBezTo>
                        <a:pt x="5594434" y="1173927"/>
                        <a:pt x="5498076" y="1105626"/>
                        <a:pt x="5365974" y="1142899"/>
                      </a:cubicBezTo>
                      <a:cubicBezTo>
                        <a:pt x="5233872" y="1180172"/>
                        <a:pt x="4841611" y="1102784"/>
                        <a:pt x="4607739" y="1142899"/>
                      </a:cubicBezTo>
                      <a:cubicBezTo>
                        <a:pt x="4373868" y="1183014"/>
                        <a:pt x="4281666" y="1137412"/>
                        <a:pt x="4024481" y="1142899"/>
                      </a:cubicBezTo>
                      <a:cubicBezTo>
                        <a:pt x="3767296" y="1148386"/>
                        <a:pt x="3523234" y="1115624"/>
                        <a:pt x="3266245" y="1142899"/>
                      </a:cubicBezTo>
                      <a:cubicBezTo>
                        <a:pt x="3009256" y="1170174"/>
                        <a:pt x="3041876" y="1135836"/>
                        <a:pt x="2857965" y="1142899"/>
                      </a:cubicBezTo>
                      <a:cubicBezTo>
                        <a:pt x="2674054" y="1149962"/>
                        <a:pt x="2616844" y="1098262"/>
                        <a:pt x="2449684" y="1142899"/>
                      </a:cubicBezTo>
                      <a:cubicBezTo>
                        <a:pt x="2282524" y="1187536"/>
                        <a:pt x="2168426" y="1119073"/>
                        <a:pt x="1953915" y="1142899"/>
                      </a:cubicBezTo>
                      <a:cubicBezTo>
                        <a:pt x="1739404" y="1166725"/>
                        <a:pt x="1783279" y="1139880"/>
                        <a:pt x="1633123" y="1142899"/>
                      </a:cubicBezTo>
                      <a:cubicBezTo>
                        <a:pt x="1482967" y="1145918"/>
                        <a:pt x="1288304" y="1066838"/>
                        <a:pt x="962376" y="1142899"/>
                      </a:cubicBezTo>
                      <a:cubicBezTo>
                        <a:pt x="636448" y="1218960"/>
                        <a:pt x="723212" y="1131366"/>
                        <a:pt x="554095" y="1142899"/>
                      </a:cubicBezTo>
                      <a:cubicBezTo>
                        <a:pt x="384978" y="1154432"/>
                        <a:pt x="142693" y="1122432"/>
                        <a:pt x="0" y="1142899"/>
                      </a:cubicBezTo>
                      <a:cubicBezTo>
                        <a:pt x="-15306" y="902585"/>
                        <a:pt x="50568" y="826353"/>
                        <a:pt x="0" y="594307"/>
                      </a:cubicBezTo>
                      <a:cubicBezTo>
                        <a:pt x="-50568" y="362261"/>
                        <a:pt x="11698" y="203739"/>
                        <a:pt x="0" y="0"/>
                      </a:cubicBezTo>
                      <a:close/>
                    </a:path>
                    <a:path w="8748871" h="1142899" stroke="0" extrusionOk="0">
                      <a:moveTo>
                        <a:pt x="0" y="0"/>
                      </a:moveTo>
                      <a:cubicBezTo>
                        <a:pt x="147165" y="-3175"/>
                        <a:pt x="218458" y="33269"/>
                        <a:pt x="408281" y="0"/>
                      </a:cubicBezTo>
                      <a:cubicBezTo>
                        <a:pt x="598104" y="-33269"/>
                        <a:pt x="774027" y="13761"/>
                        <a:pt x="1079027" y="0"/>
                      </a:cubicBezTo>
                      <a:cubicBezTo>
                        <a:pt x="1384027" y="-13761"/>
                        <a:pt x="1535248" y="49005"/>
                        <a:pt x="1837263" y="0"/>
                      </a:cubicBezTo>
                      <a:cubicBezTo>
                        <a:pt x="2139278" y="-49005"/>
                        <a:pt x="2280861" y="90934"/>
                        <a:pt x="2595498" y="0"/>
                      </a:cubicBezTo>
                      <a:cubicBezTo>
                        <a:pt x="2910136" y="-90934"/>
                        <a:pt x="3042229" y="29626"/>
                        <a:pt x="3266245" y="0"/>
                      </a:cubicBezTo>
                      <a:cubicBezTo>
                        <a:pt x="3490261" y="-29626"/>
                        <a:pt x="3717093" y="60504"/>
                        <a:pt x="3849503" y="0"/>
                      </a:cubicBezTo>
                      <a:cubicBezTo>
                        <a:pt x="3981913" y="-60504"/>
                        <a:pt x="4280265" y="10798"/>
                        <a:pt x="4607739" y="0"/>
                      </a:cubicBezTo>
                      <a:cubicBezTo>
                        <a:pt x="4935213" y="-10798"/>
                        <a:pt x="4825560" y="10631"/>
                        <a:pt x="5016019" y="0"/>
                      </a:cubicBezTo>
                      <a:cubicBezTo>
                        <a:pt x="5206478" y="-10631"/>
                        <a:pt x="5267382" y="55788"/>
                        <a:pt x="5511789" y="0"/>
                      </a:cubicBezTo>
                      <a:cubicBezTo>
                        <a:pt x="5756196" y="-55788"/>
                        <a:pt x="5845349" y="20556"/>
                        <a:pt x="6007558" y="0"/>
                      </a:cubicBezTo>
                      <a:cubicBezTo>
                        <a:pt x="6169767" y="-20556"/>
                        <a:pt x="6289210" y="43470"/>
                        <a:pt x="6415839" y="0"/>
                      </a:cubicBezTo>
                      <a:cubicBezTo>
                        <a:pt x="6542468" y="-43470"/>
                        <a:pt x="6866329" y="5897"/>
                        <a:pt x="6999097" y="0"/>
                      </a:cubicBezTo>
                      <a:cubicBezTo>
                        <a:pt x="7131865" y="-5897"/>
                        <a:pt x="7282441" y="37795"/>
                        <a:pt x="7407377" y="0"/>
                      </a:cubicBezTo>
                      <a:cubicBezTo>
                        <a:pt x="7532313" y="-37795"/>
                        <a:pt x="7819787" y="5029"/>
                        <a:pt x="7990636" y="0"/>
                      </a:cubicBezTo>
                      <a:cubicBezTo>
                        <a:pt x="8161485" y="-5029"/>
                        <a:pt x="8496507" y="9937"/>
                        <a:pt x="8748871" y="0"/>
                      </a:cubicBezTo>
                      <a:cubicBezTo>
                        <a:pt x="8760093" y="296278"/>
                        <a:pt x="8691704" y="441566"/>
                        <a:pt x="8748871" y="594307"/>
                      </a:cubicBezTo>
                      <a:cubicBezTo>
                        <a:pt x="8806038" y="747048"/>
                        <a:pt x="8724181" y="920901"/>
                        <a:pt x="8748871" y="1142899"/>
                      </a:cubicBezTo>
                      <a:cubicBezTo>
                        <a:pt x="8667566" y="1170886"/>
                        <a:pt x="8552725" y="1105446"/>
                        <a:pt x="8428079" y="1142899"/>
                      </a:cubicBezTo>
                      <a:cubicBezTo>
                        <a:pt x="8303433" y="1180352"/>
                        <a:pt x="7990904" y="1134237"/>
                        <a:pt x="7757332" y="1142899"/>
                      </a:cubicBezTo>
                      <a:cubicBezTo>
                        <a:pt x="7523760" y="1151561"/>
                        <a:pt x="7310724" y="1116571"/>
                        <a:pt x="7174074" y="1142899"/>
                      </a:cubicBezTo>
                      <a:cubicBezTo>
                        <a:pt x="7037424" y="1169227"/>
                        <a:pt x="6999609" y="1105592"/>
                        <a:pt x="6853282" y="1142899"/>
                      </a:cubicBezTo>
                      <a:cubicBezTo>
                        <a:pt x="6706955" y="1180206"/>
                        <a:pt x="6413349" y="1128061"/>
                        <a:pt x="6182536" y="1142899"/>
                      </a:cubicBezTo>
                      <a:cubicBezTo>
                        <a:pt x="5951723" y="1157737"/>
                        <a:pt x="5879478" y="1099131"/>
                        <a:pt x="5686766" y="1142899"/>
                      </a:cubicBezTo>
                      <a:cubicBezTo>
                        <a:pt x="5494054" y="1186667"/>
                        <a:pt x="5306317" y="1094502"/>
                        <a:pt x="5103508" y="1142899"/>
                      </a:cubicBezTo>
                      <a:cubicBezTo>
                        <a:pt x="4900699" y="1191296"/>
                        <a:pt x="4732506" y="1090482"/>
                        <a:pt x="4432761" y="1142899"/>
                      </a:cubicBezTo>
                      <a:cubicBezTo>
                        <a:pt x="4133016" y="1195316"/>
                        <a:pt x="4215694" y="1108409"/>
                        <a:pt x="4111969" y="1142899"/>
                      </a:cubicBezTo>
                      <a:cubicBezTo>
                        <a:pt x="4008244" y="1177389"/>
                        <a:pt x="3808920" y="1090630"/>
                        <a:pt x="3528711" y="1142899"/>
                      </a:cubicBezTo>
                      <a:cubicBezTo>
                        <a:pt x="3248502" y="1195168"/>
                        <a:pt x="3148501" y="1126497"/>
                        <a:pt x="2857965" y="1142899"/>
                      </a:cubicBezTo>
                      <a:cubicBezTo>
                        <a:pt x="2567429" y="1159301"/>
                        <a:pt x="2456853" y="1103493"/>
                        <a:pt x="2187218" y="1142899"/>
                      </a:cubicBezTo>
                      <a:cubicBezTo>
                        <a:pt x="1917583" y="1182305"/>
                        <a:pt x="1914169" y="1098861"/>
                        <a:pt x="1778937" y="1142899"/>
                      </a:cubicBezTo>
                      <a:cubicBezTo>
                        <a:pt x="1643705" y="1186937"/>
                        <a:pt x="1469750" y="1092779"/>
                        <a:pt x="1283168" y="1142899"/>
                      </a:cubicBezTo>
                      <a:cubicBezTo>
                        <a:pt x="1096586" y="1193019"/>
                        <a:pt x="983365" y="1080143"/>
                        <a:pt x="699910" y="1142899"/>
                      </a:cubicBezTo>
                      <a:cubicBezTo>
                        <a:pt x="416455" y="1205655"/>
                        <a:pt x="275997" y="1073386"/>
                        <a:pt x="0" y="1142899"/>
                      </a:cubicBezTo>
                      <a:cubicBezTo>
                        <a:pt x="-58862" y="871025"/>
                        <a:pt x="7356" y="713560"/>
                        <a:pt x="0" y="571450"/>
                      </a:cubicBezTo>
                      <a:cubicBezTo>
                        <a:pt x="-7356" y="429340"/>
                        <a:pt x="47140" y="140091"/>
                        <a:pt x="0" y="0"/>
                      </a:cubicBezTo>
                      <a:close/>
                    </a:path>
                  </a:pathLst>
                </a:custGeom>
                <a:grp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=""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8921" y="5192623"/>
                <a:ext cx="1435940" cy="1435940"/>
              </a:xfrm>
              <a:prstGeom prst="rect">
                <a:avLst/>
              </a:prstGeom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2698936" y="5543159"/>
              <a:ext cx="72006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980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1FBDE937-9B5E-445C-AE02-9993687C11C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011" y="5320920"/>
            <a:ext cx="1223596" cy="11793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FBDE937-9B5E-445C-AE02-9993687C11C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011" y="2144185"/>
            <a:ext cx="1223596" cy="11793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7834" y="1885739"/>
            <a:ext cx="5142862" cy="5142862"/>
          </a:xfrm>
          <a:prstGeom prst="rect">
            <a:avLst/>
          </a:prstGeom>
        </p:spPr>
      </p:pic>
      <p:pic>
        <p:nvPicPr>
          <p:cNvPr id="33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id="{54BE722B-8926-8D5C-5B42-2AF55BF0D8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9091" y="1768874"/>
            <a:ext cx="794141" cy="794141"/>
          </a:xfrm>
          <a:prstGeom prst="rect">
            <a:avLst/>
          </a:prstGeom>
        </p:spPr>
      </p:pic>
      <p:pic>
        <p:nvPicPr>
          <p:cNvPr id="34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id="{4BB49B5D-725F-36CD-A6BE-593405D548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9091" y="2676808"/>
            <a:ext cx="794141" cy="794141"/>
          </a:xfrm>
          <a:prstGeom prst="rect">
            <a:avLst/>
          </a:prstGeom>
        </p:spPr>
      </p:pic>
      <p:pic>
        <p:nvPicPr>
          <p:cNvPr id="35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F075C37A-5B1C-7688-4289-B5404AE69BC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9091" y="959054"/>
            <a:ext cx="831778" cy="831778"/>
          </a:xfrm>
          <a:prstGeom prst="rect">
            <a:avLst/>
          </a:prstGeom>
        </p:spPr>
      </p:pic>
      <p:pic>
        <p:nvPicPr>
          <p:cNvPr id="37" name="Picture 36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612792">
            <a:off x="109575" y="5883876"/>
            <a:ext cx="1002218" cy="69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1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8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8721"/>
            <a:ext cx="12192000" cy="681052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134807" y="375298"/>
            <a:ext cx="2725087" cy="211951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1927147" y="177800"/>
            <a:ext cx="8940800" cy="5741101"/>
            <a:chOff x="1295400" y="132653"/>
            <a:chExt cx="6898608" cy="4429761"/>
          </a:xfrm>
        </p:grpSpPr>
        <p:grpSp>
          <p:nvGrpSpPr>
            <p:cNvPr id="12" name="组合 11"/>
            <p:cNvGrpSpPr/>
            <p:nvPr/>
          </p:nvGrpSpPr>
          <p:grpSpPr>
            <a:xfrm>
              <a:off x="1295400" y="912554"/>
              <a:ext cx="6898608" cy="3649860"/>
              <a:chOff x="375986" y="819150"/>
              <a:chExt cx="9525000" cy="5334000"/>
            </a:xfrm>
          </p:grpSpPr>
          <p:sp>
            <p:nvSpPr>
              <p:cNvPr id="11" name="圆角矩形 10"/>
              <p:cNvSpPr/>
              <p:nvPr/>
            </p:nvSpPr>
            <p:spPr>
              <a:xfrm>
                <a:off x="375986" y="819150"/>
                <a:ext cx="9525000" cy="5334000"/>
              </a:xfrm>
              <a:prstGeom prst="roundRect">
                <a:avLst>
                  <a:gd name="adj" fmla="val 3606"/>
                </a:avLst>
              </a:prstGeom>
              <a:solidFill>
                <a:srgbClr val="F3AA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latin typeface="Calibri"/>
                  <a:ea typeface="思源黑体 CN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518921" y="943429"/>
                <a:ext cx="9234680" cy="4807950"/>
              </a:xfrm>
              <a:prstGeom prst="roundRect">
                <a:avLst>
                  <a:gd name="adj" fmla="val 360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/>
                <a:endParaRPr lang="zh-CN" altLang="en-US" sz="2400">
                  <a:solidFill>
                    <a:prstClr val="white"/>
                  </a:solidFill>
                  <a:latin typeface="Calibri"/>
                  <a:ea typeface="思源黑体 CN"/>
                </a:endParaRPr>
              </a:p>
            </p:txBody>
          </p:sp>
        </p:grp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7770" y="132653"/>
              <a:ext cx="987470" cy="1121571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6463" y="132653"/>
              <a:ext cx="987470" cy="1121571"/>
            </a:xfrm>
            <a:prstGeom prst="rect">
              <a:avLst/>
            </a:prstGeom>
          </p:spPr>
        </p:pic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8800" y="4409129"/>
            <a:ext cx="2489200" cy="242992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574" y="5070072"/>
            <a:ext cx="2235200" cy="20066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453"/>
          <a:stretch/>
        </p:blipFill>
        <p:spPr>
          <a:xfrm rot="924036">
            <a:off x="9998883" y="826326"/>
            <a:ext cx="2305227" cy="20694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50ED1F-5FDF-1B62-FB6E-B07F12143B1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30090"/>
          <a:stretch/>
        </p:blipFill>
        <p:spPr>
          <a:xfrm>
            <a:off x="1097261" y="1886896"/>
            <a:ext cx="11094739" cy="29375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6219FC-148E-1218-4316-9981C623B7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2082" y="1029775"/>
            <a:ext cx="2934187" cy="22400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638CB6-E094-0240-B1F9-AEC27668A0C3}"/>
              </a:ext>
            </a:extLst>
          </p:cNvPr>
          <p:cNvSpPr txBox="1"/>
          <p:nvPr/>
        </p:nvSpPr>
        <p:spPr>
          <a:xfrm>
            <a:off x="5970827" y="4653122"/>
            <a:ext cx="240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(Trang 19)</a:t>
            </a:r>
            <a:endParaRPr lang="en-SG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642" y="1266593"/>
            <a:ext cx="1655959" cy="165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947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1">
            <a:extLst>
              <a:ext uri="{FF2B5EF4-FFF2-40B4-BE49-F238E27FC236}">
                <a16:creationId xmlns:a16="http://schemas.microsoft.com/office/drawing/2014/main" id="{2650B87F-EF20-D534-9244-DB3335F6457D}"/>
              </a:ext>
            </a:extLst>
          </p:cNvPr>
          <p:cNvGrpSpPr/>
          <p:nvPr/>
        </p:nvGrpSpPr>
        <p:grpSpPr>
          <a:xfrm>
            <a:off x="339458" y="769256"/>
            <a:ext cx="11513083" cy="5791201"/>
            <a:chOff x="375986" y="819150"/>
            <a:chExt cx="9865870" cy="5334000"/>
          </a:xfrm>
        </p:grpSpPr>
        <p:sp>
          <p:nvSpPr>
            <p:cNvPr id="24" name="圆角矩形 14">
              <a:extLst>
                <a:ext uri="{FF2B5EF4-FFF2-40B4-BE49-F238E27FC236}">
                  <a16:creationId xmlns:a16="http://schemas.microsoft.com/office/drawing/2014/main" id="{7CC9E473-FA4C-C335-1E5C-0C5E149E7AF9}"/>
                </a:ext>
              </a:extLst>
            </p:cNvPr>
            <p:cNvSpPr/>
            <p:nvPr/>
          </p:nvSpPr>
          <p:spPr>
            <a:xfrm>
              <a:off x="375986" y="819150"/>
              <a:ext cx="9865870" cy="5334000"/>
            </a:xfrm>
            <a:prstGeom prst="roundRect">
              <a:avLst>
                <a:gd name="adj" fmla="val 3606"/>
              </a:avLst>
            </a:prstGeom>
            <a:solidFill>
              <a:srgbClr val="F3AA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mbria" panose="02040503050406030204" pitchFamily="18" charset="0"/>
                <a:ea typeface="思源黑体 CN"/>
              </a:endParaRPr>
            </a:p>
          </p:txBody>
        </p:sp>
        <p:sp>
          <p:nvSpPr>
            <p:cNvPr id="25" name="圆角矩形 15">
              <a:extLst>
                <a:ext uri="{FF2B5EF4-FFF2-40B4-BE49-F238E27FC236}">
                  <a16:creationId xmlns:a16="http://schemas.microsoft.com/office/drawing/2014/main" id="{A22FC08C-917D-8250-D241-C429ED95DA1B}"/>
                </a:ext>
              </a:extLst>
            </p:cNvPr>
            <p:cNvSpPr/>
            <p:nvPr/>
          </p:nvSpPr>
          <p:spPr>
            <a:xfrm>
              <a:off x="518921" y="943428"/>
              <a:ext cx="9586120" cy="5049357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mbria" panose="02040503050406030204" pitchFamily="18" charset="0"/>
                <a:ea typeface="思源黑体 CN"/>
              </a:endParaRPr>
            </a:p>
          </p:txBody>
        </p:sp>
      </p:grpSp>
      <p:sp>
        <p:nvSpPr>
          <p:cNvPr id="4" name="矩形 9">
            <a:extLst>
              <a:ext uri="{FF2B5EF4-FFF2-40B4-BE49-F238E27FC236}">
                <a16:creationId xmlns:a16="http://schemas.microsoft.com/office/drawing/2014/main" id="{FDC6F10A-BC80-4391-418F-28B86024CC7D}"/>
              </a:ext>
            </a:extLst>
          </p:cNvPr>
          <p:cNvSpPr/>
          <p:nvPr/>
        </p:nvSpPr>
        <p:spPr>
          <a:xfrm>
            <a:off x="683260" y="1079754"/>
            <a:ext cx="10906758" cy="9886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dirty="0">
              <a:solidFill>
                <a:prstClr val="black"/>
              </a:solidFill>
              <a:latin typeface="Cambria" panose="02040503050406030204" pitchFamily="18" charset="0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D73F09-01F5-9661-2B51-C8230FF319F4}"/>
              </a:ext>
            </a:extLst>
          </p:cNvPr>
          <p:cNvSpPr txBox="1"/>
          <p:nvPr/>
        </p:nvSpPr>
        <p:spPr>
          <a:xfrm>
            <a:off x="763089" y="1255172"/>
            <a:ext cx="1090675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en-SG" sz="33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SG" sz="33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SG" sz="33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SG" sz="33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SG" sz="33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SG" sz="33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SG" sz="33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3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SG" sz="33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SG" sz="33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SG" sz="33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SG" sz="33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SG" sz="33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3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SG" sz="33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en-SG" sz="33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523C73-4F84-04E8-0572-97C7DC76B080}"/>
              </a:ext>
            </a:extLst>
          </p:cNvPr>
          <p:cNvSpPr txBox="1"/>
          <p:nvPr/>
        </p:nvSpPr>
        <p:spPr>
          <a:xfrm>
            <a:off x="1175156" y="2161526"/>
            <a:ext cx="1034795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5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Mẫu: 4 x ( 6- 2) và 4 x 6 – 4 x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9CDA97-DDA5-6BB9-6056-53F5915AA52E}"/>
              </a:ext>
            </a:extLst>
          </p:cNvPr>
          <p:cNvSpPr txBox="1"/>
          <p:nvPr/>
        </p:nvSpPr>
        <p:spPr>
          <a:xfrm>
            <a:off x="495668" y="3568403"/>
            <a:ext cx="52501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(6 -2) = 4 x 4</a:t>
            </a:r>
          </a:p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= 16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83778A-433A-7DC9-72E8-BD94C7535EA1}"/>
              </a:ext>
            </a:extLst>
          </p:cNvPr>
          <p:cNvSpPr txBox="1"/>
          <p:nvPr/>
        </p:nvSpPr>
        <p:spPr>
          <a:xfrm>
            <a:off x="5791200" y="3660736"/>
            <a:ext cx="577087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6 – 4 x 2 =  24 – 8</a:t>
            </a:r>
          </a:p>
          <a:p>
            <a:r>
              <a:rPr lang="vi-VN" sz="4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= 16</a:t>
            </a:r>
            <a:endParaRPr lang="en-SG" sz="47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9B690A8-E040-DAC3-38EC-9287A7436165}"/>
              </a:ext>
            </a:extLst>
          </p:cNvPr>
          <p:cNvSpPr/>
          <p:nvPr/>
        </p:nvSpPr>
        <p:spPr>
          <a:xfrm>
            <a:off x="541020" y="3391197"/>
            <a:ext cx="5011194" cy="2074883"/>
          </a:xfrm>
          <a:prstGeom prst="roundRect">
            <a:avLst>
              <a:gd name="adj" fmla="val 33335"/>
            </a:avLst>
          </a:prstGeom>
          <a:noFill/>
          <a:ln w="38100">
            <a:solidFill>
              <a:srgbClr val="00652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450DEE4-3BDD-98B2-FBE9-1A5CDED44C83}"/>
              </a:ext>
            </a:extLst>
          </p:cNvPr>
          <p:cNvSpPr/>
          <p:nvPr/>
        </p:nvSpPr>
        <p:spPr>
          <a:xfrm>
            <a:off x="5791200" y="3346569"/>
            <a:ext cx="5920736" cy="1956951"/>
          </a:xfrm>
          <a:prstGeom prst="roundRect">
            <a:avLst>
              <a:gd name="adj" fmla="val 33335"/>
            </a:avLst>
          </a:prstGeom>
          <a:noFill/>
          <a:ln w="38100">
            <a:solidFill>
              <a:srgbClr val="00652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0D6C3E-FFA3-AFFD-A068-EB8651A30A02}"/>
              </a:ext>
            </a:extLst>
          </p:cNvPr>
          <p:cNvSpPr txBox="1"/>
          <p:nvPr/>
        </p:nvSpPr>
        <p:spPr>
          <a:xfrm>
            <a:off x="966064" y="5500641"/>
            <a:ext cx="923544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000" b="1" dirty="0">
                <a:solidFill>
                  <a:srgbClr val="B92D1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Ta có: 4 x (6 -2) = 4 x 6 – 4 x 2 </a:t>
            </a:r>
            <a:endParaRPr lang="en-SG" sz="5000" b="1" dirty="0">
              <a:solidFill>
                <a:srgbClr val="B92D17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6" name="图片 16">
            <a:extLst>
              <a:ext uri="{FF2B5EF4-FFF2-40B4-BE49-F238E27FC236}">
                <a16:creationId xmlns:a16="http://schemas.microsoft.com/office/drawing/2014/main" id="{47EEBC4E-BDB6-CE97-34CE-E891E817F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545" y="4190"/>
            <a:ext cx="1298050" cy="1099239"/>
          </a:xfrm>
          <a:prstGeom prst="rect">
            <a:avLst/>
          </a:prstGeom>
        </p:spPr>
      </p:pic>
      <p:pic>
        <p:nvPicPr>
          <p:cNvPr id="27" name="图片 17">
            <a:extLst>
              <a:ext uri="{FF2B5EF4-FFF2-40B4-BE49-F238E27FC236}">
                <a16:creationId xmlns:a16="http://schemas.microsoft.com/office/drawing/2014/main" id="{D3652DEE-1970-285A-10F8-7CD7733B1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66" y="4190"/>
            <a:ext cx="1298050" cy="1099239"/>
          </a:xfrm>
          <a:prstGeom prst="rect">
            <a:avLst/>
          </a:prstGeom>
        </p:spPr>
      </p:pic>
      <p:pic>
        <p:nvPicPr>
          <p:cNvPr id="28" name="图片 12">
            <a:extLst>
              <a:ext uri="{FF2B5EF4-FFF2-40B4-BE49-F238E27FC236}">
                <a16:creationId xmlns:a16="http://schemas.microsoft.com/office/drawing/2014/main" id="{ECA6EE74-C17A-E049-686D-13B6A3B315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0284904" y="5750730"/>
            <a:ext cx="1894396" cy="830997"/>
          </a:xfrm>
          <a:prstGeom prst="rect">
            <a:avLst/>
          </a:prstGeom>
        </p:spPr>
      </p:pic>
      <p:pic>
        <p:nvPicPr>
          <p:cNvPr id="29" name="图片 51">
            <a:extLst>
              <a:ext uri="{FF2B5EF4-FFF2-40B4-BE49-F238E27FC236}">
                <a16:creationId xmlns:a16="http://schemas.microsoft.com/office/drawing/2014/main" id="{215DD05E-EE35-9F75-BA44-38DF1E7F01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48" y="4306618"/>
            <a:ext cx="1744815" cy="156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98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9">
            <a:extLst>
              <a:ext uri="{FF2B5EF4-FFF2-40B4-BE49-F238E27FC236}">
                <a16:creationId xmlns:a16="http://schemas.microsoft.com/office/drawing/2014/main" id="{0F900271-DE32-E76A-1CB6-1828EE4FF419}"/>
              </a:ext>
            </a:extLst>
          </p:cNvPr>
          <p:cNvSpPr/>
          <p:nvPr/>
        </p:nvSpPr>
        <p:spPr>
          <a:xfrm>
            <a:off x="351131" y="4658024"/>
            <a:ext cx="11536317" cy="954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5000" dirty="0">
              <a:solidFill>
                <a:schemeClr val="bg1"/>
              </a:solidFill>
              <a:latin typeface="Cambria" panose="02040503050406030204" pitchFamily="18" charset="0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</p:txBody>
      </p:sp>
      <p:grpSp>
        <p:nvGrpSpPr>
          <p:cNvPr id="25" name="组合 11">
            <a:extLst>
              <a:ext uri="{FF2B5EF4-FFF2-40B4-BE49-F238E27FC236}">
                <a16:creationId xmlns:a16="http://schemas.microsoft.com/office/drawing/2014/main" id="{DF355D04-0A14-6125-9BEA-C11B5D2C0FB4}"/>
              </a:ext>
            </a:extLst>
          </p:cNvPr>
          <p:cNvGrpSpPr/>
          <p:nvPr/>
        </p:nvGrpSpPr>
        <p:grpSpPr>
          <a:xfrm>
            <a:off x="5715860" y="2286784"/>
            <a:ext cx="6476140" cy="2249033"/>
            <a:chOff x="1876069" y="2008702"/>
            <a:chExt cx="9865870" cy="5334000"/>
          </a:xfrm>
        </p:grpSpPr>
        <p:sp>
          <p:nvSpPr>
            <p:cNvPr id="26" name="圆角矩形 14">
              <a:extLst>
                <a:ext uri="{FF2B5EF4-FFF2-40B4-BE49-F238E27FC236}">
                  <a16:creationId xmlns:a16="http://schemas.microsoft.com/office/drawing/2014/main" id="{C74C4C7B-5530-3237-BC79-5150E2112652}"/>
                </a:ext>
              </a:extLst>
            </p:cNvPr>
            <p:cNvSpPr/>
            <p:nvPr/>
          </p:nvSpPr>
          <p:spPr>
            <a:xfrm>
              <a:off x="1876069" y="2008702"/>
              <a:ext cx="9865870" cy="5334000"/>
            </a:xfrm>
            <a:prstGeom prst="roundRect">
              <a:avLst>
                <a:gd name="adj" fmla="val 3606"/>
              </a:avLst>
            </a:prstGeom>
            <a:solidFill>
              <a:srgbClr val="F3AA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 dirty="0">
                <a:solidFill>
                  <a:prstClr val="white"/>
                </a:solidFill>
                <a:latin typeface="Cambria" panose="02040503050406030204" pitchFamily="18" charset="0"/>
                <a:ea typeface="思源黑体 CN"/>
              </a:endParaRPr>
            </a:p>
          </p:txBody>
        </p:sp>
        <p:sp>
          <p:nvSpPr>
            <p:cNvPr id="27" name="圆角矩形 15">
              <a:extLst>
                <a:ext uri="{FF2B5EF4-FFF2-40B4-BE49-F238E27FC236}">
                  <a16:creationId xmlns:a16="http://schemas.microsoft.com/office/drawing/2014/main" id="{6C37D248-8C91-E4B0-7F4C-2CFB802C3FC0}"/>
                </a:ext>
              </a:extLst>
            </p:cNvPr>
            <p:cNvSpPr/>
            <p:nvPr/>
          </p:nvSpPr>
          <p:spPr>
            <a:xfrm>
              <a:off x="1914401" y="2062353"/>
              <a:ext cx="9586120" cy="5049357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 dirty="0">
                <a:solidFill>
                  <a:prstClr val="white"/>
                </a:solidFill>
                <a:latin typeface="Cambria" panose="02040503050406030204" pitchFamily="18" charset="0"/>
                <a:ea typeface="思源黑体 CN"/>
              </a:endParaRPr>
            </a:p>
          </p:txBody>
        </p:sp>
      </p:grpSp>
      <p:grpSp>
        <p:nvGrpSpPr>
          <p:cNvPr id="20" name="组合 11">
            <a:extLst>
              <a:ext uri="{FF2B5EF4-FFF2-40B4-BE49-F238E27FC236}">
                <a16:creationId xmlns:a16="http://schemas.microsoft.com/office/drawing/2014/main" id="{6D0CD71D-9867-E333-4090-50187BF3AE68}"/>
              </a:ext>
            </a:extLst>
          </p:cNvPr>
          <p:cNvGrpSpPr/>
          <p:nvPr/>
        </p:nvGrpSpPr>
        <p:grpSpPr>
          <a:xfrm>
            <a:off x="339459" y="2294845"/>
            <a:ext cx="5329822" cy="2073955"/>
            <a:chOff x="375986" y="819150"/>
            <a:chExt cx="9865870" cy="5334000"/>
          </a:xfrm>
        </p:grpSpPr>
        <p:sp>
          <p:nvSpPr>
            <p:cNvPr id="21" name="圆角矩形 14">
              <a:extLst>
                <a:ext uri="{FF2B5EF4-FFF2-40B4-BE49-F238E27FC236}">
                  <a16:creationId xmlns:a16="http://schemas.microsoft.com/office/drawing/2014/main" id="{E36A1557-9AA8-AA26-221C-F123473B4219}"/>
                </a:ext>
              </a:extLst>
            </p:cNvPr>
            <p:cNvSpPr/>
            <p:nvPr/>
          </p:nvSpPr>
          <p:spPr>
            <a:xfrm>
              <a:off x="375986" y="819150"/>
              <a:ext cx="9865870" cy="5334000"/>
            </a:xfrm>
            <a:prstGeom prst="roundRect">
              <a:avLst>
                <a:gd name="adj" fmla="val 3606"/>
              </a:avLst>
            </a:prstGeom>
            <a:solidFill>
              <a:srgbClr val="F3AA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mbria" panose="02040503050406030204" pitchFamily="18" charset="0"/>
                <a:ea typeface="思源黑体 CN"/>
              </a:endParaRPr>
            </a:p>
          </p:txBody>
        </p:sp>
        <p:sp>
          <p:nvSpPr>
            <p:cNvPr id="22" name="圆角矩形 15">
              <a:extLst>
                <a:ext uri="{FF2B5EF4-FFF2-40B4-BE49-F238E27FC236}">
                  <a16:creationId xmlns:a16="http://schemas.microsoft.com/office/drawing/2014/main" id="{C03353E8-6AD2-A29E-94C8-FDB3D5D72350}"/>
                </a:ext>
              </a:extLst>
            </p:cNvPr>
            <p:cNvSpPr/>
            <p:nvPr/>
          </p:nvSpPr>
          <p:spPr>
            <a:xfrm>
              <a:off x="462207" y="1103792"/>
              <a:ext cx="9586120" cy="5049358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mbria" panose="02040503050406030204" pitchFamily="18" charset="0"/>
                <a:ea typeface="思源黑体 CN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931" y="5283200"/>
            <a:ext cx="2183919" cy="17367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E33BCD-4FE6-31C3-C7A5-097556790D2D}"/>
              </a:ext>
            </a:extLst>
          </p:cNvPr>
          <p:cNvSpPr txBox="1"/>
          <p:nvPr/>
        </p:nvSpPr>
        <p:spPr>
          <a:xfrm>
            <a:off x="470966" y="2576008"/>
            <a:ext cx="87477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4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23 x (7 – 4) = 23 x 3</a:t>
            </a:r>
          </a:p>
          <a:p>
            <a:pPr algn="l"/>
            <a:r>
              <a:rPr lang="pt-BR" sz="4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                  </a:t>
            </a:r>
            <a:r>
              <a:rPr lang="pt-BR" sz="4200" b="1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= </a:t>
            </a:r>
            <a:r>
              <a:rPr lang="pt-BR" sz="4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69   </a:t>
            </a:r>
          </a:p>
        </p:txBody>
      </p:sp>
      <p:sp>
        <p:nvSpPr>
          <p:cNvPr id="12" name="矩形 9">
            <a:extLst>
              <a:ext uri="{FF2B5EF4-FFF2-40B4-BE49-F238E27FC236}">
                <a16:creationId xmlns:a16="http://schemas.microsoft.com/office/drawing/2014/main" id="{28E38D81-70A7-B16F-AD57-A0F18EC81964}"/>
              </a:ext>
            </a:extLst>
          </p:cNvPr>
          <p:cNvSpPr/>
          <p:nvPr/>
        </p:nvSpPr>
        <p:spPr>
          <a:xfrm>
            <a:off x="2550160" y="1245110"/>
            <a:ext cx="5425440" cy="7287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vi-VN" sz="5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</a:t>
            </a:r>
            <a:r>
              <a:rPr lang="pt-BR" sz="5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23 x (7 – 4) </a:t>
            </a:r>
            <a:endParaRPr lang="zh-CN" altLang="en-US" sz="5000" dirty="0">
              <a:solidFill>
                <a:schemeClr val="bg1"/>
              </a:solidFill>
              <a:latin typeface="Cambria" panose="02040503050406030204" pitchFamily="18" charset="0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AC24E6-BC4D-4E22-1913-42CE46C0F452}"/>
              </a:ext>
            </a:extLst>
          </p:cNvPr>
          <p:cNvSpPr txBox="1"/>
          <p:nvPr/>
        </p:nvSpPr>
        <p:spPr>
          <a:xfrm>
            <a:off x="5820410" y="2599357"/>
            <a:ext cx="87477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23 x 7 – 23 x 4</a:t>
            </a:r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pt-BR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</a:t>
            </a:r>
            <a:r>
              <a:rPr lang="en-SG" sz="4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161 – 92</a:t>
            </a:r>
            <a:r>
              <a:rPr lang="pt-BR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     </a:t>
            </a:r>
            <a:endParaRPr lang="vi-VN" sz="40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pt-BR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            </a:t>
            </a:r>
            <a:r>
              <a:rPr lang="vi-VN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</a:t>
            </a:r>
            <a:r>
              <a:rPr lang="en-US" sz="4000" b="1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</a:t>
            </a:r>
            <a:r>
              <a:rPr lang="pt-BR" sz="4000" b="1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</a:t>
            </a:r>
            <a:r>
              <a:rPr lang="pt-BR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69   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536735-EBF4-5EB2-56AF-88FEBBDDE56D}"/>
              </a:ext>
            </a:extLst>
          </p:cNvPr>
          <p:cNvSpPr txBox="1"/>
          <p:nvPr/>
        </p:nvSpPr>
        <p:spPr>
          <a:xfrm>
            <a:off x="477520" y="4563155"/>
            <a:ext cx="113633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400" b="1" dirty="0">
                <a:solidFill>
                  <a:srgbClr val="B92D1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Ta có: </a:t>
            </a:r>
            <a:r>
              <a:rPr lang="pt-BR" sz="5400" b="1" dirty="0">
                <a:solidFill>
                  <a:srgbClr val="B92D1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23 x (7 – 4) </a:t>
            </a:r>
            <a:r>
              <a:rPr lang="vi-VN" sz="5400" b="1" dirty="0">
                <a:solidFill>
                  <a:srgbClr val="B92D1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</a:t>
            </a:r>
            <a:r>
              <a:rPr lang="en-SG" sz="5400" b="1" dirty="0">
                <a:solidFill>
                  <a:srgbClr val="B92D1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23 x 7 – 23 x 4</a:t>
            </a:r>
            <a:r>
              <a:rPr lang="vi-VN" sz="5400" b="1" dirty="0">
                <a:solidFill>
                  <a:srgbClr val="B92D1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en-SG" sz="5400" b="1" dirty="0">
              <a:solidFill>
                <a:srgbClr val="B92D17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3" name="图片 16">
            <a:extLst>
              <a:ext uri="{FF2B5EF4-FFF2-40B4-BE49-F238E27FC236}">
                <a16:creationId xmlns:a16="http://schemas.microsoft.com/office/drawing/2014/main" id="{C2F1AC4A-9AC4-9E00-A74F-AD7E54A83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05" y="1467255"/>
            <a:ext cx="1298050" cy="1099239"/>
          </a:xfrm>
          <a:prstGeom prst="rect">
            <a:avLst/>
          </a:prstGeom>
        </p:spPr>
      </p:pic>
      <p:pic>
        <p:nvPicPr>
          <p:cNvPr id="24" name="图片 17">
            <a:extLst>
              <a:ext uri="{FF2B5EF4-FFF2-40B4-BE49-F238E27FC236}">
                <a16:creationId xmlns:a16="http://schemas.microsoft.com/office/drawing/2014/main" id="{5175154A-E113-E639-6B11-FB41283197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586" y="1449431"/>
            <a:ext cx="1298050" cy="109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83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11">
            <a:extLst>
              <a:ext uri="{FF2B5EF4-FFF2-40B4-BE49-F238E27FC236}">
                <a16:creationId xmlns:a16="http://schemas.microsoft.com/office/drawing/2014/main" id="{C52B552C-7ABD-61B5-422D-373D9567BD2C}"/>
              </a:ext>
            </a:extLst>
          </p:cNvPr>
          <p:cNvGrpSpPr/>
          <p:nvPr/>
        </p:nvGrpSpPr>
        <p:grpSpPr>
          <a:xfrm>
            <a:off x="357087" y="706194"/>
            <a:ext cx="11513083" cy="5791201"/>
            <a:chOff x="375986" y="819150"/>
            <a:chExt cx="9865870" cy="5334000"/>
          </a:xfrm>
        </p:grpSpPr>
        <p:sp>
          <p:nvSpPr>
            <p:cNvPr id="9" name="圆角矩形 14">
              <a:extLst>
                <a:ext uri="{FF2B5EF4-FFF2-40B4-BE49-F238E27FC236}">
                  <a16:creationId xmlns:a16="http://schemas.microsoft.com/office/drawing/2014/main" id="{CF6A80B7-4A90-DAC2-9713-CE771D92F311}"/>
                </a:ext>
              </a:extLst>
            </p:cNvPr>
            <p:cNvSpPr/>
            <p:nvPr/>
          </p:nvSpPr>
          <p:spPr>
            <a:xfrm>
              <a:off x="375986" y="819150"/>
              <a:ext cx="9865870" cy="5334000"/>
            </a:xfrm>
            <a:prstGeom prst="roundRect">
              <a:avLst>
                <a:gd name="adj" fmla="val 3606"/>
              </a:avLst>
            </a:prstGeom>
            <a:solidFill>
              <a:srgbClr val="F3AA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思源黑体 CN"/>
              </a:endParaRPr>
            </a:p>
          </p:txBody>
        </p:sp>
        <p:sp>
          <p:nvSpPr>
            <p:cNvPr id="10" name="圆角矩形 15">
              <a:extLst>
                <a:ext uri="{FF2B5EF4-FFF2-40B4-BE49-F238E27FC236}">
                  <a16:creationId xmlns:a16="http://schemas.microsoft.com/office/drawing/2014/main" id="{465E4C46-C459-0A0B-A88C-AD7D099A5C76}"/>
                </a:ext>
              </a:extLst>
            </p:cNvPr>
            <p:cNvSpPr/>
            <p:nvPr/>
          </p:nvSpPr>
          <p:spPr>
            <a:xfrm>
              <a:off x="518921" y="943428"/>
              <a:ext cx="9586120" cy="5049357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思源黑体 CN"/>
              </a:endParaRPr>
            </a:p>
          </p:txBody>
        </p:sp>
      </p:grpSp>
      <p:sp>
        <p:nvSpPr>
          <p:cNvPr id="2" name="矩形 9">
            <a:extLst>
              <a:ext uri="{FF2B5EF4-FFF2-40B4-BE49-F238E27FC236}">
                <a16:creationId xmlns:a16="http://schemas.microsoft.com/office/drawing/2014/main" id="{9B418032-56EA-3953-B977-089DD8F8500F}"/>
              </a:ext>
            </a:extLst>
          </p:cNvPr>
          <p:cNvSpPr/>
          <p:nvPr/>
        </p:nvSpPr>
        <p:spPr>
          <a:xfrm>
            <a:off x="2956560" y="1034798"/>
            <a:ext cx="5425440" cy="7287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pl-PL" sz="6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(8 – 3) x 9 </a:t>
            </a:r>
            <a:endParaRPr lang="zh-CN" altLang="en-US" sz="6000" b="1" dirty="0">
              <a:solidFill>
                <a:schemeClr val="bg1"/>
              </a:solidFill>
              <a:latin typeface="Arial" panose="020B0604020202020204" pitchFamily="34" charset="0"/>
              <a:ea typeface="思源黑体 CN" panose="020B0500000000000000" pitchFamily="34" charset="-122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E452DB-360F-29F5-4A39-89C3D22E660F}"/>
              </a:ext>
            </a:extLst>
          </p:cNvPr>
          <p:cNvSpPr txBox="1"/>
          <p:nvPr/>
        </p:nvSpPr>
        <p:spPr>
          <a:xfrm>
            <a:off x="602467" y="2190638"/>
            <a:ext cx="1270497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45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(8 – 3) x 9 = 5 x 9</a:t>
            </a:r>
          </a:p>
          <a:p>
            <a:pPr algn="l"/>
            <a:r>
              <a:rPr lang="pt-BR" sz="45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                  </a:t>
            </a:r>
            <a:r>
              <a:rPr lang="vi-VN" sz="45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45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45 </a:t>
            </a:r>
          </a:p>
          <a:p>
            <a:endParaRPr lang="pt-BR" sz="40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13618D-FF54-7655-455C-4DE7049A71BF}"/>
              </a:ext>
            </a:extLst>
          </p:cNvPr>
          <p:cNvCxnSpPr/>
          <p:nvPr/>
        </p:nvCxnSpPr>
        <p:spPr>
          <a:xfrm>
            <a:off x="6096000" y="2290077"/>
            <a:ext cx="0" cy="1224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F9D9DA5-3E6F-840F-619D-8F6879A6C74B}"/>
              </a:ext>
            </a:extLst>
          </p:cNvPr>
          <p:cNvSpPr txBox="1"/>
          <p:nvPr/>
        </p:nvSpPr>
        <p:spPr>
          <a:xfrm>
            <a:off x="6113628" y="2207345"/>
            <a:ext cx="127049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4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8 x 9 – 3 x 9 = 72 – 27</a:t>
            </a:r>
          </a:p>
          <a:p>
            <a:pPr algn="l"/>
            <a:r>
              <a:rPr lang="pt-BR" sz="4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                 </a:t>
            </a:r>
            <a:r>
              <a:rPr lang="vi-VN" sz="4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</a:t>
            </a:r>
            <a:r>
              <a:rPr lang="pt-BR" sz="4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 </a:t>
            </a:r>
            <a:r>
              <a:rPr lang="vi-VN" sz="4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45</a:t>
            </a:r>
            <a:endParaRPr lang="pt-BR" sz="4200" b="1" i="0" dirty="0">
              <a:solidFill>
                <a:srgbClr val="000000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1A8DE5-A751-9570-0A75-9F910E68971B}"/>
              </a:ext>
            </a:extLst>
          </p:cNvPr>
          <p:cNvSpPr txBox="1"/>
          <p:nvPr/>
        </p:nvSpPr>
        <p:spPr>
          <a:xfrm>
            <a:off x="673621" y="4005462"/>
            <a:ext cx="113633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400" b="1" dirty="0">
                <a:solidFill>
                  <a:srgbClr val="B92D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</a:t>
            </a:r>
            <a:r>
              <a:rPr lang="vi-VN" sz="5400" b="1" dirty="0">
                <a:solidFill>
                  <a:srgbClr val="DD43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5400" b="1" dirty="0">
                <a:solidFill>
                  <a:srgbClr val="DD43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– 3) x 9</a:t>
            </a:r>
            <a:r>
              <a:rPr lang="vi-VN" sz="5400" b="1" dirty="0">
                <a:solidFill>
                  <a:srgbClr val="DD43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pt-BR" sz="5400" b="1" dirty="0">
                <a:solidFill>
                  <a:srgbClr val="DD433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8 x 9 – 3 x 9</a:t>
            </a:r>
            <a:r>
              <a:rPr lang="vi-VN" sz="5400" b="1" dirty="0">
                <a:solidFill>
                  <a:srgbClr val="DD43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400" b="1" dirty="0">
                <a:solidFill>
                  <a:srgbClr val="DD43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SG" sz="5400" b="1" dirty="0">
              <a:solidFill>
                <a:srgbClr val="DD43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2">
            <a:extLst>
              <a:ext uri="{FF2B5EF4-FFF2-40B4-BE49-F238E27FC236}">
                <a16:creationId xmlns:a16="http://schemas.microsoft.com/office/drawing/2014/main" id="{CA0112F2-3A01-3DF1-51B6-62A31C7FBB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3993931" y="4842138"/>
            <a:ext cx="4508938" cy="1977894"/>
          </a:xfrm>
          <a:prstGeom prst="rect">
            <a:avLst/>
          </a:prstGeom>
        </p:spPr>
      </p:pic>
      <p:pic>
        <p:nvPicPr>
          <p:cNvPr id="12" name="图片 51">
            <a:extLst>
              <a:ext uri="{FF2B5EF4-FFF2-40B4-BE49-F238E27FC236}">
                <a16:creationId xmlns:a16="http://schemas.microsoft.com/office/drawing/2014/main" id="{3FAB07C3-2A24-C16A-E3A7-B6DD424549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09" y="4813432"/>
            <a:ext cx="22352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54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8721"/>
            <a:ext cx="12192000" cy="6810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4520" y="4787900"/>
            <a:ext cx="1899661" cy="1854421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8453"/>
          <a:stretch/>
        </p:blipFill>
        <p:spPr>
          <a:xfrm rot="924036">
            <a:off x="867509" y="4945416"/>
            <a:ext cx="1789340" cy="16063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70A3F3D-3A39-7EE2-7015-C63670153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299901"/>
              </p:ext>
            </p:extLst>
          </p:nvPr>
        </p:nvGraphicFramePr>
        <p:xfrm>
          <a:off x="81280" y="1243920"/>
          <a:ext cx="12110718" cy="3317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720">
                  <a:extLst>
                    <a:ext uri="{9D8B030D-6E8A-4147-A177-3AD203B41FA5}">
                      <a16:colId xmlns:a16="http://schemas.microsoft.com/office/drawing/2014/main" val="409037338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52295489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237535059"/>
                    </a:ext>
                  </a:extLst>
                </a:gridCol>
                <a:gridCol w="4358640">
                  <a:extLst>
                    <a:ext uri="{9D8B030D-6E8A-4147-A177-3AD203B41FA5}">
                      <a16:colId xmlns:a16="http://schemas.microsoft.com/office/drawing/2014/main" val="1920333260"/>
                    </a:ext>
                  </a:extLst>
                </a:gridCol>
                <a:gridCol w="4338318">
                  <a:extLst>
                    <a:ext uri="{9D8B030D-6E8A-4147-A177-3AD203B41FA5}">
                      <a16:colId xmlns:a16="http://schemas.microsoft.com/office/drawing/2014/main" val="4245628720"/>
                    </a:ext>
                  </a:extLst>
                </a:gridCol>
              </a:tblGrid>
              <a:tr h="783837"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n-SG" sz="4000" b="1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n-SG" sz="4000" b="1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n-SG" sz="4000" b="1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 x ( b - c) </a:t>
                      </a:r>
                      <a:endParaRPr lang="en-SG" sz="4000" b="1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 x b -  a x c</a:t>
                      </a:r>
                      <a:endParaRPr lang="en-SG" sz="4000" b="1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707558"/>
                  </a:ext>
                </a:extLst>
              </a:tr>
              <a:tr h="916215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 x ( 9 - 2) = 35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 x 9 – 5 x 2 = 35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9032171"/>
                  </a:ext>
                </a:extLst>
              </a:tr>
              <a:tr h="916215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4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4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5557835"/>
                  </a:ext>
                </a:extLst>
              </a:tr>
              <a:tr h="622188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SG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4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4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6944207"/>
                  </a:ext>
                </a:extLst>
              </a:tr>
            </a:tbl>
          </a:graphicData>
        </a:graphic>
      </p:graphicFrame>
      <p:pic>
        <p:nvPicPr>
          <p:cNvPr id="3" name="图片 51">
            <a:extLst>
              <a:ext uri="{FF2B5EF4-FFF2-40B4-BE49-F238E27FC236}">
                <a16:creationId xmlns:a16="http://schemas.microsoft.com/office/drawing/2014/main" id="{BCC0FEE3-0E43-4202-7D5B-6D22C443C7A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16411" y="5088028"/>
            <a:ext cx="2235200" cy="2006600"/>
          </a:xfrm>
          <a:prstGeom prst="rect">
            <a:avLst/>
          </a:prstGeom>
        </p:spPr>
      </p:pic>
      <p:pic>
        <p:nvPicPr>
          <p:cNvPr id="4" name="图片 12">
            <a:extLst>
              <a:ext uri="{FF2B5EF4-FFF2-40B4-BE49-F238E27FC236}">
                <a16:creationId xmlns:a16="http://schemas.microsoft.com/office/drawing/2014/main" id="{5AC29666-931C-3543-529F-5DA29EF453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7524799" y="5159362"/>
            <a:ext cx="3857363" cy="1692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7110CF-A8B2-7236-D940-D545D79CC9D6}"/>
              </a:ext>
            </a:extLst>
          </p:cNvPr>
          <p:cNvSpPr txBox="1"/>
          <p:nvPr/>
        </p:nvSpPr>
        <p:spPr>
          <a:xfrm>
            <a:off x="4135120" y="3027788"/>
            <a:ext cx="3566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 x ( 7 – 3) = 32</a:t>
            </a:r>
            <a:endParaRPr lang="en-SG" sz="32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73E8D7-42E5-FE1B-3815-27DA3B80C40F}"/>
              </a:ext>
            </a:extLst>
          </p:cNvPr>
          <p:cNvSpPr txBox="1"/>
          <p:nvPr/>
        </p:nvSpPr>
        <p:spPr>
          <a:xfrm>
            <a:off x="8336277" y="3058059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8 x 7 – 8 x 3 = 32</a:t>
            </a:r>
            <a:endParaRPr lang="en-SG" sz="32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77B2E-91D1-2A4C-1131-55C64C1CFCA9}"/>
              </a:ext>
            </a:extLst>
          </p:cNvPr>
          <p:cNvSpPr txBox="1"/>
          <p:nvPr/>
        </p:nvSpPr>
        <p:spPr>
          <a:xfrm>
            <a:off x="3958639" y="3946159"/>
            <a:ext cx="3566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14 x ( 10 – 5) = 70</a:t>
            </a:r>
            <a:endParaRPr lang="en-SG" sz="32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FAE68-F52E-82E4-44BB-869F5F674905}"/>
              </a:ext>
            </a:extLst>
          </p:cNvPr>
          <p:cNvSpPr txBox="1"/>
          <p:nvPr/>
        </p:nvSpPr>
        <p:spPr>
          <a:xfrm>
            <a:off x="8025811" y="3946159"/>
            <a:ext cx="4445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14 x 10 – 14 x 5 = 70</a:t>
            </a:r>
            <a:endParaRPr lang="en-SG" sz="32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矩形 9">
            <a:extLst>
              <a:ext uri="{FF2B5EF4-FFF2-40B4-BE49-F238E27FC236}">
                <a16:creationId xmlns:a16="http://schemas.microsoft.com/office/drawing/2014/main" id="{610205E3-68A6-29CE-B313-BFA48785C3E9}"/>
              </a:ext>
            </a:extLst>
          </p:cNvPr>
          <p:cNvSpPr/>
          <p:nvPr/>
        </p:nvSpPr>
        <p:spPr>
          <a:xfrm>
            <a:off x="1712960" y="220018"/>
            <a:ext cx="9493520" cy="817449"/>
          </a:xfrm>
          <a:prstGeom prst="rect">
            <a:avLst/>
          </a:prstGeom>
          <a:solidFill>
            <a:srgbClr val="4C9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dirty="0">
              <a:solidFill>
                <a:prstClr val="black"/>
              </a:solidFill>
              <a:latin typeface="Cambria" panose="02040503050406030204" pitchFamily="18" charset="0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88E09C-C9B0-C9AC-FFA1-F3A88D9E4745}"/>
              </a:ext>
            </a:extLst>
          </p:cNvPr>
          <p:cNvSpPr txBox="1"/>
          <p:nvPr/>
        </p:nvSpPr>
        <p:spPr>
          <a:xfrm>
            <a:off x="2075180" y="303762"/>
            <a:ext cx="954336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5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2.</a:t>
            </a:r>
            <a:r>
              <a:rPr lang="en-SG" sz="35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</a:t>
            </a:r>
            <a:r>
              <a:rPr lang="en-SG" sz="35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SG" sz="35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5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SG" sz="35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5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trị</a:t>
            </a:r>
            <a:r>
              <a:rPr lang="en-SG" sz="35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5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SG" sz="35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5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biểu</a:t>
            </a:r>
            <a:r>
              <a:rPr lang="en-SG" sz="35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5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SG" sz="35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SG" sz="35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SG" sz="35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SG" sz="35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lang="en-SG" sz="35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en-SG" sz="35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3" name="图片 50">
            <a:extLst>
              <a:ext uri="{FF2B5EF4-FFF2-40B4-BE49-F238E27FC236}">
                <a16:creationId xmlns:a16="http://schemas.microsoft.com/office/drawing/2014/main" id="{6205C151-FD02-BBCE-F161-798DD04F02B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01264">
            <a:off x="19703" y="15228"/>
            <a:ext cx="2185322" cy="16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680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483</Words>
  <Application>Microsoft Office PowerPoint</Application>
  <PresentationFormat>Widescreen</PresentationFormat>
  <Paragraphs>92</Paragraphs>
  <Slides>15</Slides>
  <Notes>5</Notes>
  <HiddenSlides>0</HiddenSlides>
  <MMClips>12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SimSun</vt:lpstr>
      <vt:lpstr>#9Slide07 HoneyCream</vt:lpstr>
      <vt:lpstr>Arial</vt:lpstr>
      <vt:lpstr>Calibri</vt:lpstr>
      <vt:lpstr>Cambria</vt:lpstr>
      <vt:lpstr>等线</vt:lpstr>
      <vt:lpstr>Roboto</vt:lpstr>
      <vt:lpstr>SVN-Newton</vt:lpstr>
      <vt:lpstr>Times New Roman</vt:lpstr>
      <vt:lpstr>思源黑体 CN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2022-02-14T02:33:37Z</dcterms:created>
  <dcterms:modified xsi:type="dcterms:W3CDTF">2025-02-20T11:28:35Z</dcterms:modified>
</cp:coreProperties>
</file>