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60" r:id="rId2"/>
    <p:sldId id="317" r:id="rId3"/>
    <p:sldId id="261" r:id="rId4"/>
    <p:sldId id="262" r:id="rId5"/>
    <p:sldId id="263" r:id="rId6"/>
    <p:sldId id="265" r:id="rId7"/>
    <p:sldId id="264" r:id="rId8"/>
    <p:sldId id="408" r:id="rId9"/>
    <p:sldId id="257" r:id="rId10"/>
    <p:sldId id="411" r:id="rId11"/>
    <p:sldId id="373" r:id="rId12"/>
    <p:sldId id="256" r:id="rId13"/>
    <p:sldId id="399" r:id="rId14"/>
    <p:sldId id="394" r:id="rId15"/>
    <p:sldId id="409" r:id="rId16"/>
    <p:sldId id="405" r:id="rId17"/>
    <p:sldId id="406" r:id="rId18"/>
    <p:sldId id="410" r:id="rId19"/>
    <p:sldId id="407" r:id="rId20"/>
    <p:sldId id="371" r:id="rId21"/>
    <p:sldId id="266" r:id="rId22"/>
    <p:sldId id="267" r:id="rId23"/>
    <p:sldId id="268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3" r:id="rId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11" Type="http://schemas.openxmlformats.org/officeDocument/2006/relationships/image" Target="../media/image32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9.png"/><Relationship Id="rId5" Type="http://schemas.microsoft.com/office/2007/relationships/media" Target="../media/media4.mp3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43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43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47.png"/><Relationship Id="rId12" Type="http://schemas.microsoft.com/office/2007/relationships/hdphoto" Target="../media/hdphoto20.wdp"/><Relationship Id="rId17" Type="http://schemas.openxmlformats.org/officeDocument/2006/relationships/image" Target="../media/image40.png"/><Relationship Id="rId2" Type="http://schemas.openxmlformats.org/officeDocument/2006/relationships/audio" Target="../media/media5.mp3"/><Relationship Id="rId16" Type="http://schemas.openxmlformats.org/officeDocument/2006/relationships/image" Target="../media/image52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1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8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47.png"/><Relationship Id="rId12" Type="http://schemas.microsoft.com/office/2007/relationships/hdphoto" Target="../media/hdphoto20.wdp"/><Relationship Id="rId17" Type="http://schemas.openxmlformats.org/officeDocument/2006/relationships/image" Target="../media/image40.png"/><Relationship Id="rId2" Type="http://schemas.openxmlformats.org/officeDocument/2006/relationships/audio" Target="../media/media5.mp3"/><Relationship Id="rId16" Type="http://schemas.openxmlformats.org/officeDocument/2006/relationships/image" Target="../media/image52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1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8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47.png"/><Relationship Id="rId12" Type="http://schemas.microsoft.com/office/2007/relationships/hdphoto" Target="../media/hdphoto20.wdp"/><Relationship Id="rId17" Type="http://schemas.openxmlformats.org/officeDocument/2006/relationships/image" Target="../media/image40.png"/><Relationship Id="rId2" Type="http://schemas.openxmlformats.org/officeDocument/2006/relationships/audio" Target="../media/media5.mp3"/><Relationship Id="rId16" Type="http://schemas.openxmlformats.org/officeDocument/2006/relationships/image" Target="../media/image52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1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8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1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7.png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655</Words>
  <Application>Microsoft Office PowerPoint</Application>
  <PresentationFormat>Widescreen</PresentationFormat>
  <Paragraphs>95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Microsoft YaHei</vt:lpstr>
      <vt:lpstr>SimSun</vt:lpstr>
      <vt:lpstr>#9Slide05 SVNClementine</vt:lpstr>
      <vt:lpstr>Aharoni</vt:lpstr>
      <vt:lpstr>Arial</vt:lpstr>
      <vt:lpstr>Calibri</vt:lpstr>
      <vt:lpstr>等线</vt:lpstr>
      <vt:lpstr>Pattaya</vt:lpstr>
      <vt:lpstr>Times New Roman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31</cp:revision>
  <dcterms:created xsi:type="dcterms:W3CDTF">2023-12-05T03:34:05Z</dcterms:created>
  <dcterms:modified xsi:type="dcterms:W3CDTF">2025-02-20T11:33:48Z</dcterms:modified>
</cp:coreProperties>
</file>