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3" r:id="rId2"/>
    <p:sldId id="265" r:id="rId3"/>
    <p:sldId id="266" r:id="rId4"/>
    <p:sldId id="267" r:id="rId5"/>
    <p:sldId id="268" r:id="rId6"/>
    <p:sldId id="274" r:id="rId7"/>
    <p:sldId id="332" r:id="rId8"/>
    <p:sldId id="320" r:id="rId9"/>
    <p:sldId id="327" r:id="rId10"/>
    <p:sldId id="2007577321" r:id="rId11"/>
    <p:sldId id="2007577318" r:id="rId12"/>
    <p:sldId id="333" r:id="rId13"/>
    <p:sldId id="2007577319" r:id="rId14"/>
    <p:sldId id="2007577322" r:id="rId15"/>
    <p:sldId id="2007577324" r:id="rId16"/>
    <p:sldId id="2007577325" r:id="rId17"/>
    <p:sldId id="3312" r:id="rId18"/>
    <p:sldId id="2007577320" r:id="rId19"/>
    <p:sldId id="295" r:id="rId20"/>
    <p:sldId id="2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1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E5C5C-5D5C-475C-97C4-56A865721590}"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46586-ACAC-463A-B8A2-792676F40096}" type="slidenum">
              <a:rPr lang="en-US" smtClean="0"/>
              <a:t>‹#›</a:t>
            </a:fld>
            <a:endParaRPr lang="en-US"/>
          </a:p>
        </p:txBody>
      </p:sp>
    </p:spTree>
    <p:extLst>
      <p:ext uri="{BB962C8B-B14F-4D97-AF65-F5344CB8AC3E}">
        <p14:creationId xmlns:p14="http://schemas.microsoft.com/office/powerpoint/2010/main" val="15967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6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1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8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ddba04b644_0_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ddba04b644_0_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81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2025/2/20</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98952355"/>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spTree>
    <p:extLst>
      <p:ext uri="{BB962C8B-B14F-4D97-AF65-F5344CB8AC3E}">
        <p14:creationId xmlns:p14="http://schemas.microsoft.com/office/powerpoint/2010/main" val="22155705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sp>
        <p:nvSpPr>
          <p:cNvPr id="382" name="Google Shape;382;p6"/>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74568694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672283"/>
      </p:ext>
    </p:extLst>
  </p:cSld>
  <p:clrMap bg1="lt1" tx1="dk1" bg2="lt2" tx2="dk2" accent1="accent1" accent2="accent2" accent3="accent3" accent4="accent4" accent5="accent5" accent6="accent6" hlink="hlink" folHlink="folHlink"/>
  <p:sldLayoutIdLst>
    <p:sldLayoutId id="2147483667" r:id="rId1"/>
    <p:sldLayoutId id="2147483733" r:id="rId2"/>
    <p:sldLayoutId id="2147483734" r:id="rId3"/>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image" Target="../media/image48.svg"/><Relationship Id="rId17" Type="http://schemas.openxmlformats.org/officeDocument/2006/relationships/image" Target="../media/image45.png"/><Relationship Id="rId2" Type="http://schemas.openxmlformats.org/officeDocument/2006/relationships/notesSlide" Target="../notesSlides/notesSlide8.xml"/><Relationship Id="rId16"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2.svg"/><Relationship Id="rId11" Type="http://schemas.openxmlformats.org/officeDocument/2006/relationships/image" Target="../media/image40.png"/><Relationship Id="rId5" Type="http://schemas.openxmlformats.org/officeDocument/2006/relationships/image" Target="../media/image37.png"/><Relationship Id="rId15" Type="http://schemas.openxmlformats.org/officeDocument/2006/relationships/image" Target="../media/image43.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39.png"/><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GIF"/><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GIF"/><Relationship Id="rId11" Type="http://schemas.openxmlformats.org/officeDocument/2006/relationships/image" Target="../media/image12.png"/><Relationship Id="rId5" Type="http://schemas.openxmlformats.org/officeDocument/2006/relationships/image" Target="../media/image6.GIF"/><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GIF"/></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9.gif"/><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GIF"/><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GIF"/><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GIF"/><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GIF"/><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GIF"/><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GIF"/><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GIF"/><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GIF"/><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6.GIF"/><Relationship Id="rId9" Type="http://schemas.openxmlformats.org/officeDocument/2006/relationships/image" Target="../media/image11.png"/><Relationship Id="rId14" Type="http://schemas.openxmlformats.org/officeDocument/2006/relationships/image" Target="../media/image15.GIF"/></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gif"/><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gif"/></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sp>
        <p:nvSpPr>
          <p:cNvPr id="4" name="Hộp Văn bản 3">
            <a:extLst>
              <a:ext uri="{FF2B5EF4-FFF2-40B4-BE49-F238E27FC236}">
                <a16:creationId xmlns:a16="http://schemas.microsoft.com/office/drawing/2014/main" id="{BD29C079-47CB-242F-3274-11C533061726}"/>
              </a:ext>
            </a:extLst>
          </p:cNvPr>
          <p:cNvSpPr txBox="1"/>
          <p:nvPr/>
        </p:nvSpPr>
        <p:spPr>
          <a:xfrm>
            <a:off x="3249517" y="3651834"/>
            <a:ext cx="615610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oiny" panose="02000903060500060000" pitchFamily="2" charset="0"/>
                <a:ea typeface="+mn-ea"/>
                <a:cs typeface="Calibri" panose="020F0502020204030204" pitchFamily="34" charset="0"/>
              </a:rPr>
              <a:t>KHỞI ĐỘNG</a:t>
            </a:r>
            <a:endParaRPr kumimoji="0" lang="vi-VN" sz="6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156272" y="428739"/>
            <a:ext cx="11583444" cy="644996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id="{635E5ECF-E388-41AD-806E-52571F02112E}"/>
              </a:ext>
            </a:extLst>
          </p:cNvPr>
          <p:cNvSpPr txBox="1"/>
          <p:nvPr/>
        </p:nvSpPr>
        <p:spPr>
          <a:xfrm>
            <a:off x="678426" y="157315"/>
            <a:ext cx="11159612" cy="861774"/>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Xếp</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lên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xếp</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nhất</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bao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nhiêu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thuyền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còn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thừa</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áo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44356B6-DB6B-8EC8-AFAD-43944EB4BAB8}"/>
              </a:ext>
            </a:extLst>
          </p:cNvPr>
          <p:cNvSpPr/>
          <p:nvPr/>
        </p:nvSpPr>
        <p:spPr>
          <a:xfrm>
            <a:off x="4132928" y="1067415"/>
            <a:ext cx="3095625" cy="474517"/>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218 : 18 = ?</a:t>
            </a:r>
          </a:p>
        </p:txBody>
      </p:sp>
      <p:sp>
        <p:nvSpPr>
          <p:cNvPr id="9" name="TextBox 8">
            <a:extLst>
              <a:ext uri="{FF2B5EF4-FFF2-40B4-BE49-F238E27FC236}">
                <a16:creationId xmlns:a16="http://schemas.microsoft.com/office/drawing/2014/main" id="{BBFA3CDD-840D-2B3F-13CC-A5A514290438}"/>
              </a:ext>
            </a:extLst>
          </p:cNvPr>
          <p:cNvSpPr txBox="1"/>
          <p:nvPr/>
        </p:nvSpPr>
        <p:spPr>
          <a:xfrm>
            <a:off x="678426" y="1576452"/>
            <a:ext cx="10795819" cy="430887"/>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 </a:t>
            </a:r>
            <a:r>
              <a:rPr kumimoji="0" lang="en-US" sz="28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đặt</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tính</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như</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sau</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B26E354-086C-877B-7377-1B0EEAAD21EC}"/>
              </a:ext>
            </a:extLst>
          </p:cNvPr>
          <p:cNvSpPr/>
          <p:nvPr/>
        </p:nvSpPr>
        <p:spPr>
          <a:xfrm>
            <a:off x="891970" y="1970671"/>
            <a:ext cx="10415127" cy="4577612"/>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F1D8F56-3F51-69B9-429E-01E186787B49}"/>
              </a:ext>
            </a:extLst>
          </p:cNvPr>
          <p:cNvGrpSpPr/>
          <p:nvPr/>
        </p:nvGrpSpPr>
        <p:grpSpPr>
          <a:xfrm>
            <a:off x="1091382" y="2503062"/>
            <a:ext cx="2236539" cy="1631502"/>
            <a:chOff x="670306" y="1441024"/>
            <a:chExt cx="1711121" cy="1631502"/>
          </a:xfrm>
        </p:grpSpPr>
        <p:sp>
          <p:nvSpPr>
            <p:cNvPr id="12" name="TextBox 43">
              <a:extLst>
                <a:ext uri="{FF2B5EF4-FFF2-40B4-BE49-F238E27FC236}">
                  <a16:creationId xmlns:a16="http://schemas.microsoft.com/office/drawing/2014/main" id="{2C393EE6-2945-631A-3361-502E0BD8ADE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13" name="TextBox 49">
              <a:extLst>
                <a:ext uri="{FF2B5EF4-FFF2-40B4-BE49-F238E27FC236}">
                  <a16:creationId xmlns:a16="http://schemas.microsoft.com/office/drawing/2014/main" id="{D1947432-45FB-CA51-6419-5D59A7BC3C4F}"/>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218</a:t>
              </a:r>
            </a:p>
          </p:txBody>
        </p:sp>
        <p:grpSp>
          <p:nvGrpSpPr>
            <p:cNvPr id="14" name="Group 66">
              <a:extLst>
                <a:ext uri="{FF2B5EF4-FFF2-40B4-BE49-F238E27FC236}">
                  <a16:creationId xmlns:a16="http://schemas.microsoft.com/office/drawing/2014/main" id="{1869F6FA-50C0-3EE2-C909-C79531E0B596}"/>
                </a:ext>
              </a:extLst>
            </p:cNvPr>
            <p:cNvGrpSpPr>
              <a:grpSpLocks/>
            </p:cNvGrpSpPr>
            <p:nvPr/>
          </p:nvGrpSpPr>
          <p:grpSpPr bwMode="auto">
            <a:xfrm>
              <a:off x="1392414" y="1586678"/>
              <a:ext cx="989013" cy="1485848"/>
              <a:chOff x="2299" y="1296"/>
              <a:chExt cx="623" cy="681"/>
            </a:xfrm>
          </p:grpSpPr>
          <p:cxnSp>
            <p:nvCxnSpPr>
              <p:cNvPr id="15" name="Straight Connector 14">
                <a:extLst>
                  <a:ext uri="{FF2B5EF4-FFF2-40B4-BE49-F238E27FC236}">
                    <a16:creationId xmlns:a16="http://schemas.microsoft.com/office/drawing/2014/main" id="{7E2FE8BF-0669-9A4D-B26D-1CCA332D3382}"/>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id="{98BAF443-9F0C-6655-A5AD-DCE7CC9A644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7" name="TextBox 16">
            <a:extLst>
              <a:ext uri="{FF2B5EF4-FFF2-40B4-BE49-F238E27FC236}">
                <a16:creationId xmlns:a16="http://schemas.microsoft.com/office/drawing/2014/main" id="{CF5EDDEB-1308-9B2C-B408-D8CCCE5415C1}"/>
              </a:ext>
            </a:extLst>
          </p:cNvPr>
          <p:cNvSpPr txBox="1"/>
          <p:nvPr/>
        </p:nvSpPr>
        <p:spPr>
          <a:xfrm>
            <a:off x="3913239" y="2029802"/>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21 chia 18 được 1, viết 1.</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8 bằng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1 bằng 1, viết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21 trừ 18 bằng 3, viết 3.</a:t>
            </a:r>
          </a:p>
        </p:txBody>
      </p:sp>
      <p:sp>
        <p:nvSpPr>
          <p:cNvPr id="18" name="TextBox 17">
            <a:extLst>
              <a:ext uri="{FF2B5EF4-FFF2-40B4-BE49-F238E27FC236}">
                <a16:creationId xmlns:a16="http://schemas.microsoft.com/office/drawing/2014/main" id="{52585A85-251D-86C5-BC36-BE323CEF7AD3}"/>
              </a:ext>
            </a:extLst>
          </p:cNvPr>
          <p:cNvSpPr txBox="1"/>
          <p:nvPr/>
        </p:nvSpPr>
        <p:spPr>
          <a:xfrm>
            <a:off x="2143433"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id="{EEFE93C6-C0C4-D053-D48A-FCA455147434}"/>
              </a:ext>
            </a:extLst>
          </p:cNvPr>
          <p:cNvSpPr txBox="1"/>
          <p:nvPr/>
        </p:nvSpPr>
        <p:spPr>
          <a:xfrm>
            <a:off x="1170040" y="3038167"/>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18</a:t>
            </a:r>
          </a:p>
        </p:txBody>
      </p:sp>
      <p:cxnSp>
        <p:nvCxnSpPr>
          <p:cNvPr id="20" name="Straight Connector 19">
            <a:extLst>
              <a:ext uri="{FF2B5EF4-FFF2-40B4-BE49-F238E27FC236}">
                <a16:creationId xmlns:a16="http://schemas.microsoft.com/office/drawing/2014/main" id="{BFA736D2-9DB2-2878-935B-519C4341C76C}"/>
              </a:ext>
            </a:extLst>
          </p:cNvPr>
          <p:cNvCxnSpPr>
            <a:cxnSpLocks/>
          </p:cNvCxnSpPr>
          <p:nvPr/>
        </p:nvCxnSpPr>
        <p:spPr>
          <a:xfrm>
            <a:off x="1140543" y="3637935"/>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F73847-8AED-EA54-71F2-EE6AE38D6C6C}"/>
              </a:ext>
            </a:extLst>
          </p:cNvPr>
          <p:cNvSpPr txBox="1"/>
          <p:nvPr/>
        </p:nvSpPr>
        <p:spPr>
          <a:xfrm>
            <a:off x="1425678"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a:t>
            </a:r>
          </a:p>
        </p:txBody>
      </p:sp>
      <p:sp>
        <p:nvSpPr>
          <p:cNvPr id="22" name="TextBox 21">
            <a:extLst>
              <a:ext uri="{FF2B5EF4-FFF2-40B4-BE49-F238E27FC236}">
                <a16:creationId xmlns:a16="http://schemas.microsoft.com/office/drawing/2014/main" id="{1DEF6FBE-93EB-7DCC-1084-7DCCBC483CF7}"/>
              </a:ext>
            </a:extLst>
          </p:cNvPr>
          <p:cNvSpPr txBox="1"/>
          <p:nvPr/>
        </p:nvSpPr>
        <p:spPr>
          <a:xfrm>
            <a:off x="3932903" y="3829278"/>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Hạ 8, được 38; 38 chia 18 được 2, viết 2.</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8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1 bằng 2, thêm 1 bằng 3, viết 3.</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38 trừ 36 bằng 2, viết 2.</a:t>
            </a:r>
          </a:p>
        </p:txBody>
      </p:sp>
      <p:sp>
        <p:nvSpPr>
          <p:cNvPr id="23" name="TextBox 22">
            <a:extLst>
              <a:ext uri="{FF2B5EF4-FFF2-40B4-BE49-F238E27FC236}">
                <a16:creationId xmlns:a16="http://schemas.microsoft.com/office/drawing/2014/main" id="{5D0C2EB9-132A-2486-FB22-2432F1F13C7C}"/>
              </a:ext>
            </a:extLst>
          </p:cNvPr>
          <p:cNvSpPr txBox="1"/>
          <p:nvPr/>
        </p:nvSpPr>
        <p:spPr>
          <a:xfrm>
            <a:off x="1671485"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4" name="TextBox 23">
            <a:extLst>
              <a:ext uri="{FF2B5EF4-FFF2-40B4-BE49-F238E27FC236}">
                <a16:creationId xmlns:a16="http://schemas.microsoft.com/office/drawing/2014/main" id="{1D17A548-EAA1-979B-FA5D-F00E384ABE19}"/>
              </a:ext>
            </a:extLst>
          </p:cNvPr>
          <p:cNvSpPr txBox="1"/>
          <p:nvPr/>
        </p:nvSpPr>
        <p:spPr>
          <a:xfrm>
            <a:off x="2418736"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25321A0A-2BA9-6177-69E5-F82E45E92221}"/>
              </a:ext>
            </a:extLst>
          </p:cNvPr>
          <p:cNvSpPr txBox="1"/>
          <p:nvPr/>
        </p:nvSpPr>
        <p:spPr>
          <a:xfrm>
            <a:off x="1415848" y="407055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36</a:t>
            </a:r>
          </a:p>
        </p:txBody>
      </p:sp>
      <p:cxnSp>
        <p:nvCxnSpPr>
          <p:cNvPr id="26" name="Straight Connector 25">
            <a:extLst>
              <a:ext uri="{FF2B5EF4-FFF2-40B4-BE49-F238E27FC236}">
                <a16:creationId xmlns:a16="http://schemas.microsoft.com/office/drawing/2014/main" id="{6F352093-5FA9-BBED-2497-98D319BCDD94}"/>
              </a:ext>
            </a:extLst>
          </p:cNvPr>
          <p:cNvCxnSpPr>
            <a:cxnSpLocks/>
          </p:cNvCxnSpPr>
          <p:nvPr/>
        </p:nvCxnSpPr>
        <p:spPr>
          <a:xfrm>
            <a:off x="1179872" y="4621160"/>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A52D74-534F-7493-87D5-A817786C9FAF}"/>
              </a:ext>
            </a:extLst>
          </p:cNvPr>
          <p:cNvSpPr txBox="1"/>
          <p:nvPr/>
        </p:nvSpPr>
        <p:spPr>
          <a:xfrm>
            <a:off x="1661654" y="4630994"/>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8" name="Rectangle: Rounded Corners 32">
            <a:extLst>
              <a:ext uri="{FF2B5EF4-FFF2-40B4-BE49-F238E27FC236}">
                <a16:creationId xmlns:a16="http://schemas.microsoft.com/office/drawing/2014/main" id="{8E637525-F01A-7131-9865-9D2FBDD1B96F}"/>
              </a:ext>
            </a:extLst>
          </p:cNvPr>
          <p:cNvSpPr/>
          <p:nvPr/>
        </p:nvSpPr>
        <p:spPr>
          <a:xfrm>
            <a:off x="4332398" y="5801268"/>
            <a:ext cx="4794006"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smtClean="0">
                <a:latin typeface="Calibri" panose="020F0502020204030204" pitchFamily="34" charset="0"/>
                <a:cs typeface="Calibri" panose="020F0502020204030204" pitchFamily="34" charset="0"/>
              </a:rPr>
              <a:t>218 </a:t>
            </a:r>
            <a:r>
              <a:rPr lang="en-US" sz="4400" dirty="0">
                <a:latin typeface="Calibri" panose="020F0502020204030204" pitchFamily="34" charset="0"/>
                <a:cs typeface="Calibri" panose="020F0502020204030204" pitchFamily="34" charset="0"/>
              </a:rPr>
              <a:t>: </a:t>
            </a:r>
            <a:r>
              <a:rPr lang="en-US" sz="4400" dirty="0" smtClean="0">
                <a:latin typeface="Calibri" panose="020F0502020204030204" pitchFamily="34" charset="0"/>
                <a:cs typeface="Calibri" panose="020F0502020204030204" pitchFamily="34" charset="0"/>
              </a:rPr>
              <a:t>18 </a:t>
            </a:r>
            <a:r>
              <a:rPr lang="en-US" sz="4400" dirty="0">
                <a:latin typeface="Calibri" panose="020F0502020204030204" pitchFamily="34" charset="0"/>
                <a:cs typeface="Calibri" panose="020F0502020204030204" pitchFamily="34" charset="0"/>
              </a:rPr>
              <a:t>= </a:t>
            </a:r>
            <a:r>
              <a:rPr lang="en-US" sz="4400" dirty="0" smtClean="0">
                <a:latin typeface="Calibri" panose="020F0502020204030204" pitchFamily="34" charset="0"/>
                <a:cs typeface="Calibri" panose="020F0502020204030204" pitchFamily="34" charset="0"/>
              </a:rPr>
              <a:t>12 (</a:t>
            </a:r>
            <a:r>
              <a:rPr lang="en-US" sz="4400" dirty="0" err="1" smtClean="0">
                <a:latin typeface="Calibri" panose="020F0502020204030204" pitchFamily="34" charset="0"/>
                <a:cs typeface="Calibri" panose="020F0502020204030204" pitchFamily="34" charset="0"/>
              </a:rPr>
              <a:t>dư</a:t>
            </a:r>
            <a:r>
              <a:rPr lang="en-US" sz="4400" dirty="0" smtClean="0">
                <a:latin typeface="Calibri" panose="020F0502020204030204" pitchFamily="34" charset="0"/>
                <a:cs typeface="Calibri" panose="020F0502020204030204" pitchFamily="34" charset="0"/>
              </a:rPr>
              <a:t> 2)</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7753230"/>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barn(inVertical)">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17" grpId="0"/>
      <p:bldP spid="18" grpId="0"/>
      <p:bldP spid="19" grpId="0"/>
      <p:bldP spid="21" grpId="0"/>
      <p:bldP spid="22" grpId="0"/>
      <p:bldP spid="23" grpId="0"/>
      <p:bldP spid="24" grpId="0"/>
      <p:bldP spid="25" grpId="0"/>
      <p:bldP spid="27"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4" name="Picture 3">
            <a:extLst>
              <a:ext uri="{FF2B5EF4-FFF2-40B4-BE49-F238E27FC236}">
                <a16:creationId xmlns:a16="http://schemas.microsoft.com/office/drawing/2014/main" id="{819241F0-97E2-4242-E8FB-9E17B323A9BC}"/>
              </a:ext>
            </a:extLst>
          </p:cNvPr>
          <p:cNvPicPr>
            <a:picLocks noChangeAspect="1"/>
          </p:cNvPicPr>
          <p:nvPr/>
        </p:nvPicPr>
        <p:blipFill>
          <a:blip r:embed="rId6"/>
          <a:stretch>
            <a:fillRect/>
          </a:stretch>
        </p:blipFill>
        <p:spPr>
          <a:xfrm>
            <a:off x="3238249" y="3494081"/>
            <a:ext cx="5791702" cy="1603387"/>
          </a:xfrm>
          <a:prstGeom prst="rect">
            <a:avLst/>
          </a:prstGeom>
        </p:spPr>
      </p:pic>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0" y="143500"/>
            <a:ext cx="6135328" cy="1052418"/>
            <a:chOff x="1203156" y="685799"/>
            <a:chExt cx="4601495" cy="789313"/>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902434" y="811986"/>
              <a:ext cx="3902217"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Đặt</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rồi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6" name="Rectangle: Rounded Corners 5">
            <a:extLst>
              <a:ext uri="{FF2B5EF4-FFF2-40B4-BE49-F238E27FC236}">
                <a16:creationId xmlns:a16="http://schemas.microsoft.com/office/drawing/2014/main" id="{30E7261E-B74A-67E7-DA84-280B3C54A54D}"/>
              </a:ext>
            </a:extLst>
          </p:cNvPr>
          <p:cNvSpPr/>
          <p:nvPr/>
        </p:nvSpPr>
        <p:spPr>
          <a:xfrm>
            <a:off x="1488050" y="1598356"/>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322 : 14</a:t>
            </a:r>
          </a:p>
        </p:txBody>
      </p:sp>
      <p:sp>
        <p:nvSpPr>
          <p:cNvPr id="8" name="Rectangle: Rounded Corners 7">
            <a:extLst>
              <a:ext uri="{FF2B5EF4-FFF2-40B4-BE49-F238E27FC236}">
                <a16:creationId xmlns:a16="http://schemas.microsoft.com/office/drawing/2014/main" id="{405FACAB-384D-E3FE-5B83-2418D40FFE62}"/>
              </a:ext>
            </a:extLst>
          </p:cNvPr>
          <p:cNvSpPr/>
          <p:nvPr/>
        </p:nvSpPr>
        <p:spPr>
          <a:xfrm>
            <a:off x="7082605" y="1568859"/>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1 554 : 37</a:t>
            </a:r>
          </a:p>
        </p:txBody>
      </p:sp>
      <p:sp>
        <p:nvSpPr>
          <p:cNvPr id="11" name="Rectangle: Rounded Corners 10">
            <a:extLst>
              <a:ext uri="{FF2B5EF4-FFF2-40B4-BE49-F238E27FC236}">
                <a16:creationId xmlns:a16="http://schemas.microsoft.com/office/drawing/2014/main" id="{3F8709D8-EBEB-2F61-0CEB-FACBB947F8AB}"/>
              </a:ext>
            </a:extLst>
          </p:cNvPr>
          <p:cNvSpPr/>
          <p:nvPr/>
        </p:nvSpPr>
        <p:spPr>
          <a:xfrm>
            <a:off x="1517547" y="2719233"/>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325 : 14</a:t>
            </a:r>
          </a:p>
        </p:txBody>
      </p:sp>
      <p:sp>
        <p:nvSpPr>
          <p:cNvPr id="12" name="Rectangle: Rounded Corners 11">
            <a:extLst>
              <a:ext uri="{FF2B5EF4-FFF2-40B4-BE49-F238E27FC236}">
                <a16:creationId xmlns:a16="http://schemas.microsoft.com/office/drawing/2014/main" id="{9AB1AE5F-C2F6-325F-7D2F-982573353EB3}"/>
              </a:ext>
            </a:extLst>
          </p:cNvPr>
          <p:cNvSpPr/>
          <p:nvPr/>
        </p:nvSpPr>
        <p:spPr>
          <a:xfrm>
            <a:off x="7180928" y="2768395"/>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1 557 : 42</a:t>
            </a:r>
          </a:p>
        </p:txBody>
      </p:sp>
    </p:spTree>
    <p:extLst>
      <p:ext uri="{BB962C8B-B14F-4D97-AF65-F5344CB8AC3E}">
        <p14:creationId xmlns:p14="http://schemas.microsoft.com/office/powerpoint/2010/main" val="1451135383"/>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id="{CFE1A591-C54A-7637-F6D6-E4ECA3FDE3CC}"/>
              </a:ext>
            </a:extLst>
          </p:cNvPr>
          <p:cNvGrpSpPr/>
          <p:nvPr/>
        </p:nvGrpSpPr>
        <p:grpSpPr>
          <a:xfrm>
            <a:off x="1927124" y="465006"/>
            <a:ext cx="2018388" cy="1631502"/>
            <a:chOff x="636538" y="1441024"/>
            <a:chExt cx="1544219" cy="1631502"/>
          </a:xfrm>
        </p:grpSpPr>
        <p:sp>
          <p:nvSpPr>
            <p:cNvPr id="11" name="TextBox 43">
              <a:extLst>
                <a:ext uri="{FF2B5EF4-FFF2-40B4-BE49-F238E27FC236}">
                  <a16:creationId xmlns:a16="http://schemas.microsoft.com/office/drawing/2014/main"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12" name="TextBox 49">
              <a:extLst>
                <a:ext uri="{FF2B5EF4-FFF2-40B4-BE49-F238E27FC236}">
                  <a16:creationId xmlns:a16="http://schemas.microsoft.com/office/drawing/2014/main" id="{1CADB9E7-7607-E347-6ECA-3C1715DAB881}"/>
                </a:ext>
              </a:extLst>
            </p:cNvPr>
            <p:cNvSpPr txBox="1">
              <a:spLocks noChangeArrowheads="1"/>
            </p:cNvSpPr>
            <p:nvPr/>
          </p:nvSpPr>
          <p:spPr bwMode="auto">
            <a:xfrm>
              <a:off x="636538" y="1445824"/>
              <a:ext cx="911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322</a:t>
              </a:r>
            </a:p>
          </p:txBody>
        </p:sp>
        <p:grpSp>
          <p:nvGrpSpPr>
            <p:cNvPr id="13" name="Group 66">
              <a:extLst>
                <a:ext uri="{FF2B5EF4-FFF2-40B4-BE49-F238E27FC236}">
                  <a16:creationId xmlns:a16="http://schemas.microsoft.com/office/drawing/2014/main"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id="{F14955F9-A104-D925-5BAD-E1DE49664DF7}"/>
              </a:ext>
            </a:extLst>
          </p:cNvPr>
          <p:cNvSpPr txBox="1"/>
          <p:nvPr/>
        </p:nvSpPr>
        <p:spPr>
          <a:xfrm>
            <a:off x="3038168" y="1037818"/>
            <a:ext cx="851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19" name="TextBox 18">
            <a:extLst>
              <a:ext uri="{FF2B5EF4-FFF2-40B4-BE49-F238E27FC236}">
                <a16:creationId xmlns:a16="http://schemas.microsoft.com/office/drawing/2014/main" id="{97004EE9-1CEF-7650-A180-B2A96DF193D1}"/>
              </a:ext>
            </a:extLst>
          </p:cNvPr>
          <p:cNvSpPr txBox="1"/>
          <p:nvPr/>
        </p:nvSpPr>
        <p:spPr>
          <a:xfrm>
            <a:off x="1917290" y="928700"/>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grpSp>
        <p:nvGrpSpPr>
          <p:cNvPr id="21" name="Group 20">
            <a:extLst>
              <a:ext uri="{FF2B5EF4-FFF2-40B4-BE49-F238E27FC236}">
                <a16:creationId xmlns:a16="http://schemas.microsoft.com/office/drawing/2014/main" id="{492B1F19-CD97-0723-DB9C-F13E208CBCC7}"/>
              </a:ext>
            </a:extLst>
          </p:cNvPr>
          <p:cNvGrpSpPr/>
          <p:nvPr/>
        </p:nvGrpSpPr>
        <p:grpSpPr>
          <a:xfrm>
            <a:off x="7236543" y="435937"/>
            <a:ext cx="2282792" cy="1631502"/>
            <a:chOff x="434249" y="1441024"/>
            <a:chExt cx="1746508" cy="1631502"/>
          </a:xfrm>
        </p:grpSpPr>
        <p:sp>
          <p:nvSpPr>
            <p:cNvPr id="22" name="TextBox 43">
              <a:extLst>
                <a:ext uri="{FF2B5EF4-FFF2-40B4-BE49-F238E27FC236}">
                  <a16:creationId xmlns:a16="http://schemas.microsoft.com/office/drawing/2014/main"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3" name="TextBox 49">
              <a:extLst>
                <a:ext uri="{FF2B5EF4-FFF2-40B4-BE49-F238E27FC236}">
                  <a16:creationId xmlns:a16="http://schemas.microsoft.com/office/drawing/2014/main" id="{F06B9808-793C-ED04-1EF6-F0BEA29B71F6}"/>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1554</a:t>
              </a:r>
            </a:p>
          </p:txBody>
        </p:sp>
        <p:grpSp>
          <p:nvGrpSpPr>
            <p:cNvPr id="24" name="Group 66">
              <a:extLst>
                <a:ext uri="{FF2B5EF4-FFF2-40B4-BE49-F238E27FC236}">
                  <a16:creationId xmlns:a16="http://schemas.microsoft.com/office/drawing/2014/main"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id="{1D2D6981-97DA-3AB7-7DE1-DD2597D8B21D}"/>
              </a:ext>
            </a:extLst>
          </p:cNvPr>
          <p:cNvSpPr txBox="1"/>
          <p:nvPr/>
        </p:nvSpPr>
        <p:spPr>
          <a:xfrm>
            <a:off x="8642555" y="1008749"/>
            <a:ext cx="8209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grpSp>
        <p:nvGrpSpPr>
          <p:cNvPr id="51" name="Group 50">
            <a:extLst>
              <a:ext uri="{FF2B5EF4-FFF2-40B4-BE49-F238E27FC236}">
                <a16:creationId xmlns:a16="http://schemas.microsoft.com/office/drawing/2014/main" id="{9F27EAE5-FB7E-E5DC-4683-A52FA8F9D30D}"/>
              </a:ext>
            </a:extLst>
          </p:cNvPr>
          <p:cNvGrpSpPr/>
          <p:nvPr/>
        </p:nvGrpSpPr>
        <p:grpSpPr>
          <a:xfrm>
            <a:off x="1789472" y="3549237"/>
            <a:ext cx="1976923" cy="1631502"/>
            <a:chOff x="668262" y="1441024"/>
            <a:chExt cx="1512495" cy="1631502"/>
          </a:xfrm>
        </p:grpSpPr>
        <p:sp>
          <p:nvSpPr>
            <p:cNvPr id="52" name="TextBox 43">
              <a:extLst>
                <a:ext uri="{FF2B5EF4-FFF2-40B4-BE49-F238E27FC236}">
                  <a16:creationId xmlns:a16="http://schemas.microsoft.com/office/drawing/2014/main"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53" name="TextBox 49">
              <a:extLst>
                <a:ext uri="{FF2B5EF4-FFF2-40B4-BE49-F238E27FC236}">
                  <a16:creationId xmlns:a16="http://schemas.microsoft.com/office/drawing/2014/main" id="{479C804B-5E57-FC02-7E8F-2B45CD6F2E3E}"/>
                </a:ext>
              </a:extLst>
            </p:cNvPr>
            <p:cNvSpPr txBox="1">
              <a:spLocks noChangeArrowheads="1"/>
            </p:cNvSpPr>
            <p:nvPr/>
          </p:nvSpPr>
          <p:spPr bwMode="auto">
            <a:xfrm>
              <a:off x="668262" y="1445824"/>
              <a:ext cx="88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325</a:t>
              </a:r>
            </a:p>
          </p:txBody>
        </p:sp>
        <p:grpSp>
          <p:nvGrpSpPr>
            <p:cNvPr id="54" name="Group 66">
              <a:extLst>
                <a:ext uri="{FF2B5EF4-FFF2-40B4-BE49-F238E27FC236}">
                  <a16:creationId xmlns:a16="http://schemas.microsoft.com/office/drawing/2014/main"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id="{8A0734E0-81B2-1454-2541-E214851705BD}"/>
              </a:ext>
            </a:extLst>
          </p:cNvPr>
          <p:cNvSpPr txBox="1"/>
          <p:nvPr/>
        </p:nvSpPr>
        <p:spPr>
          <a:xfrm>
            <a:off x="2869580" y="413188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60" name="TextBox 59">
            <a:extLst>
              <a:ext uri="{FF2B5EF4-FFF2-40B4-BE49-F238E27FC236}">
                <a16:creationId xmlns:a16="http://schemas.microsoft.com/office/drawing/2014/main" id="{765DB5E4-C0A9-D060-19DF-E4ACA9CC8DF4}"/>
              </a:ext>
            </a:extLst>
          </p:cNvPr>
          <p:cNvSpPr txBox="1"/>
          <p:nvPr/>
        </p:nvSpPr>
        <p:spPr>
          <a:xfrm>
            <a:off x="1790753" y="4012931"/>
            <a:ext cx="7558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cxnSp>
        <p:nvCxnSpPr>
          <p:cNvPr id="5" name="Straight Connector 4">
            <a:extLst>
              <a:ext uri="{FF2B5EF4-FFF2-40B4-BE49-F238E27FC236}">
                <a16:creationId xmlns:a16="http://schemas.microsoft.com/office/drawing/2014/main" id="{49EBAABC-CC16-9ADB-A885-4F59180162D2}"/>
              </a:ext>
            </a:extLst>
          </p:cNvPr>
          <p:cNvCxnSpPr>
            <a:cxnSpLocks/>
          </p:cNvCxnSpPr>
          <p:nvPr/>
        </p:nvCxnSpPr>
        <p:spPr>
          <a:xfrm>
            <a:off x="1966451" y="153383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FC1B0A-1831-F398-6B5D-387A8C1BA91C}"/>
              </a:ext>
            </a:extLst>
          </p:cNvPr>
          <p:cNvSpPr txBox="1"/>
          <p:nvPr/>
        </p:nvSpPr>
        <p:spPr>
          <a:xfrm>
            <a:off x="2172928" y="147930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sp>
        <p:nvSpPr>
          <p:cNvPr id="9" name="TextBox 8">
            <a:extLst>
              <a:ext uri="{FF2B5EF4-FFF2-40B4-BE49-F238E27FC236}">
                <a16:creationId xmlns:a16="http://schemas.microsoft.com/office/drawing/2014/main" id="{2FCA4FE0-A2F3-2129-AC21-50704DDB9DB4}"/>
              </a:ext>
            </a:extLst>
          </p:cNvPr>
          <p:cNvSpPr txBox="1"/>
          <p:nvPr/>
        </p:nvSpPr>
        <p:spPr>
          <a:xfrm>
            <a:off x="2182761" y="191192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20" name="Straight Connector 19">
            <a:extLst>
              <a:ext uri="{FF2B5EF4-FFF2-40B4-BE49-F238E27FC236}">
                <a16:creationId xmlns:a16="http://schemas.microsoft.com/office/drawing/2014/main" id="{CDB97DC2-E044-5E64-9779-774CF28704FE}"/>
              </a:ext>
            </a:extLst>
          </p:cNvPr>
          <p:cNvCxnSpPr>
            <a:cxnSpLocks/>
          </p:cNvCxnSpPr>
          <p:nvPr/>
        </p:nvCxnSpPr>
        <p:spPr>
          <a:xfrm>
            <a:off x="2054942" y="253672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02E8F7C-0E61-02F6-7DFA-2A16856318C3}"/>
              </a:ext>
            </a:extLst>
          </p:cNvPr>
          <p:cNvSpPr txBox="1"/>
          <p:nvPr/>
        </p:nvSpPr>
        <p:spPr>
          <a:xfrm>
            <a:off x="2408902" y="2482199"/>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88" name="TextBox 87">
            <a:extLst>
              <a:ext uri="{FF2B5EF4-FFF2-40B4-BE49-F238E27FC236}">
                <a16:creationId xmlns:a16="http://schemas.microsoft.com/office/drawing/2014/main" id="{12AD1598-78DD-75CF-0346-FBE3A3A29919}"/>
              </a:ext>
            </a:extLst>
          </p:cNvPr>
          <p:cNvSpPr txBox="1"/>
          <p:nvPr/>
        </p:nvSpPr>
        <p:spPr>
          <a:xfrm>
            <a:off x="7275871" y="889371"/>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148</a:t>
            </a:r>
          </a:p>
        </p:txBody>
      </p:sp>
      <p:cxnSp>
        <p:nvCxnSpPr>
          <p:cNvPr id="89" name="Straight Connector 88">
            <a:extLst>
              <a:ext uri="{FF2B5EF4-FFF2-40B4-BE49-F238E27FC236}">
                <a16:creationId xmlns:a16="http://schemas.microsoft.com/office/drawing/2014/main" id="{4F266663-D73B-63C5-818F-7289C44D2616}"/>
              </a:ext>
            </a:extLst>
          </p:cNvPr>
          <p:cNvCxnSpPr>
            <a:cxnSpLocks/>
          </p:cNvCxnSpPr>
          <p:nvPr/>
        </p:nvCxnSpPr>
        <p:spPr>
          <a:xfrm>
            <a:off x="7413521" y="1557968"/>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C295CDA-C627-94C8-F200-B187AC014E65}"/>
              </a:ext>
            </a:extLst>
          </p:cNvPr>
          <p:cNvSpPr txBox="1"/>
          <p:nvPr/>
        </p:nvSpPr>
        <p:spPr>
          <a:xfrm>
            <a:off x="7737986" y="1469478"/>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sp>
        <p:nvSpPr>
          <p:cNvPr id="105" name="TextBox 104">
            <a:extLst>
              <a:ext uri="{FF2B5EF4-FFF2-40B4-BE49-F238E27FC236}">
                <a16:creationId xmlns:a16="http://schemas.microsoft.com/office/drawing/2014/main" id="{7464041E-55A9-1BDA-32F2-E7FC7411B1ED}"/>
              </a:ext>
            </a:extLst>
          </p:cNvPr>
          <p:cNvSpPr txBox="1"/>
          <p:nvPr/>
        </p:nvSpPr>
        <p:spPr>
          <a:xfrm>
            <a:off x="7747819" y="1961091"/>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cxnSp>
        <p:nvCxnSpPr>
          <p:cNvPr id="106" name="Straight Connector 105">
            <a:extLst>
              <a:ext uri="{FF2B5EF4-FFF2-40B4-BE49-F238E27FC236}">
                <a16:creationId xmlns:a16="http://schemas.microsoft.com/office/drawing/2014/main" id="{C13A8934-2B50-1DD3-A272-786555F046DE}"/>
              </a:ext>
            </a:extLst>
          </p:cNvPr>
          <p:cNvCxnSpPr>
            <a:cxnSpLocks/>
          </p:cNvCxnSpPr>
          <p:nvPr/>
        </p:nvCxnSpPr>
        <p:spPr>
          <a:xfrm>
            <a:off x="7472514" y="2570690"/>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C711477-C5FF-5EFC-BF4B-69C62AB9C949}"/>
              </a:ext>
            </a:extLst>
          </p:cNvPr>
          <p:cNvSpPr txBox="1"/>
          <p:nvPr/>
        </p:nvSpPr>
        <p:spPr>
          <a:xfrm>
            <a:off x="7993626" y="2482200"/>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cxnSp>
        <p:nvCxnSpPr>
          <p:cNvPr id="108" name="Straight Connector 107">
            <a:extLst>
              <a:ext uri="{FF2B5EF4-FFF2-40B4-BE49-F238E27FC236}">
                <a16:creationId xmlns:a16="http://schemas.microsoft.com/office/drawing/2014/main" id="{812FBEEF-F26C-BEDC-D4BF-13ED47B69864}"/>
              </a:ext>
            </a:extLst>
          </p:cNvPr>
          <p:cNvCxnSpPr>
            <a:cxnSpLocks/>
          </p:cNvCxnSpPr>
          <p:nvPr/>
        </p:nvCxnSpPr>
        <p:spPr>
          <a:xfrm>
            <a:off x="1877961" y="4689987"/>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25250A3-7C01-1035-0FBA-CBDA433834FF}"/>
              </a:ext>
            </a:extLst>
          </p:cNvPr>
          <p:cNvSpPr txBox="1"/>
          <p:nvPr/>
        </p:nvSpPr>
        <p:spPr>
          <a:xfrm>
            <a:off x="2015612" y="4635462"/>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45</a:t>
            </a:r>
          </a:p>
        </p:txBody>
      </p:sp>
      <p:sp>
        <p:nvSpPr>
          <p:cNvPr id="110" name="TextBox 109">
            <a:extLst>
              <a:ext uri="{FF2B5EF4-FFF2-40B4-BE49-F238E27FC236}">
                <a16:creationId xmlns:a16="http://schemas.microsoft.com/office/drawing/2014/main" id="{CA8E15E8-96A9-28A6-9EEB-0D35405D709F}"/>
              </a:ext>
            </a:extLst>
          </p:cNvPr>
          <p:cNvSpPr txBox="1"/>
          <p:nvPr/>
        </p:nvSpPr>
        <p:spPr>
          <a:xfrm>
            <a:off x="2015612" y="5068081"/>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111" name="Straight Connector 110">
            <a:extLst>
              <a:ext uri="{FF2B5EF4-FFF2-40B4-BE49-F238E27FC236}">
                <a16:creationId xmlns:a16="http://schemas.microsoft.com/office/drawing/2014/main" id="{CFB78A7B-B90F-B651-3021-FE4054EC2C14}"/>
              </a:ext>
            </a:extLst>
          </p:cNvPr>
          <p:cNvCxnSpPr>
            <a:cxnSpLocks/>
          </p:cNvCxnSpPr>
          <p:nvPr/>
        </p:nvCxnSpPr>
        <p:spPr>
          <a:xfrm>
            <a:off x="1927122" y="5673213"/>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B582B4F2-A1F2-5756-219E-4363D10C2751}"/>
              </a:ext>
            </a:extLst>
          </p:cNvPr>
          <p:cNvSpPr txBox="1"/>
          <p:nvPr/>
        </p:nvSpPr>
        <p:spPr>
          <a:xfrm>
            <a:off x="2271252" y="5618688"/>
            <a:ext cx="6390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grpSp>
        <p:nvGrpSpPr>
          <p:cNvPr id="113" name="Group 112">
            <a:extLst>
              <a:ext uri="{FF2B5EF4-FFF2-40B4-BE49-F238E27FC236}">
                <a16:creationId xmlns:a16="http://schemas.microsoft.com/office/drawing/2014/main" id="{91DCD6D3-AF0E-565C-5900-B911E1E88CF0}"/>
              </a:ext>
            </a:extLst>
          </p:cNvPr>
          <p:cNvGrpSpPr/>
          <p:nvPr/>
        </p:nvGrpSpPr>
        <p:grpSpPr>
          <a:xfrm>
            <a:off x="7443020" y="3503601"/>
            <a:ext cx="2282792" cy="1631502"/>
            <a:chOff x="434249" y="1441024"/>
            <a:chExt cx="1746508" cy="1631502"/>
          </a:xfrm>
        </p:grpSpPr>
        <p:sp>
          <p:nvSpPr>
            <p:cNvPr id="114" name="TextBox 43">
              <a:extLst>
                <a:ext uri="{FF2B5EF4-FFF2-40B4-BE49-F238E27FC236}">
                  <a16:creationId xmlns:a16="http://schemas.microsoft.com/office/drawing/2014/main" id="{0A035555-3587-1D41-83D3-B015DE2EFBEE}"/>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42</a:t>
              </a:r>
            </a:p>
          </p:txBody>
        </p:sp>
        <p:sp>
          <p:nvSpPr>
            <p:cNvPr id="115" name="TextBox 49">
              <a:extLst>
                <a:ext uri="{FF2B5EF4-FFF2-40B4-BE49-F238E27FC236}">
                  <a16:creationId xmlns:a16="http://schemas.microsoft.com/office/drawing/2014/main" id="{BEE4B108-A28D-D2B0-5C3B-01F441DF2675}"/>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1557</a:t>
              </a:r>
            </a:p>
          </p:txBody>
        </p:sp>
        <p:grpSp>
          <p:nvGrpSpPr>
            <p:cNvPr id="116" name="Group 66">
              <a:extLst>
                <a:ext uri="{FF2B5EF4-FFF2-40B4-BE49-F238E27FC236}">
                  <a16:creationId xmlns:a16="http://schemas.microsoft.com/office/drawing/2014/main" id="{AB8F47B8-A3F5-6A2B-5572-A8B394F62EAD}"/>
                </a:ext>
              </a:extLst>
            </p:cNvPr>
            <p:cNvGrpSpPr>
              <a:grpSpLocks/>
            </p:cNvGrpSpPr>
            <p:nvPr/>
          </p:nvGrpSpPr>
          <p:grpSpPr bwMode="auto">
            <a:xfrm>
              <a:off x="1392415" y="1586678"/>
              <a:ext cx="719138" cy="1485848"/>
              <a:chOff x="2299" y="1296"/>
              <a:chExt cx="453" cy="681"/>
            </a:xfrm>
          </p:grpSpPr>
          <p:cxnSp>
            <p:nvCxnSpPr>
              <p:cNvPr id="117" name="Straight Connector 116">
                <a:extLst>
                  <a:ext uri="{FF2B5EF4-FFF2-40B4-BE49-F238E27FC236}">
                    <a16:creationId xmlns:a16="http://schemas.microsoft.com/office/drawing/2014/main" id="{7CDD3DDA-7DD4-ECE3-95FF-D4F118A99BC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18" name="Straight Connector 117">
                <a:extLst>
                  <a:ext uri="{FF2B5EF4-FFF2-40B4-BE49-F238E27FC236}">
                    <a16:creationId xmlns:a16="http://schemas.microsoft.com/office/drawing/2014/main" id="{FB8440DE-9442-9BAF-3405-30E9DF47360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19" name="TextBox 118">
            <a:extLst>
              <a:ext uri="{FF2B5EF4-FFF2-40B4-BE49-F238E27FC236}">
                <a16:creationId xmlns:a16="http://schemas.microsoft.com/office/drawing/2014/main" id="{0D703BC8-02A1-8C1D-33FD-0822E912D15A}"/>
              </a:ext>
            </a:extLst>
          </p:cNvPr>
          <p:cNvSpPr txBox="1"/>
          <p:nvPr/>
        </p:nvSpPr>
        <p:spPr>
          <a:xfrm>
            <a:off x="8809703" y="4076413"/>
            <a:ext cx="860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37</a:t>
            </a:r>
          </a:p>
        </p:txBody>
      </p:sp>
      <p:sp>
        <p:nvSpPr>
          <p:cNvPr id="120" name="TextBox 119">
            <a:extLst>
              <a:ext uri="{FF2B5EF4-FFF2-40B4-BE49-F238E27FC236}">
                <a16:creationId xmlns:a16="http://schemas.microsoft.com/office/drawing/2014/main" id="{D83A4DDF-4DC1-EE9A-E49C-D7EB5C321BD9}"/>
              </a:ext>
            </a:extLst>
          </p:cNvPr>
          <p:cNvSpPr txBox="1"/>
          <p:nvPr/>
        </p:nvSpPr>
        <p:spPr>
          <a:xfrm>
            <a:off x="7482348" y="3957035"/>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126</a:t>
            </a:r>
          </a:p>
        </p:txBody>
      </p:sp>
      <p:cxnSp>
        <p:nvCxnSpPr>
          <p:cNvPr id="121" name="Straight Connector 120">
            <a:extLst>
              <a:ext uri="{FF2B5EF4-FFF2-40B4-BE49-F238E27FC236}">
                <a16:creationId xmlns:a16="http://schemas.microsoft.com/office/drawing/2014/main" id="{C257DE04-A913-850E-5613-A37948500C80}"/>
              </a:ext>
            </a:extLst>
          </p:cNvPr>
          <p:cNvCxnSpPr>
            <a:cxnSpLocks/>
          </p:cNvCxnSpPr>
          <p:nvPr/>
        </p:nvCxnSpPr>
        <p:spPr>
          <a:xfrm>
            <a:off x="7619998" y="4625632"/>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BCC405F-97A9-8761-2598-FD57B394A537}"/>
              </a:ext>
            </a:extLst>
          </p:cNvPr>
          <p:cNvSpPr txBox="1"/>
          <p:nvPr/>
        </p:nvSpPr>
        <p:spPr>
          <a:xfrm>
            <a:off x="7767485" y="4537142"/>
            <a:ext cx="12683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297</a:t>
            </a:r>
          </a:p>
        </p:txBody>
      </p:sp>
      <p:sp>
        <p:nvSpPr>
          <p:cNvPr id="123" name="TextBox 122">
            <a:extLst>
              <a:ext uri="{FF2B5EF4-FFF2-40B4-BE49-F238E27FC236}">
                <a16:creationId xmlns:a16="http://schemas.microsoft.com/office/drawing/2014/main" id="{98B54CAA-8550-E881-2434-D5B461F4AB77}"/>
              </a:ext>
            </a:extLst>
          </p:cNvPr>
          <p:cNvSpPr txBox="1"/>
          <p:nvPr/>
        </p:nvSpPr>
        <p:spPr>
          <a:xfrm>
            <a:off x="7737988" y="5028755"/>
            <a:ext cx="13076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294</a:t>
            </a:r>
          </a:p>
        </p:txBody>
      </p:sp>
      <p:cxnSp>
        <p:nvCxnSpPr>
          <p:cNvPr id="124" name="Straight Connector 123">
            <a:extLst>
              <a:ext uri="{FF2B5EF4-FFF2-40B4-BE49-F238E27FC236}">
                <a16:creationId xmlns:a16="http://schemas.microsoft.com/office/drawing/2014/main" id="{99119C42-3559-DCC3-0695-89E9464FC241}"/>
              </a:ext>
            </a:extLst>
          </p:cNvPr>
          <p:cNvCxnSpPr>
            <a:cxnSpLocks/>
          </p:cNvCxnSpPr>
          <p:nvPr/>
        </p:nvCxnSpPr>
        <p:spPr>
          <a:xfrm>
            <a:off x="7678991" y="5638354"/>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BF05F482-D8F3-7F1B-CC2A-7F1A9548CF9F}"/>
              </a:ext>
            </a:extLst>
          </p:cNvPr>
          <p:cNvSpPr txBox="1"/>
          <p:nvPr/>
        </p:nvSpPr>
        <p:spPr>
          <a:xfrm>
            <a:off x="8200103" y="5549864"/>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Tree>
    <p:extLst>
      <p:ext uri="{BB962C8B-B14F-4D97-AF65-F5344CB8AC3E}">
        <p14:creationId xmlns:p14="http://schemas.microsoft.com/office/powerpoint/2010/main" val="684048423"/>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down)">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500"/>
                                        <p:tgtEl>
                                          <p:spTgt spid="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par>
                                <p:cTn id="40" presetID="22" presetClass="entr" presetSubtype="4"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down)">
                                      <p:cBhvr>
                                        <p:cTn id="42" dur="500"/>
                                        <p:tgtEl>
                                          <p:spTgt spid="10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down)">
                                      <p:cBhvr>
                                        <p:cTn id="45" dur="500"/>
                                        <p:tgtEl>
                                          <p:spTgt spid="10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down)">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par>
                                <p:cTn id="57" presetID="22" presetClass="entr" presetSubtype="4"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wipe(down)">
                                      <p:cBhvr>
                                        <p:cTn id="59" dur="500"/>
                                        <p:tgtEl>
                                          <p:spTgt spid="10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wipe(down)">
                                      <p:cBhvr>
                                        <p:cTn id="62" dur="500"/>
                                        <p:tgtEl>
                                          <p:spTgt spid="10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ipe(down)">
                                      <p:cBhvr>
                                        <p:cTn id="65" dur="500"/>
                                        <p:tgtEl>
                                          <p:spTgt spid="110"/>
                                        </p:tgtEl>
                                      </p:cBhvr>
                                    </p:animEffect>
                                  </p:childTnLst>
                                </p:cTn>
                              </p:par>
                              <p:par>
                                <p:cTn id="66" presetID="22" presetClass="entr" presetSubtype="4"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wipe(down)">
                                      <p:cBhvr>
                                        <p:cTn id="68" dur="500"/>
                                        <p:tgtEl>
                                          <p:spTgt spid="1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nodeType="with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500"/>
                                        <p:tgtEl>
                                          <p:spTgt spid="1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wipe(down)">
                                      <p:cBhvr>
                                        <p:cTn id="82" dur="500"/>
                                        <p:tgtEl>
                                          <p:spTgt spid="1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wipe(down)">
                                      <p:cBhvr>
                                        <p:cTn id="85" dur="500"/>
                                        <p:tgtEl>
                                          <p:spTgt spid="123"/>
                                        </p:tgtEl>
                                      </p:cBhvr>
                                    </p:animEffect>
                                  </p:childTnLst>
                                </p:cTn>
                              </p:par>
                              <p:par>
                                <p:cTn id="86" presetID="22" presetClass="entr" presetSubtype="4"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wipe(down)">
                                      <p:cBhvr>
                                        <p:cTn id="88" dur="500"/>
                                        <p:tgtEl>
                                          <p:spTgt spid="12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down)">
                                      <p:cBhvr>
                                        <p:cTn id="91" dur="500"/>
                                        <p:tgtEl>
                                          <p:spTgt spid="1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down)">
                                      <p:cBhvr>
                                        <p:cTn id="9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57" grpId="0"/>
      <p:bldP spid="60" grpId="0"/>
      <p:bldP spid="8" grpId="0"/>
      <p:bldP spid="9" grpId="0"/>
      <p:bldP spid="81" grpId="0"/>
      <p:bldP spid="88" grpId="0"/>
      <p:bldP spid="90" grpId="0"/>
      <p:bldP spid="105" grpId="0"/>
      <p:bldP spid="107" grpId="0"/>
      <p:bldP spid="109" grpId="0"/>
      <p:bldP spid="110" grpId="0"/>
      <p:bldP spid="112" grpId="0"/>
      <p:bldP spid="119" grpId="0"/>
      <p:bldP spid="120" grpId="0"/>
      <p:bldP spid="122" grpId="0"/>
      <p:bldP spid="123" grpId="0"/>
      <p:bldP spid="1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71484" y="1238865"/>
            <a:ext cx="9566787" cy="677108"/>
          </a:xfrm>
          <a:prstGeom prst="rect">
            <a:avLst/>
          </a:prstGeom>
          <a:noFill/>
        </p:spPr>
        <p:txBody>
          <a:bodyPr wrap="square" lIns="0" tIns="0" rIns="0" bIns="0" rtlCol="0">
            <a:spAutoFit/>
          </a:bodyPr>
          <a:lstStyle/>
          <a:p>
            <a:pPr algn="l"/>
            <a:r>
              <a:rPr lang="en-US" sz="4400" dirty="0">
                <a:solidFill>
                  <a:srgbClr val="002060"/>
                </a:solidFill>
                <a:latin typeface="Calibri" panose="020F0502020204030204" pitchFamily="34" charset="0"/>
                <a:cs typeface="Calibri" panose="020F0502020204030204" pitchFamily="34" charset="0"/>
              </a:rPr>
              <a:t>a) 450 : 90          560 : </a:t>
            </a:r>
            <a:r>
              <a:rPr lang="en-US" sz="4400" dirty="0" smtClean="0">
                <a:solidFill>
                  <a:srgbClr val="002060"/>
                </a:solidFill>
                <a:latin typeface="Calibri" panose="020F0502020204030204" pitchFamily="34" charset="0"/>
                <a:cs typeface="Calibri" panose="020F0502020204030204" pitchFamily="34" charset="0"/>
              </a:rPr>
              <a:t>70           </a:t>
            </a:r>
            <a:r>
              <a:rPr lang="en-US" sz="4400" dirty="0">
                <a:solidFill>
                  <a:srgbClr val="002060"/>
                </a:solidFill>
                <a:latin typeface="Calibri" panose="020F0502020204030204" pitchFamily="34" charset="0"/>
                <a:cs typeface="Calibri" panose="020F0502020204030204" pitchFamily="34" charset="0"/>
              </a:rPr>
              <a:t>320 : 80</a:t>
            </a:r>
          </a:p>
        </p:txBody>
      </p:sp>
      <p:pic>
        <p:nvPicPr>
          <p:cNvPr id="15" name="Picture 14">
            <a:extLst>
              <a:ext uri="{FF2B5EF4-FFF2-40B4-BE49-F238E27FC236}">
                <a16:creationId xmlns:a16="http://schemas.microsoft.com/office/drawing/2014/main" id="{79B2C08C-01C3-DEB8-0A90-74ED4D2DBD57}"/>
              </a:ext>
            </a:extLst>
          </p:cNvPr>
          <p:cNvPicPr>
            <a:picLocks noChangeAspect="1"/>
          </p:cNvPicPr>
          <p:nvPr/>
        </p:nvPicPr>
        <p:blipFill>
          <a:blip r:embed="rId3"/>
          <a:stretch>
            <a:fillRect/>
          </a:stretch>
        </p:blipFill>
        <p:spPr>
          <a:xfrm>
            <a:off x="1769806" y="2013461"/>
            <a:ext cx="9466510" cy="2170807"/>
          </a:xfrm>
          <a:prstGeom prst="rect">
            <a:avLst/>
          </a:prstGeom>
        </p:spPr>
      </p:pic>
      <p:sp>
        <p:nvSpPr>
          <p:cNvPr id="16" name="TextBox 15">
            <a:extLst>
              <a:ext uri="{FF2B5EF4-FFF2-40B4-BE49-F238E27FC236}">
                <a16:creationId xmlns:a16="http://schemas.microsoft.com/office/drawing/2014/main" id="{BF4682C6-DCF3-7F81-C48D-3A7ABCD42ADA}"/>
              </a:ext>
            </a:extLst>
          </p:cNvPr>
          <p:cNvSpPr txBox="1"/>
          <p:nvPr/>
        </p:nvSpPr>
        <p:spPr>
          <a:xfrm>
            <a:off x="4090220" y="4257369"/>
            <a:ext cx="5014451"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450 : 90 = 45 : 9 = 5            </a:t>
            </a:r>
          </a:p>
          <a:p>
            <a:r>
              <a:rPr lang="en-US" sz="4400" dirty="0">
                <a:solidFill>
                  <a:srgbClr val="FF0000"/>
                </a:solidFill>
                <a:latin typeface="Calibri" panose="020F0502020204030204" pitchFamily="34" charset="0"/>
                <a:cs typeface="Calibri" panose="020F0502020204030204" pitchFamily="34" charset="0"/>
              </a:rPr>
              <a:t>560 : 70 = 56 : 7 = 8                                        </a:t>
            </a:r>
          </a:p>
          <a:p>
            <a:r>
              <a:rPr lang="en-US" sz="4400" dirty="0">
                <a:solidFill>
                  <a:srgbClr val="FF0000"/>
                </a:solidFill>
                <a:latin typeface="Calibri" panose="020F0502020204030204" pitchFamily="34" charset="0"/>
                <a:cs typeface="Calibri" panose="020F0502020204030204" pitchFamily="34" charset="0"/>
              </a:rPr>
              <a:t>320 : 80 = 32 : 8 = 4</a:t>
            </a:r>
          </a:p>
        </p:txBody>
      </p:sp>
    </p:spTree>
    <p:extLst>
      <p:ext uri="{BB962C8B-B14F-4D97-AF65-F5344CB8AC3E}">
        <p14:creationId xmlns:p14="http://schemas.microsoft.com/office/powerpoint/2010/main" val="1688928513"/>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wipe(down)">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91148" y="1278194"/>
            <a:ext cx="9566787" cy="615553"/>
          </a:xfrm>
          <a:prstGeom prst="rect">
            <a:avLst/>
          </a:prstGeom>
          <a:noFill/>
        </p:spPr>
        <p:txBody>
          <a:bodyPr wrap="square" lIns="0" tIns="0" rIns="0" bIns="0" rtlCol="0">
            <a:spAutoFit/>
          </a:bodyPr>
          <a:lstStyle/>
          <a:p>
            <a:pPr lvl="0"/>
            <a:r>
              <a:rPr lang="pl-PL" sz="4000" dirty="0">
                <a:solidFill>
                  <a:srgbClr val="002060"/>
                </a:solidFill>
                <a:latin typeface="Calibri" panose="020F0502020204030204" pitchFamily="34" charset="0"/>
                <a:cs typeface="Calibri" panose="020F0502020204030204" pitchFamily="34" charset="0"/>
              </a:rPr>
              <a:t>b) 45 000 : 900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62 700 : 300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6 000 : 500</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AE4C3F6-AAA1-587D-13EE-3876B92E9B02}"/>
              </a:ext>
            </a:extLst>
          </p:cNvPr>
          <p:cNvPicPr>
            <a:picLocks noChangeAspect="1"/>
          </p:cNvPicPr>
          <p:nvPr/>
        </p:nvPicPr>
        <p:blipFill>
          <a:blip r:embed="rId3"/>
          <a:stretch>
            <a:fillRect/>
          </a:stretch>
        </p:blipFill>
        <p:spPr>
          <a:xfrm>
            <a:off x="2219478" y="2124229"/>
            <a:ext cx="8232689" cy="1739848"/>
          </a:xfrm>
          <a:prstGeom prst="rect">
            <a:avLst/>
          </a:prstGeom>
        </p:spPr>
      </p:pic>
      <p:sp>
        <p:nvSpPr>
          <p:cNvPr id="11" name="TextBox 10">
            <a:extLst>
              <a:ext uri="{FF2B5EF4-FFF2-40B4-BE49-F238E27FC236}">
                <a16:creationId xmlns:a16="http://schemas.microsoft.com/office/drawing/2014/main" id="{7A454CA3-048F-7ABB-4B06-163160A60753}"/>
              </a:ext>
            </a:extLst>
          </p:cNvPr>
          <p:cNvSpPr txBox="1"/>
          <p:nvPr/>
        </p:nvSpPr>
        <p:spPr>
          <a:xfrm>
            <a:off x="3048000" y="4100052"/>
            <a:ext cx="6744929"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45 000 : 900 = 450 : 9 = 50             </a:t>
            </a:r>
          </a:p>
          <a:p>
            <a:r>
              <a:rPr lang="en-US" sz="4400" dirty="0">
                <a:solidFill>
                  <a:srgbClr val="FF0000"/>
                </a:solidFill>
                <a:latin typeface="Calibri" panose="020F0502020204030204" pitchFamily="34" charset="0"/>
                <a:cs typeface="Calibri" panose="020F0502020204030204" pitchFamily="34" charset="0"/>
              </a:rPr>
              <a:t>62 700 : 300 = 627 : 3 = 209                 </a:t>
            </a:r>
          </a:p>
          <a:p>
            <a:r>
              <a:rPr lang="en-US" sz="4400" dirty="0">
                <a:solidFill>
                  <a:srgbClr val="FF0000"/>
                </a:solidFill>
                <a:latin typeface="Calibri" panose="020F0502020204030204" pitchFamily="34" charset="0"/>
                <a:cs typeface="Calibri" panose="020F0502020204030204" pitchFamily="34" charset="0"/>
              </a:rPr>
              <a:t>6 000 : 500 = 60 : 5 = 12</a:t>
            </a:r>
          </a:p>
        </p:txBody>
      </p:sp>
    </p:spTree>
    <p:extLst>
      <p:ext uri="{BB962C8B-B14F-4D97-AF65-F5344CB8AC3E}">
        <p14:creationId xmlns:p14="http://schemas.microsoft.com/office/powerpoint/2010/main" val="390329126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11287433" cy="1784923"/>
            <a:chOff x="1203156" y="685800"/>
            <a:chExt cx="8465571" cy="133869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2249022" y="708748"/>
              <a:ext cx="7419705" cy="13157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Trong một hội trường, người ta xếp 384 cái ghế vào các dãy, mỗi dãy 24 ghế. Hỏi xếp được bao nhiêu dãy ghế như vậy?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026" name="Picture 2" descr="Hình ảnh Bàn Ghế Gỗ Nội Thất Bàn Ghế PNG , Bảng Clipart, Gỗ, 桌椅 PNG và  Vector với nền trong suốt để tải xuống miễn phí">
            <a:extLst>
              <a:ext uri="{FF2B5EF4-FFF2-40B4-BE49-F238E27FC236}">
                <a16:creationId xmlns:a16="http://schemas.microsoft.com/office/drawing/2014/main" id="{3019DEC8-19B2-6C9C-630C-6C1D491F7B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41772" y="1305232"/>
            <a:ext cx="3315929" cy="3315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0C050D-9295-A88B-CA8D-F776768FCB90}"/>
              </a:ext>
            </a:extLst>
          </p:cNvPr>
          <p:cNvSpPr txBox="1"/>
          <p:nvPr/>
        </p:nvSpPr>
        <p:spPr>
          <a:xfrm>
            <a:off x="1337187" y="2123768"/>
            <a:ext cx="4345858" cy="1661993"/>
          </a:xfrm>
          <a:prstGeom prst="rect">
            <a:avLst/>
          </a:prstGeom>
          <a:noFill/>
        </p:spPr>
        <p:txBody>
          <a:bodyPr wrap="square" lIns="0" tIns="0" rIns="0" bIns="0" rtlCol="0">
            <a:spAutoFit/>
          </a:bodyPr>
          <a:lstStyle/>
          <a:p>
            <a:pPr algn="ctr" latinLnBrk="0"/>
            <a:r>
              <a:rPr lang="en-US" sz="3600" b="1" i="0" dirty="0" err="1">
                <a:solidFill>
                  <a:srgbClr val="002060"/>
                </a:solidFill>
                <a:effectLst/>
                <a:latin typeface="Calibri" panose="020F0502020204030204" pitchFamily="34" charset="0"/>
                <a:cs typeface="Calibri" panose="020F0502020204030204" pitchFamily="34" charset="0"/>
              </a:rPr>
              <a:t>Tóm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tắt</a:t>
            </a:r>
            <a:r>
              <a:rPr lang="en-US" sz="3600" b="1" i="0" dirty="0">
                <a:solidFill>
                  <a:srgbClr val="002060"/>
                </a:solidFill>
                <a:effectLst/>
                <a:latin typeface="Calibri" panose="020F0502020204030204" pitchFamily="34" charset="0"/>
                <a:cs typeface="Calibri" panose="020F0502020204030204" pitchFamily="34" charset="0"/>
              </a:rPr>
              <a:t>:</a:t>
            </a:r>
          </a:p>
          <a:p>
            <a:pPr algn="just" latinLnBrk="0"/>
            <a:r>
              <a:rPr lang="en-US" sz="3600" b="1" i="0" dirty="0">
                <a:solidFill>
                  <a:srgbClr val="002060"/>
                </a:solidFill>
                <a:effectLst/>
                <a:latin typeface="Calibri" panose="020F0502020204030204" pitchFamily="34" charset="0"/>
                <a:cs typeface="Calibri" panose="020F0502020204030204" pitchFamily="34" charset="0"/>
              </a:rPr>
              <a:t>24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1 </a:t>
            </a:r>
            <a:r>
              <a:rPr lang="en-US" sz="3600" b="1" i="0" dirty="0" err="1">
                <a:solidFill>
                  <a:srgbClr val="002060"/>
                </a:solidFill>
                <a:effectLst/>
                <a:latin typeface="Calibri" panose="020F0502020204030204" pitchFamily="34" charset="0"/>
                <a:cs typeface="Calibri" panose="020F0502020204030204" pitchFamily="34" charset="0"/>
              </a:rPr>
              <a:t>dãy</a:t>
            </a:r>
            <a:endParaRPr lang="en-US" sz="3600" b="1" i="0" dirty="0">
              <a:solidFill>
                <a:srgbClr val="002060"/>
              </a:solidFill>
              <a:effectLst/>
              <a:latin typeface="Calibri" panose="020F0502020204030204" pitchFamily="34" charset="0"/>
              <a:cs typeface="Calibri" panose="020F0502020204030204" pitchFamily="34" charset="0"/>
            </a:endParaRPr>
          </a:p>
          <a:p>
            <a:pPr algn="just" latinLnBrk="0"/>
            <a:r>
              <a:rPr lang="en-US" sz="3600" b="1" i="0" dirty="0">
                <a:solidFill>
                  <a:srgbClr val="002060"/>
                </a:solidFill>
                <a:effectLst/>
                <a:latin typeface="Calibri" panose="020F0502020204030204" pitchFamily="34" charset="0"/>
                <a:cs typeface="Calibri" panose="020F0502020204030204" pitchFamily="34" charset="0"/>
              </a:rPr>
              <a:t>384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 </a:t>
            </a:r>
            <a:r>
              <a:rPr lang="en-US" sz="3600" b="1" i="0" dirty="0" err="1">
                <a:solidFill>
                  <a:srgbClr val="002060"/>
                </a:solidFill>
                <a:effectLst/>
                <a:latin typeface="Calibri" panose="020F0502020204030204" pitchFamily="34" charset="0"/>
                <a:cs typeface="Calibri" panose="020F0502020204030204" pitchFamily="34" charset="0"/>
              </a:rPr>
              <a:t>dãy</a:t>
            </a:r>
            <a:r>
              <a:rPr lang="en-US" sz="3600" b="1" i="0" dirty="0">
                <a:solidFill>
                  <a:srgbClr val="00206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587302EC-F1F8-D6A2-886D-52E07313D567}"/>
              </a:ext>
            </a:extLst>
          </p:cNvPr>
          <p:cNvSpPr txBox="1"/>
          <p:nvPr/>
        </p:nvSpPr>
        <p:spPr>
          <a:xfrm>
            <a:off x="1759974" y="4129549"/>
            <a:ext cx="8426245" cy="2215991"/>
          </a:xfrm>
          <a:prstGeom prst="rect">
            <a:avLst/>
          </a:prstGeom>
          <a:noFill/>
        </p:spPr>
        <p:txBody>
          <a:bodyPr wrap="square" lIns="0" tIns="0" rIns="0" bIns="0" rtlCol="0">
            <a:spAutoFit/>
          </a:bodyPr>
          <a:lstStyle/>
          <a:p>
            <a:pPr algn="ctr"/>
            <a:r>
              <a:rPr lang="vi-VN" sz="3600" b="1" dirty="0">
                <a:solidFill>
                  <a:srgbClr val="FF0000"/>
                </a:solidFill>
                <a:latin typeface="Calibri" panose="020F0502020204030204" pitchFamily="34" charset="0"/>
                <a:cs typeface="Calibri" panose="020F0502020204030204" pitchFamily="34" charset="0"/>
              </a:rPr>
              <a:t>Bài giải</a:t>
            </a:r>
          </a:p>
          <a:p>
            <a:pPr algn="ctr"/>
            <a:r>
              <a:rPr lang="vi-VN" sz="3600" b="1" dirty="0">
                <a:solidFill>
                  <a:srgbClr val="FF0000"/>
                </a:solidFill>
                <a:latin typeface="Calibri" panose="020F0502020204030204" pitchFamily="34" charset="0"/>
                <a:cs typeface="Calibri" panose="020F0502020204030204" pitchFamily="34" charset="0"/>
              </a:rPr>
              <a:t>Số dãy ghế xếp được là:</a:t>
            </a:r>
          </a:p>
          <a:p>
            <a:pPr algn="ctr"/>
            <a:r>
              <a:rPr lang="vi-VN" sz="3600" b="1" dirty="0">
                <a:solidFill>
                  <a:srgbClr val="FF0000"/>
                </a:solidFill>
                <a:latin typeface="Calibri" panose="020F0502020204030204" pitchFamily="34" charset="0"/>
                <a:cs typeface="Calibri" panose="020F0502020204030204" pitchFamily="34" charset="0"/>
              </a:rPr>
              <a:t>384 : 24 = 16 (dãy)</a:t>
            </a:r>
          </a:p>
          <a:p>
            <a:pPr algn="r"/>
            <a:r>
              <a:rPr lang="vi-VN" sz="3600" b="1" dirty="0">
                <a:solidFill>
                  <a:srgbClr val="FF0000"/>
                </a:solidFill>
                <a:latin typeface="Calibri" panose="020F0502020204030204" pitchFamily="34" charset="0"/>
                <a:cs typeface="Calibri" panose="020F0502020204030204" pitchFamily="34" charset="0"/>
              </a:rPr>
              <a:t>Đáp số: 16 dãy ghế</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506093"/>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bạn được cô thưởng số quyển vở là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id="{360EAD28-B304-CF1B-D3A8-C167329DFB78}"/>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180 : 36 =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20" name="TextBox 19">
            <a:extLst>
              <a:ext uri="{FF2B5EF4-FFF2-40B4-BE49-F238E27FC236}">
                <a16:creationId xmlns:a16="http://schemas.microsoft.com/office/drawing/2014/main"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3116" y="3599489"/>
            <a:ext cx="12438231" cy="5145423"/>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62964" y="1294237"/>
            <a:ext cx="10666072" cy="4733071"/>
          </a:xfrm>
          <a:prstGeom prst="rect">
            <a:avLst/>
          </a:prstGeom>
        </p:spPr>
      </p:pic>
      <p:pic>
        <p:nvPicPr>
          <p:cNvPr id="5" name="Picture 5"/>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951827" flipH="1">
            <a:off x="10370963" y="1014978"/>
            <a:ext cx="4876800" cy="1438656"/>
          </a:xfrm>
          <a:prstGeom prst="rect">
            <a:avLst/>
          </a:prstGeom>
        </p:spPr>
      </p:pic>
      <p:pic>
        <p:nvPicPr>
          <p:cNvPr id="6" name="Picture 6"/>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549091">
            <a:off x="-3055763" y="5732272"/>
            <a:ext cx="4876800" cy="1438656"/>
          </a:xfrm>
          <a:prstGeom prst="rect">
            <a:avLst/>
          </a:prstGeom>
        </p:spPr>
      </p:pic>
      <p:pic>
        <p:nvPicPr>
          <p:cNvPr id="7" name="Picture 7"/>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603262" y="1411146"/>
            <a:ext cx="1112477" cy="396447"/>
          </a:xfrm>
          <a:prstGeom prst="rect">
            <a:avLst/>
          </a:prstGeom>
        </p:spPr>
      </p:pic>
      <p:pic>
        <p:nvPicPr>
          <p:cNvPr id="8" name="Picture 8"/>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465868" y="463442"/>
            <a:ext cx="1285666" cy="1152278"/>
          </a:xfrm>
          <a:prstGeom prst="rect">
            <a:avLst/>
          </a:prstGeom>
        </p:spPr>
      </p:pic>
      <p:pic>
        <p:nvPicPr>
          <p:cNvPr id="9" name="Picture 9"/>
          <p:cNvPicPr>
            <a:picLocks noChangeAspect="1"/>
          </p:cNvPicPr>
          <p:nvPr/>
        </p:nvPicPr>
        <p:blipFill>
          <a:blip r:embed="rId13" cstate="print"/>
          <a:srcRect/>
          <a:stretch>
            <a:fillRect/>
          </a:stretch>
        </p:blipFill>
        <p:spPr>
          <a:xfrm rot="-894206">
            <a:off x="155404" y="-152662"/>
            <a:ext cx="1169977" cy="1187292"/>
          </a:xfrm>
          <a:prstGeom prst="rect">
            <a:avLst/>
          </a:prstGeom>
        </p:spPr>
      </p:pic>
      <p:pic>
        <p:nvPicPr>
          <p:cNvPr id="10" name="Picture 10"/>
          <p:cNvPicPr>
            <a:picLocks noChangeAspect="1"/>
          </p:cNvPicPr>
          <p:nvPr/>
        </p:nvPicPr>
        <p:blipFill>
          <a:blip r:embed="rId14" cstate="print"/>
          <a:srcRect/>
          <a:stretch>
            <a:fillRect/>
          </a:stretch>
        </p:blipFill>
        <p:spPr>
          <a:xfrm rot="958427">
            <a:off x="342742" y="1344743"/>
            <a:ext cx="560870" cy="838684"/>
          </a:xfrm>
          <a:prstGeom prst="rect">
            <a:avLst/>
          </a:prstGeom>
        </p:spPr>
      </p:pic>
      <p:pic>
        <p:nvPicPr>
          <p:cNvPr id="11" name="Picture 11"/>
          <p:cNvPicPr>
            <a:picLocks noChangeAspect="1"/>
          </p:cNvPicPr>
          <p:nvPr/>
        </p:nvPicPr>
        <p:blipFill>
          <a:blip r:embed="rId15" cstate="print"/>
          <a:srcRect/>
          <a:stretch>
            <a:fillRect/>
          </a:stretch>
        </p:blipFill>
        <p:spPr>
          <a:xfrm rot="789970">
            <a:off x="1782769" y="-152884"/>
            <a:ext cx="776831" cy="838684"/>
          </a:xfrm>
          <a:prstGeom prst="rect">
            <a:avLst/>
          </a:prstGeom>
        </p:spPr>
      </p:pic>
      <p:pic>
        <p:nvPicPr>
          <p:cNvPr id="12" name="Picture 12"/>
          <p:cNvPicPr>
            <a:picLocks noChangeAspect="1"/>
          </p:cNvPicPr>
          <p:nvPr/>
        </p:nvPicPr>
        <p:blipFill>
          <a:blip r:embed="rId16" cstate="print"/>
          <a:srcRect/>
          <a:stretch>
            <a:fillRect/>
          </a:stretch>
        </p:blipFill>
        <p:spPr>
          <a:xfrm rot="1232672">
            <a:off x="10886398" y="5061230"/>
            <a:ext cx="1443118" cy="1132246"/>
          </a:xfrm>
          <a:prstGeom prst="rect">
            <a:avLst/>
          </a:prstGeom>
        </p:spPr>
      </p:pic>
      <p:pic>
        <p:nvPicPr>
          <p:cNvPr id="13" name="Picture 13"/>
          <p:cNvPicPr>
            <a:picLocks noChangeAspect="1"/>
          </p:cNvPicPr>
          <p:nvPr/>
        </p:nvPicPr>
        <p:blipFill>
          <a:blip r:embed="rId17" cstate="print"/>
          <a:srcRect/>
          <a:stretch>
            <a:fillRect/>
          </a:stretch>
        </p:blipFill>
        <p:spPr>
          <a:xfrm rot="-874002">
            <a:off x="11176318" y="3557665"/>
            <a:ext cx="659765" cy="838684"/>
          </a:xfrm>
          <a:prstGeom prst="rect">
            <a:avLst/>
          </a:prstGeom>
        </p:spPr>
      </p:pic>
      <p:pic>
        <p:nvPicPr>
          <p:cNvPr id="14" name="Picture 14"/>
          <p:cNvPicPr>
            <a:picLocks noChangeAspect="1"/>
          </p:cNvPicPr>
          <p:nvPr/>
        </p:nvPicPr>
        <p:blipFill>
          <a:blip r:embed="rId18" cstate="print"/>
          <a:srcRect/>
          <a:stretch>
            <a:fillRect/>
          </a:stretch>
        </p:blipFill>
        <p:spPr>
          <a:xfrm rot="-797592">
            <a:off x="9858706" y="5706833"/>
            <a:ext cx="789061" cy="838684"/>
          </a:xfrm>
          <a:prstGeom prst="rect">
            <a:avLst/>
          </a:prstGeom>
        </p:spPr>
      </p:pic>
      <p:sp>
        <p:nvSpPr>
          <p:cNvPr id="15" name="Rectangle 14"/>
          <p:cNvSpPr/>
          <p:nvPr/>
        </p:nvSpPr>
        <p:spPr>
          <a:xfrm>
            <a:off x="2946026" y="1491542"/>
            <a:ext cx="6299949" cy="1795428"/>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11067" b="1" i="0" u="none" strike="noStrike" kern="1200" cap="none" spc="0" normalizeH="0" baseline="0" noProof="0" dirty="0" err="1">
                <a:ln w="12700" cmpd="sng">
                  <a:solidFill>
                    <a:srgbClr val="FF0000"/>
                  </a:solidFill>
                  <a:prstDash val="solid"/>
                </a:ln>
                <a:solidFill>
                  <a:prstClr val="white"/>
                </a:solidFill>
                <a:effectLst/>
                <a:uLnTx/>
                <a:uFillTx/>
                <a:latin typeface="Arial" panose="020B0604020202020204" pitchFamily="34" charset="0"/>
                <a:ea typeface="+mn-ea"/>
                <a:cs typeface="Times New Roman" panose="02020603050405020304" pitchFamily="18" charset="0"/>
              </a:rPr>
              <a:t>Dặn dò</a:t>
            </a:r>
            <a:endParaRPr kumimoji="0" lang="en-US" sz="11067"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Times New Roman" panose="02020603050405020304" pitchFamily="18" charset="0"/>
            </a:endParaRPr>
          </a:p>
        </p:txBody>
      </p:sp>
      <p:sp>
        <p:nvSpPr>
          <p:cNvPr id="16" name="Rectangle 142"/>
          <p:cNvSpPr>
            <a:spLocks noChangeArrowheads="1"/>
          </p:cNvSpPr>
          <p:nvPr/>
        </p:nvSpPr>
        <p:spPr bwMode="auto">
          <a:xfrm>
            <a:off x="1248063" y="3256562"/>
            <a:ext cx="102884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Times New Roman" panose="02020603050405020304" pitchFamily="18" charset="0"/>
              </a:rPr>
              <a:t>Hoàn</a:t>
            </a:r>
            <a:r>
              <a:rPr kumimoji="0" lang="en-US" altLang="en-US" sz="4400" b="1" i="0" u="none" strike="noStrike" kern="1200" cap="none" spc="0" normalizeH="0" noProof="0" dirty="0" smtClean="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4400" b="1" i="0" u="none" strike="noStrike" kern="1200" cap="none" spc="0" normalizeH="0" noProof="0" dirty="0" err="1" smtClean="0">
                <a:ln>
                  <a:noFill/>
                </a:ln>
                <a:solidFill>
                  <a:prstClr val="white"/>
                </a:solidFill>
                <a:effectLst/>
                <a:uLnTx/>
                <a:uFillTx/>
                <a:latin typeface="Arial" panose="020B0604020202020204" pitchFamily="34" charset="0"/>
                <a:ea typeface="+mn-ea"/>
                <a:cs typeface="Times New Roman" panose="02020603050405020304" pitchFamily="18" charset="0"/>
              </a:rPr>
              <a:t>thành</a:t>
            </a:r>
            <a:r>
              <a:rPr kumimoji="0" lang="en-US" altLang="en-US" sz="4400" b="1" i="0" u="none" strike="noStrike" kern="1200" cap="none" spc="0" normalizeH="0" noProof="0" dirty="0" smtClean="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4400" b="1" i="0" u="none" strike="noStrike" kern="1200" cap="none" spc="0" normalizeH="0" noProof="0" dirty="0" err="1" smtClean="0">
                <a:ln>
                  <a:noFill/>
                </a:ln>
                <a:solidFill>
                  <a:prstClr val="white"/>
                </a:solidFill>
                <a:effectLst/>
                <a:uLnTx/>
                <a:uFillTx/>
                <a:latin typeface="Arial" panose="020B0604020202020204" pitchFamily="34" charset="0"/>
                <a:ea typeface="+mn-ea"/>
                <a:cs typeface="Times New Roman" panose="02020603050405020304" pitchFamily="18" charset="0"/>
              </a:rPr>
              <a:t>vở</a:t>
            </a:r>
            <a:r>
              <a:rPr kumimoji="0" lang="en-US" altLang="en-US" sz="4400" b="1" i="0" u="none" strike="noStrike" kern="1200" cap="none" spc="0" normalizeH="0" noProof="0" dirty="0" smtClean="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4400" b="1" i="0" u="none" strike="noStrike" kern="1200" cap="none" spc="0" normalizeH="0" noProof="0" dirty="0" err="1" smtClean="0">
                <a:ln>
                  <a:noFill/>
                </a:ln>
                <a:solidFill>
                  <a:prstClr val="white"/>
                </a:solidFill>
                <a:effectLst/>
                <a:uLnTx/>
                <a:uFillTx/>
                <a:latin typeface="Arial" panose="020B0604020202020204" pitchFamily="34" charset="0"/>
                <a:ea typeface="+mn-ea"/>
                <a:cs typeface="Times New Roman" panose="02020603050405020304" pitchFamily="18" charset="0"/>
              </a:rPr>
              <a:t>bài</a:t>
            </a:r>
            <a:r>
              <a:rPr kumimoji="0" lang="en-US" altLang="en-US" sz="4400" b="1" i="0" u="none" strike="noStrike" kern="1200" cap="none" spc="0" normalizeH="0" noProof="0" dirty="0" smtClean="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4400" b="1" i="0" u="none" strike="noStrike" kern="1200" cap="none" spc="0" normalizeH="0" noProof="0" dirty="0" err="1" smtClean="0">
                <a:ln>
                  <a:noFill/>
                </a:ln>
                <a:solidFill>
                  <a:prstClr val="white"/>
                </a:solidFill>
                <a:effectLst/>
                <a:uLnTx/>
                <a:uFillTx/>
                <a:latin typeface="Arial" panose="020B0604020202020204" pitchFamily="34" charset="0"/>
                <a:ea typeface="+mn-ea"/>
                <a:cs typeface="Times New Roman" panose="02020603050405020304" pitchFamily="18" charset="0"/>
              </a:rPr>
              <a:t>tập</a:t>
            </a:r>
            <a:r>
              <a:rPr kumimoji="0" lang="en-US" altLang="en-US" sz="4400" b="1" i="0" u="none" strike="noStrike" kern="1200" cap="none" spc="0" normalizeH="0" noProof="0" dirty="0" smtClean="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altLang="en-US" sz="4400" b="1" i="0" u="none" strike="noStrike" kern="1200" cap="none" spc="0" normalizeH="0" noProof="0" dirty="0" err="1" smtClean="0">
                <a:ln>
                  <a:noFill/>
                </a:ln>
                <a:solidFill>
                  <a:prstClr val="white"/>
                </a:solidFill>
                <a:effectLst/>
                <a:uLnTx/>
                <a:uFillTx/>
                <a:latin typeface="Arial" panose="020B0604020202020204" pitchFamily="34" charset="0"/>
                <a:ea typeface="+mn-ea"/>
                <a:cs typeface="Times New Roman" panose="02020603050405020304" pitchFamily="18" charset="0"/>
              </a:rPr>
              <a:t>Toán</a:t>
            </a:r>
            <a:endParaRPr kumimoji="0" lang="vi-VN"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ransition spd="slow" advClick="0" advTm="1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3"/>
          <a:stretch>
            <a:fillRect/>
          </a:stretch>
        </p:blipFill>
        <p:spPr>
          <a:xfrm>
            <a:off x="358623" y="2445485"/>
            <a:ext cx="491067" cy="34544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5"/>
          <a:stretch>
            <a:fillRect/>
          </a:stretch>
        </p:blipFill>
        <p:spPr>
          <a:xfrm>
            <a:off x="1635498" y="3523092"/>
            <a:ext cx="3310565" cy="1862193"/>
          </a:xfrm>
          <a:prstGeom prst="rect">
            <a:avLst/>
          </a:prstGeom>
        </p:spPr>
      </p:pic>
      <p:pic>
        <p:nvPicPr>
          <p:cNvPr id="32" name="Picture 31"/>
          <p:cNvPicPr>
            <a:picLocks noChangeAspect="1"/>
          </p:cNvPicPr>
          <p:nvPr/>
        </p:nvPicPr>
        <p:blipFill>
          <a:blip r:embed="rId6"/>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394" y="3080664"/>
            <a:ext cx="3046729" cy="382434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593" y="1149814"/>
            <a:ext cx="3153403" cy="3567897"/>
          </a:xfrm>
          <a:prstGeom prst="rect">
            <a:avLst/>
          </a:prstGeom>
        </p:spPr>
      </p:pic>
      <p:grpSp>
        <p:nvGrpSpPr>
          <p:cNvPr id="8" name="Group 7"/>
          <p:cNvGrpSpPr/>
          <p:nvPr/>
        </p:nvGrpSpPr>
        <p:grpSpPr>
          <a:xfrm>
            <a:off x="9439399" y="4714775"/>
            <a:ext cx="2395204" cy="1089218"/>
            <a:chOff x="9540552" y="4420621"/>
            <a:chExt cx="1619672" cy="982061"/>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10055489" y="2929848"/>
            <a:ext cx="2107669" cy="958463"/>
            <a:chOff x="9540552" y="4420621"/>
            <a:chExt cx="1619672" cy="982061"/>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111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115881" y="4882129"/>
            <a:ext cx="2107669" cy="958462"/>
            <a:chOff x="9540552" y="4420621"/>
            <a:chExt cx="1619672" cy="98206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904534"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287432" y="3330946"/>
            <a:ext cx="2266948" cy="1030894"/>
            <a:chOff x="9540552" y="4420621"/>
            <a:chExt cx="1619672" cy="982061"/>
          </a:xfrm>
        </p:grpSpPr>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22918" y="4605294"/>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20705" y="4557691"/>
              <a:ext cx="692682" cy="6667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266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3"/>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3"/>
          <a:stretch>
            <a:fillRect/>
          </a:stretch>
        </p:blipFill>
        <p:spPr>
          <a:xfrm>
            <a:off x="5283201" y="3429000"/>
            <a:ext cx="491067" cy="3454400"/>
          </a:xfrm>
          <a:prstGeom prst="rect">
            <a:avLst/>
          </a:prstGeom>
        </p:spPr>
      </p:pic>
      <p:pic>
        <p:nvPicPr>
          <p:cNvPr id="29" name="Picture 28"/>
          <p:cNvPicPr>
            <a:picLocks noChangeAspect="1"/>
          </p:cNvPicPr>
          <p:nvPr/>
        </p:nvPicPr>
        <p:blipFill>
          <a:blip r:embed="rId14"/>
          <a:stretch>
            <a:fillRect/>
          </a:stretch>
        </p:blipFill>
        <p:spPr>
          <a:xfrm>
            <a:off x="2774347" y="2503689"/>
            <a:ext cx="990240" cy="345084"/>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sp>
        <p:nvSpPr>
          <p:cNvPr id="7" name="TextBox 6"/>
          <p:cNvSpPr txBox="1"/>
          <p:nvPr/>
        </p:nvSpPr>
        <p:spPr>
          <a:xfrm>
            <a:off x="2485620" y="292698"/>
            <a:ext cx="24805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11 x 11 = ?</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4" name="Picture 33"/>
          <p:cNvPicPr>
            <a:picLocks noChangeAspect="1"/>
          </p:cNvPicPr>
          <p:nvPr/>
        </p:nvPicPr>
        <p:blipFill>
          <a:blip r:embed="rId6"/>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254912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375E-6 -4.81481E-6 L -4.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9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9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9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14" r="25232"/>
          <a:stretch/>
        </p:blipFill>
        <p:spPr>
          <a:xfrm>
            <a:off x="496186" y="1020725"/>
            <a:ext cx="12163647" cy="41254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16" y="10871"/>
            <a:ext cx="12192000" cy="6858000"/>
          </a:xfrm>
          <a:prstGeom prst="rect">
            <a:avLst/>
          </a:prstGeom>
        </p:spPr>
      </p:pic>
      <p:sp>
        <p:nvSpPr>
          <p:cNvPr id="13" name="TextBox 12"/>
          <p:cNvSpPr txBox="1"/>
          <p:nvPr/>
        </p:nvSpPr>
        <p:spPr>
          <a:xfrm>
            <a:off x="2948763" y="2140688"/>
            <a:ext cx="7116725" cy="156966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a:ln>
                  <a:noFill/>
                </a:ln>
                <a:solidFill>
                  <a:srgbClr val="FFFFFF"/>
                </a:solidFill>
                <a:effectLst/>
                <a:uLnTx/>
                <a:uFillTx/>
                <a:latin typeface="UTM Cookies" panose="02040603050506020204" pitchFamily="18" charset="0"/>
                <a:ea typeface="+mn-ea"/>
                <a:cs typeface="Arial"/>
                <a:sym typeface="Arial"/>
              </a:rPr>
              <a:t>TẠM BIỆT VÀ HẸN GẶP LẠI VÀO TIẾT HỌC SAU</a:t>
            </a:r>
          </a:p>
        </p:txBody>
      </p:sp>
      <p:pic>
        <p:nvPicPr>
          <p:cNvPr id="8194" name="Picture 2" descr="Coffee. Icedcoffee. Coffee Brewer | Hill&amp;#39;s Mixtape | Northern Irelan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0871"/>
            <a:ext cx="7855688" cy="3730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78002" y="3466199"/>
            <a:ext cx="2395204" cy="1089218"/>
            <a:chOff x="9540551"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1"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315804" y="3472940"/>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0"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329783" y="5371275"/>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806258" y="5344282"/>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73464" y="4545051"/>
              <a:ext cx="796773" cy="775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957493" y="583693"/>
            <a:ext cx="463477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21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0934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3.7037E-7 L 4.16667E-7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25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925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45833E-6 7.40741E-7 L 1.22643 0.01065 " pathEditMode="relative" rAng="0" ptsTypes="AA">
                                      <p:cBhvr>
                                        <p:cTn id="19" dur="19250" fill="hold"/>
                                        <p:tgtEl>
                                          <p:spTgt spid="14"/>
                                        </p:tgtEl>
                                        <p:attrNameLst>
                                          <p:attrName>ppt_x</p:attrName>
                                          <p:attrName>ppt_y</p:attrName>
                                        </p:attrNameLst>
                                      </p:cBhvr>
                                      <p:rCtr x="61315"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925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914704" y="5295546"/>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92895" y="3787806"/>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1"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85678" y="5398156"/>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973106" y="3541665"/>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66610" y="4481853"/>
              <a:ext cx="796774" cy="775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542574" y="229998"/>
            <a:ext cx="527669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22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85479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3.75E-6 -3.7037E-7 L -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8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8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8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8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5" y="24764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28" name="Picture 27"/>
          <p:cNvPicPr>
            <a:picLocks noChangeAspect="1"/>
          </p:cNvPicPr>
          <p:nvPr/>
        </p:nvPicPr>
        <p:blipFill>
          <a:blip r:embed="rId5"/>
          <a:stretch>
            <a:fillRect/>
          </a:stretch>
        </p:blipFill>
        <p:spPr>
          <a:xfrm>
            <a:off x="1749481" y="3596284"/>
            <a:ext cx="460071" cy="5826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95728" y="5172857"/>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77959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9991093" y="3295067"/>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2195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289926" y="3751048"/>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723099" y="4619525"/>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94319" y="5227467"/>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48694" y="4665786"/>
              <a:ext cx="82370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50399" y="4532411"/>
              <a:ext cx="1096447" cy="775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337760" y="531571"/>
            <a:ext cx="2619628" cy="667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45 x 51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00664" y="2101370"/>
            <a:ext cx="1173765" cy="880324"/>
          </a:xfrm>
          <a:prstGeom prst="rect">
            <a:avLst/>
          </a:prstGeom>
        </p:spPr>
      </p:pic>
      <p:pic>
        <p:nvPicPr>
          <p:cNvPr id="34" name="Picture 33"/>
          <p:cNvPicPr>
            <a:picLocks noChangeAspect="1"/>
          </p:cNvPicPr>
          <p:nvPr/>
        </p:nvPicPr>
        <p:blipFill>
          <a:blip r:embed="rId14"/>
          <a:stretch>
            <a:fillRect/>
          </a:stretch>
        </p:blipFill>
        <p:spPr>
          <a:xfrm>
            <a:off x="2774347" y="2503689"/>
            <a:ext cx="990240" cy="34508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spTree>
    <p:extLst>
      <p:ext uri="{BB962C8B-B14F-4D97-AF65-F5344CB8AC3E}">
        <p14:creationId xmlns:p14="http://schemas.microsoft.com/office/powerpoint/2010/main" val="134557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5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5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15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50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bldLvl="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754380"/>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23813" y="42457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69275" y="-31128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F7A1EB-F25D-4546-B8DF-71640B925392}"/>
              </a:ext>
            </a:extLst>
          </p:cNvPr>
          <p:cNvPicPr>
            <a:picLocks noChangeAspect="1"/>
          </p:cNvPicPr>
          <p:nvPr/>
        </p:nvPicPr>
        <p:blipFill>
          <a:blip r:embed="rId7"/>
          <a:stretch>
            <a:fillRect/>
          </a:stretch>
        </p:blipFill>
        <p:spPr>
          <a:xfrm>
            <a:off x="4554236" y="714418"/>
            <a:ext cx="3365284" cy="1566808"/>
          </a:xfrm>
          <a:prstGeom prst="rect">
            <a:avLst/>
          </a:prstGeom>
        </p:spPr>
      </p:pic>
      <p:pic>
        <p:nvPicPr>
          <p:cNvPr id="7" name="Picture 6">
            <a:extLst>
              <a:ext uri="{FF2B5EF4-FFF2-40B4-BE49-F238E27FC236}">
                <a16:creationId xmlns:a16="http://schemas.microsoft.com/office/drawing/2014/main" id="{30C7B1D6-560A-A4DA-0A15-C8E662DA82EF}"/>
              </a:ext>
            </a:extLst>
          </p:cNvPr>
          <p:cNvPicPr>
            <a:picLocks noChangeAspect="1"/>
          </p:cNvPicPr>
          <p:nvPr/>
        </p:nvPicPr>
        <p:blipFill>
          <a:blip r:embed="rId8"/>
          <a:stretch>
            <a:fillRect/>
          </a:stretch>
        </p:blipFill>
        <p:spPr>
          <a:xfrm>
            <a:off x="2650539" y="2032415"/>
            <a:ext cx="7736495" cy="2517866"/>
          </a:xfrm>
          <a:prstGeom prst="rect">
            <a:avLst/>
          </a:prstGeom>
        </p:spPr>
      </p:pic>
    </p:spTree>
    <p:extLst>
      <p:ext uri="{BB962C8B-B14F-4D97-AF65-F5344CB8AC3E}">
        <p14:creationId xmlns:p14="http://schemas.microsoft.com/office/powerpoint/2010/main" val="26028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id="{9C813C11-3649-8BF9-4860-03DFAF88DEDE}"/>
              </a:ext>
            </a:extLst>
          </p:cNvPr>
          <p:cNvPicPr>
            <a:picLocks noChangeAspect="1"/>
          </p:cNvPicPr>
          <p:nvPr/>
        </p:nvPicPr>
        <p:blipFill>
          <a:blip r:embed="rId6"/>
          <a:stretch>
            <a:fillRect/>
          </a:stretch>
        </p:blipFill>
        <p:spPr>
          <a:xfrm>
            <a:off x="3226803" y="3456355"/>
            <a:ext cx="6157494" cy="1774090"/>
          </a:xfrm>
          <a:prstGeom prst="rect">
            <a:avLst/>
          </a:prstGeom>
        </p:spPr>
      </p:pic>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347870"/>
            <a:ext cx="11583444" cy="611869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2" name="Picture 1">
            <a:extLst>
              <a:ext uri="{FF2B5EF4-FFF2-40B4-BE49-F238E27FC236}">
                <a16:creationId xmlns:a16="http://schemas.microsoft.com/office/drawing/2014/main" id="{7611C99E-D4F1-121D-40FD-36A5589A4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91" y="460836"/>
            <a:ext cx="2151418" cy="1075709"/>
          </a:xfrm>
          <a:prstGeom prst="rect">
            <a:avLst/>
          </a:prstGeom>
        </p:spPr>
      </p:pic>
      <p:sp>
        <p:nvSpPr>
          <p:cNvPr id="5" name="TextBox 4">
            <a:extLst>
              <a:ext uri="{FF2B5EF4-FFF2-40B4-BE49-F238E27FC236}">
                <a16:creationId xmlns:a16="http://schemas.microsoft.com/office/drawing/2014/main" id="{635E5ECF-E388-41AD-806E-52571F02112E}"/>
              </a:ext>
            </a:extLst>
          </p:cNvPr>
          <p:cNvSpPr txBox="1"/>
          <p:nvPr/>
        </p:nvSpPr>
        <p:spPr>
          <a:xfrm>
            <a:off x="2772697" y="373625"/>
            <a:ext cx="8681883" cy="1056315"/>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a) </a:t>
            </a:r>
            <a:r>
              <a:rPr lang="en-US" sz="3200" b="1" dirty="0" err="1">
                <a:effectLst/>
                <a:latin typeface="Calibri" panose="020F0502020204030204" pitchFamily="34" charset="0"/>
                <a:ea typeface="Calibri" panose="020F0502020204030204" pitchFamily="34" charset="0"/>
                <a:cs typeface="Calibri" panose="020F0502020204030204" pitchFamily="34" charset="0"/>
              </a:rPr>
              <a:t>Xếp</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đều</a:t>
            </a:r>
            <a:r>
              <a:rPr lang="en-US" sz="3200" b="1" dirty="0">
                <a:effectLst/>
                <a:latin typeface="Calibri" panose="020F0502020204030204" pitchFamily="34" charset="0"/>
                <a:ea typeface="Calibri" panose="020F0502020204030204" pitchFamily="34" charset="0"/>
                <a:cs typeface="Calibri" panose="020F0502020204030204" pitchFamily="34" charset="0"/>
              </a:rPr>
              <a:t> 216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lên</a:t>
            </a:r>
            <a:r>
              <a:rPr lang="en-US" sz="3200" b="1" dirty="0">
                <a:effectLst/>
                <a:latin typeface="Calibri" panose="020F0502020204030204" pitchFamily="34" charset="0"/>
                <a:ea typeface="Calibri" panose="020F0502020204030204" pitchFamily="34" charset="0"/>
                <a:cs typeface="Calibri" panose="020F0502020204030204" pitchFamily="34" charset="0"/>
              </a:rPr>
              <a:t> 12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Hỏi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mỗi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bao </a:t>
            </a:r>
            <a:r>
              <a:rPr lang="en-US" sz="3200" b="1"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21581F0-C856-6FD0-2D34-DBED3BC10EB9}"/>
              </a:ext>
            </a:extLst>
          </p:cNvPr>
          <p:cNvPicPr>
            <a:picLocks noChangeAspect="1"/>
          </p:cNvPicPr>
          <p:nvPr/>
        </p:nvPicPr>
        <p:blipFill>
          <a:blip r:embed="rId5"/>
          <a:stretch>
            <a:fillRect/>
          </a:stretch>
        </p:blipFill>
        <p:spPr>
          <a:xfrm>
            <a:off x="2536723" y="1654221"/>
            <a:ext cx="7781309" cy="3819102"/>
          </a:xfrm>
          <a:prstGeom prst="rect">
            <a:avLst/>
          </a:prstGeom>
        </p:spPr>
      </p:pic>
      <p:sp>
        <p:nvSpPr>
          <p:cNvPr id="8" name="Rectangle: Rounded Corners 7">
            <a:extLst>
              <a:ext uri="{FF2B5EF4-FFF2-40B4-BE49-F238E27FC236}">
                <a16:creationId xmlns:a16="http://schemas.microsoft.com/office/drawing/2014/main" id="{19A5153D-5447-CDE8-3B01-66091FAB027A}"/>
              </a:ext>
            </a:extLst>
          </p:cNvPr>
          <p:cNvSpPr/>
          <p:nvPr/>
        </p:nvSpPr>
        <p:spPr>
          <a:xfrm>
            <a:off x="5273470" y="5560757"/>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Tree>
    <p:extLst>
      <p:ext uri="{BB962C8B-B14F-4D97-AF65-F5344CB8AC3E}">
        <p14:creationId xmlns:p14="http://schemas.microsoft.com/office/powerpoint/2010/main" val="1296002179"/>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545456"/>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 name="Rectangle: Rounded Corners 1">
            <a:extLst>
              <a:ext uri="{FF2B5EF4-FFF2-40B4-BE49-F238E27FC236}">
                <a16:creationId xmlns:a16="http://schemas.microsoft.com/office/drawing/2014/main" id="{86ED7E0A-5104-1F83-01AC-515B345A27E5}"/>
              </a:ext>
            </a:extLst>
          </p:cNvPr>
          <p:cNvSpPr/>
          <p:nvPr/>
        </p:nvSpPr>
        <p:spPr>
          <a:xfrm>
            <a:off x="5086657" y="172680"/>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
        <p:nvSpPr>
          <p:cNvPr id="6" name="TextBox 5">
            <a:extLst>
              <a:ext uri="{FF2B5EF4-FFF2-40B4-BE49-F238E27FC236}">
                <a16:creationId xmlns:a16="http://schemas.microsoft.com/office/drawing/2014/main" id="{4126A71C-646E-1858-D8C2-898FBF25FB13}"/>
              </a:ext>
            </a:extLst>
          </p:cNvPr>
          <p:cNvSpPr txBox="1"/>
          <p:nvPr/>
        </p:nvSpPr>
        <p:spPr>
          <a:xfrm>
            <a:off x="786581" y="884902"/>
            <a:ext cx="8681883" cy="514628"/>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Ta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thể</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đặ</a:t>
            </a:r>
            <a:r>
              <a:rPr lang="en-US" sz="3200" b="1" dirty="0" err="1">
                <a:latin typeface="Calibri" panose="020F0502020204030204" pitchFamily="34" charset="0"/>
                <a:ea typeface="Calibri" panose="020F0502020204030204" pitchFamily="34" charset="0"/>
                <a:cs typeface="Calibri" panose="020F0502020204030204" pitchFamily="34" charset="0"/>
              </a:rPr>
              <a:t>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như</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sau</a:t>
            </a:r>
            <a:r>
              <a:rPr lang="en-US" sz="3200" b="1" dirty="0">
                <a:latin typeface="Calibri" panose="020F0502020204030204" pitchFamily="34" charset="0"/>
                <a:ea typeface="Calibri" panose="020F0502020204030204" pitchFamily="34" charset="0"/>
                <a:cs typeface="Calibri" panose="020F0502020204030204" pitchFamily="34" charset="0"/>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F816425-7CE0-AC6E-552D-2003A8162999}"/>
              </a:ext>
            </a:extLst>
          </p:cNvPr>
          <p:cNvSpPr/>
          <p:nvPr/>
        </p:nvSpPr>
        <p:spPr>
          <a:xfrm>
            <a:off x="901802" y="1565787"/>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7C539F9-8385-626B-727C-53025D6EB2CC}"/>
              </a:ext>
            </a:extLst>
          </p:cNvPr>
          <p:cNvGrpSpPr/>
          <p:nvPr/>
        </p:nvGrpSpPr>
        <p:grpSpPr>
          <a:xfrm>
            <a:off x="1101214" y="1814804"/>
            <a:ext cx="2236539" cy="1631502"/>
            <a:chOff x="670306" y="1441024"/>
            <a:chExt cx="1711121" cy="1631502"/>
          </a:xfrm>
        </p:grpSpPr>
        <p:sp>
          <p:nvSpPr>
            <p:cNvPr id="9" name="TextBox 43">
              <a:extLst>
                <a:ext uri="{FF2B5EF4-FFF2-40B4-BE49-F238E27FC236}">
                  <a16:creationId xmlns:a16="http://schemas.microsoft.com/office/drawing/2014/main" id="{F49E5D11-D406-60A4-EC86-C8D1AB901B5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12</a:t>
              </a:r>
            </a:p>
          </p:txBody>
        </p:sp>
        <p:sp>
          <p:nvSpPr>
            <p:cNvPr id="10" name="TextBox 49">
              <a:extLst>
                <a:ext uri="{FF2B5EF4-FFF2-40B4-BE49-F238E27FC236}">
                  <a16:creationId xmlns:a16="http://schemas.microsoft.com/office/drawing/2014/main" id="{FDAD9A11-77AE-675A-CC13-E00DAC76EDD2}"/>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216</a:t>
              </a:r>
            </a:p>
          </p:txBody>
        </p:sp>
        <p:grpSp>
          <p:nvGrpSpPr>
            <p:cNvPr id="11" name="Group 66">
              <a:extLst>
                <a:ext uri="{FF2B5EF4-FFF2-40B4-BE49-F238E27FC236}">
                  <a16:creationId xmlns:a16="http://schemas.microsoft.com/office/drawing/2014/main" id="{75249843-8142-9BDD-3848-A7A103A46B07}"/>
                </a:ext>
              </a:extLst>
            </p:cNvPr>
            <p:cNvGrpSpPr>
              <a:grpSpLocks/>
            </p:cNvGrpSpPr>
            <p:nvPr/>
          </p:nvGrpSpPr>
          <p:grpSpPr bwMode="auto">
            <a:xfrm>
              <a:off x="1392414" y="1586678"/>
              <a:ext cx="989013" cy="1485848"/>
              <a:chOff x="2299" y="1296"/>
              <a:chExt cx="623" cy="681"/>
            </a:xfrm>
          </p:grpSpPr>
          <p:cxnSp>
            <p:nvCxnSpPr>
              <p:cNvPr id="12" name="Straight Connector 11">
                <a:extLst>
                  <a:ext uri="{FF2B5EF4-FFF2-40B4-BE49-F238E27FC236}">
                    <a16:creationId xmlns:a16="http://schemas.microsoft.com/office/drawing/2014/main" id="{0BC741D2-32F3-DD5C-3008-8D35B7CAA30D}"/>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id="{6C1087A5-E782-245E-3797-892AC33F8C8F}"/>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4" name="TextBox 13">
            <a:extLst>
              <a:ext uri="{FF2B5EF4-FFF2-40B4-BE49-F238E27FC236}">
                <a16:creationId xmlns:a16="http://schemas.microsoft.com/office/drawing/2014/main" id="{48B8E13B-C48C-FDF0-0319-F7AAFA50E13B}"/>
              </a:ext>
            </a:extLst>
          </p:cNvPr>
          <p:cNvSpPr txBox="1"/>
          <p:nvPr/>
        </p:nvSpPr>
        <p:spPr>
          <a:xfrm>
            <a:off x="3913239" y="1661651"/>
            <a:ext cx="7846142" cy="1915909"/>
          </a:xfrm>
          <a:prstGeom prst="rect">
            <a:avLst/>
          </a:prstGeom>
          <a:noFill/>
        </p:spPr>
        <p:txBody>
          <a:bodyPr wrap="square" lIns="0" tIns="0" rIns="0" bIns="0" rtlCol="0">
            <a:spAutoFit/>
          </a:bodyPr>
          <a:lstStyle/>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 21 chia 12 được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2 bằng 2, viết 2.</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1 bằng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dirty="0">
                <a:solidFill>
                  <a:srgbClr val="002060"/>
                </a:solidFill>
                <a:effectLst/>
                <a:latin typeface="Calibri" panose="020F0502020204030204" pitchFamily="34" charset="0"/>
                <a:cs typeface="Calibri" panose="020F0502020204030204" pitchFamily="34" charset="0"/>
              </a:rPr>
              <a:t>21 trừ 12 bằng 9, viết 9.</a:t>
            </a:r>
          </a:p>
        </p:txBody>
      </p:sp>
      <p:sp>
        <p:nvSpPr>
          <p:cNvPr id="17" name="TextBox 16">
            <a:extLst>
              <a:ext uri="{FF2B5EF4-FFF2-40B4-BE49-F238E27FC236}">
                <a16:creationId xmlns:a16="http://schemas.microsoft.com/office/drawing/2014/main" id="{7333A535-F826-DDDE-DCA6-B142FFED493C}"/>
              </a:ext>
            </a:extLst>
          </p:cNvPr>
          <p:cNvSpPr txBox="1"/>
          <p:nvPr/>
        </p:nvSpPr>
        <p:spPr>
          <a:xfrm>
            <a:off x="2153265"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id="{4A6A27F3-4D28-2E60-EEE2-874C8B7090D9}"/>
              </a:ext>
            </a:extLst>
          </p:cNvPr>
          <p:cNvSpPr txBox="1"/>
          <p:nvPr/>
        </p:nvSpPr>
        <p:spPr>
          <a:xfrm>
            <a:off x="1179872" y="2349909"/>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12</a:t>
            </a:r>
          </a:p>
        </p:txBody>
      </p:sp>
      <p:cxnSp>
        <p:nvCxnSpPr>
          <p:cNvPr id="20" name="Straight Connector 19">
            <a:extLst>
              <a:ext uri="{FF2B5EF4-FFF2-40B4-BE49-F238E27FC236}">
                <a16:creationId xmlns:a16="http://schemas.microsoft.com/office/drawing/2014/main" id="{EFF05F8F-5218-968D-67BF-E098A88940EF}"/>
              </a:ext>
            </a:extLst>
          </p:cNvPr>
          <p:cNvCxnSpPr>
            <a:cxnSpLocks/>
          </p:cNvCxnSpPr>
          <p:nvPr/>
        </p:nvCxnSpPr>
        <p:spPr>
          <a:xfrm>
            <a:off x="1150375" y="2949677"/>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18D00E-C89C-7A92-22A2-90297A8B79D8}"/>
              </a:ext>
            </a:extLst>
          </p:cNvPr>
          <p:cNvSpPr txBox="1"/>
          <p:nvPr/>
        </p:nvSpPr>
        <p:spPr>
          <a:xfrm>
            <a:off x="1435510"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a:t>
            </a:r>
          </a:p>
        </p:txBody>
      </p:sp>
      <p:sp>
        <p:nvSpPr>
          <p:cNvPr id="22" name="TextBox 21">
            <a:extLst>
              <a:ext uri="{FF2B5EF4-FFF2-40B4-BE49-F238E27FC236}">
                <a16:creationId xmlns:a16="http://schemas.microsoft.com/office/drawing/2014/main" id="{8BF10515-DAAF-D72E-83F3-CABA2C101900}"/>
              </a:ext>
            </a:extLst>
          </p:cNvPr>
          <p:cNvSpPr txBox="1"/>
          <p:nvPr/>
        </p:nvSpPr>
        <p:spPr>
          <a:xfrm>
            <a:off x="3903406" y="3795251"/>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Hạ 6, được 96; 96 chia 12 được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2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1 bằng 8, thêm 1 bằng 9, viết 9.</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96 trừ 96 bằng 0, viết 0.</a:t>
            </a:r>
          </a:p>
        </p:txBody>
      </p:sp>
      <p:sp>
        <p:nvSpPr>
          <p:cNvPr id="24" name="TextBox 23">
            <a:extLst>
              <a:ext uri="{FF2B5EF4-FFF2-40B4-BE49-F238E27FC236}">
                <a16:creationId xmlns:a16="http://schemas.microsoft.com/office/drawing/2014/main" id="{ED66C7CA-A358-FF84-B569-45849B449355}"/>
              </a:ext>
            </a:extLst>
          </p:cNvPr>
          <p:cNvSpPr txBox="1"/>
          <p:nvPr/>
        </p:nvSpPr>
        <p:spPr>
          <a:xfrm>
            <a:off x="1681317"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6</a:t>
            </a:r>
          </a:p>
        </p:txBody>
      </p:sp>
      <p:sp>
        <p:nvSpPr>
          <p:cNvPr id="26" name="TextBox 25">
            <a:extLst>
              <a:ext uri="{FF2B5EF4-FFF2-40B4-BE49-F238E27FC236}">
                <a16:creationId xmlns:a16="http://schemas.microsoft.com/office/drawing/2014/main" id="{2E270CCF-2AAF-3BE7-496F-92578BD5692A}"/>
              </a:ext>
            </a:extLst>
          </p:cNvPr>
          <p:cNvSpPr txBox="1"/>
          <p:nvPr/>
        </p:nvSpPr>
        <p:spPr>
          <a:xfrm>
            <a:off x="2428568"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7" name="TextBox 26">
            <a:extLst>
              <a:ext uri="{FF2B5EF4-FFF2-40B4-BE49-F238E27FC236}">
                <a16:creationId xmlns:a16="http://schemas.microsoft.com/office/drawing/2014/main" id="{55368A4A-0617-6ABD-C2EE-0E96E817AABB}"/>
              </a:ext>
            </a:extLst>
          </p:cNvPr>
          <p:cNvSpPr txBox="1"/>
          <p:nvPr/>
        </p:nvSpPr>
        <p:spPr>
          <a:xfrm>
            <a:off x="1425680" y="3382298"/>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96</a:t>
            </a:r>
          </a:p>
        </p:txBody>
      </p:sp>
      <p:cxnSp>
        <p:nvCxnSpPr>
          <p:cNvPr id="31" name="Straight Connector 30">
            <a:extLst>
              <a:ext uri="{FF2B5EF4-FFF2-40B4-BE49-F238E27FC236}">
                <a16:creationId xmlns:a16="http://schemas.microsoft.com/office/drawing/2014/main" id="{A5CBCC6E-6AFE-66FF-BD07-5F69574C37E0}"/>
              </a:ext>
            </a:extLst>
          </p:cNvPr>
          <p:cNvCxnSpPr>
            <a:cxnSpLocks/>
          </p:cNvCxnSpPr>
          <p:nvPr/>
        </p:nvCxnSpPr>
        <p:spPr>
          <a:xfrm>
            <a:off x="1189704" y="3932902"/>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C697D58-7D46-6083-3566-402AF87D0CC6}"/>
              </a:ext>
            </a:extLst>
          </p:cNvPr>
          <p:cNvSpPr txBox="1"/>
          <p:nvPr/>
        </p:nvSpPr>
        <p:spPr>
          <a:xfrm>
            <a:off x="1671486" y="394273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0</a:t>
            </a:r>
          </a:p>
        </p:txBody>
      </p:sp>
      <p:sp>
        <p:nvSpPr>
          <p:cNvPr id="33" name="Rectangle: Rounded Corners 32">
            <a:extLst>
              <a:ext uri="{FF2B5EF4-FFF2-40B4-BE49-F238E27FC236}">
                <a16:creationId xmlns:a16="http://schemas.microsoft.com/office/drawing/2014/main" id="{8E637525-F01A-7131-9865-9D2FBDD1B96F}"/>
              </a:ext>
            </a:extLst>
          </p:cNvPr>
          <p:cNvSpPr/>
          <p:nvPr/>
        </p:nvSpPr>
        <p:spPr>
          <a:xfrm>
            <a:off x="4772025" y="5954048"/>
            <a:ext cx="3359252"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18</a:t>
            </a:r>
          </a:p>
        </p:txBody>
      </p:sp>
    </p:spTree>
    <p:extLst>
      <p:ext uri="{BB962C8B-B14F-4D97-AF65-F5344CB8AC3E}">
        <p14:creationId xmlns:p14="http://schemas.microsoft.com/office/powerpoint/2010/main" val="1589122347"/>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inVertical)">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P spid="17" grpId="0"/>
      <p:bldP spid="18" grpId="0"/>
      <p:bldP spid="21" grpId="0"/>
      <p:bldP spid="22" grpId="0"/>
      <p:bldP spid="24" grpId="0"/>
      <p:bldP spid="26" grpId="0"/>
      <p:bldP spid="27" grpId="0"/>
      <p:bldP spid="32" grpId="0"/>
      <p:bldP spid="33" grpId="0" animBg="1"/>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TotalTime>
  <Words>641</Words>
  <Application>Microsoft Office PowerPoint</Application>
  <PresentationFormat>Widescreen</PresentationFormat>
  <Paragraphs>141</Paragraphs>
  <Slides>20</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Microsoft YaHei</vt:lpstr>
      <vt:lpstr>#9Slide02 Noi dung dai</vt:lpstr>
      <vt:lpstr>Aachen</vt:lpstr>
      <vt:lpstr>Arial</vt:lpstr>
      <vt:lpstr>Calibri</vt:lpstr>
      <vt:lpstr>Cambria</vt:lpstr>
      <vt:lpstr>Coiny</vt:lpstr>
      <vt:lpstr>等线</vt:lpstr>
      <vt:lpstr>等线 Light</vt:lpstr>
      <vt:lpstr>Times New Roman</vt:lpstr>
      <vt:lpstr>UTM Cookies</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31</cp:revision>
  <dcterms:created xsi:type="dcterms:W3CDTF">2023-12-04T06:34:12Z</dcterms:created>
  <dcterms:modified xsi:type="dcterms:W3CDTF">2025-02-20T11:33:20Z</dcterms:modified>
</cp:coreProperties>
</file>