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6" r:id="rId2"/>
    <p:sldMasterId id="2147483681" r:id="rId3"/>
    <p:sldMasterId id="2147483693" r:id="rId4"/>
  </p:sldMasterIdLst>
  <p:notesMasterIdLst>
    <p:notesMasterId r:id="rId14"/>
  </p:notesMasterIdLst>
  <p:sldIdLst>
    <p:sldId id="347" r:id="rId5"/>
    <p:sldId id="349" r:id="rId6"/>
    <p:sldId id="311" r:id="rId7"/>
    <p:sldId id="360" r:id="rId8"/>
    <p:sldId id="358" r:id="rId9"/>
    <p:sldId id="351" r:id="rId10"/>
    <p:sldId id="361" r:id="rId11"/>
    <p:sldId id="314" r:id="rId12"/>
    <p:sldId id="35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079"/>
    <a:srgbClr val="FF0066"/>
    <a:srgbClr val="FFE890"/>
    <a:srgbClr val="FF6E1F"/>
    <a:srgbClr val="EBF5FF"/>
    <a:srgbClr val="FFF5D1"/>
    <a:srgbClr val="B4DE86"/>
    <a:srgbClr val="F3F9FF"/>
    <a:srgbClr val="5DBEB1"/>
    <a:srgbClr val="0B6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80" y="6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DDF2-7069-4176-97AD-04CED623B539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785F-E936-4274-9466-765217A1A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26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59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20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6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51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59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1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0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19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6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7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513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8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0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72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07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2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86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42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3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1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3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12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84052" y="2739726"/>
            <a:ext cx="11754139" cy="3392606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BFBCFA1-60F4-4162-A922-690EDEC5EF9D}"/>
              </a:ext>
            </a:extLst>
          </p:cNvPr>
          <p:cNvSpPr/>
          <p:nvPr/>
        </p:nvSpPr>
        <p:spPr>
          <a:xfrm>
            <a:off x="4034571" y="2622367"/>
            <a:ext cx="3592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4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65E0A8-7BF2-4BB1-BBCE-34204FB34E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1070" y="1767107"/>
            <a:ext cx="1700931" cy="829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4120FE-01A3-4D44-96B0-99DCC2E452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8791" y="3376414"/>
            <a:ext cx="8541236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 rot="21410870">
            <a:off x="54405" y="3276236"/>
            <a:ext cx="3786728" cy="1021556"/>
          </a:xfrm>
          <a:prstGeom prst="wedgeRoundRectCallout">
            <a:avLst>
              <a:gd name="adj1" fmla="val -26627"/>
              <a:gd name="adj2" fmla="val 14184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371588">
            <a:off x="58585" y="3259972"/>
            <a:ext cx="3725209" cy="1009471"/>
          </a:xfrm>
          <a:prstGeom prst="roundRect">
            <a:avLst>
              <a:gd name="adj" fmla="val 9665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</a:rPr>
              <a:t>Cùng hoàn thành sơ đồ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theo gợi ý sau: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3726" y="184080"/>
            <a:ext cx="10034902" cy="6469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1.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họ</a:t>
            </a:r>
            <a:r>
              <a:rPr lang="en-US" sz="3200" b="1" dirty="0"/>
              <a:t>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nội</a:t>
            </a:r>
            <a:r>
              <a:rPr lang="en-US" sz="3200" b="1" dirty="0"/>
              <a:t>,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ngoại</a:t>
            </a:r>
            <a:r>
              <a:rPr lang="en-US" sz="3200" b="1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89494C-F9BE-4D93-A463-E01E6AF19770}"/>
              </a:ext>
            </a:extLst>
          </p:cNvPr>
          <p:cNvGrpSpPr/>
          <p:nvPr/>
        </p:nvGrpSpPr>
        <p:grpSpPr>
          <a:xfrm>
            <a:off x="341873" y="4533900"/>
            <a:ext cx="3656219" cy="1997436"/>
            <a:chOff x="341873" y="4533900"/>
            <a:chExt cx="3656219" cy="19974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73" y="4533900"/>
              <a:ext cx="3656219" cy="18555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7018" y="5977755"/>
              <a:ext cx="3456561" cy="553581"/>
            </a:xfrm>
            <a:prstGeom prst="roundRect">
              <a:avLst>
                <a:gd name="adj" fmla="val 9665"/>
              </a:avLst>
            </a:prstGeom>
            <a:solidFill>
              <a:schemeClr val="bg1"/>
            </a:solidFill>
            <a:ln>
              <a:solidFill>
                <a:srgbClr val="5DBEB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Thảo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luận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nhóm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4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9560B12-EDD0-466B-B5ED-107AD77EA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537" y="1620048"/>
            <a:ext cx="7959674" cy="49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391599">
            <a:off x="3962346" y="4025423"/>
            <a:ext cx="7157534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3769" y="1569569"/>
            <a:ext cx="4447419" cy="5079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8" y="397498"/>
            <a:ext cx="3375781" cy="138978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0D221C-F0AE-444B-9D50-3B5EAA698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951264"/>
            <a:ext cx="5575526" cy="35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F2F135B-B862-41F9-A212-8ADBE075FE9D}"/>
              </a:ext>
            </a:extLst>
          </p:cNvPr>
          <p:cNvGrpSpPr/>
          <p:nvPr/>
        </p:nvGrpSpPr>
        <p:grpSpPr>
          <a:xfrm>
            <a:off x="5246912" y="1828799"/>
            <a:ext cx="2416635" cy="2416635"/>
            <a:chOff x="4996542" y="1807027"/>
            <a:chExt cx="2416635" cy="241663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F5683482-3F91-4BCF-BD1E-835824E9A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542" y="1807027"/>
              <a:ext cx="2416635" cy="241663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8C7D44-1998-40CB-82CC-0AC983DFA72B}"/>
                </a:ext>
              </a:extLst>
            </p:cNvPr>
            <p:cNvSpPr txBox="1"/>
            <p:nvPr/>
          </p:nvSpPr>
          <p:spPr>
            <a:xfrm>
              <a:off x="5431971" y="2928257"/>
              <a:ext cx="1567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Gia </a:t>
              </a:r>
              <a:r>
                <a:rPr lang="en-US" sz="2400" b="1" dirty="0" err="1"/>
                <a:t>đình</a:t>
              </a:r>
              <a:endParaRPr lang="en-US" sz="2400" b="1" dirty="0"/>
            </a:p>
          </p:txBody>
        </p:sp>
      </p:grpSp>
      <p:sp>
        <p:nvSpPr>
          <p:cNvPr id="6" name="Arrow: Bent 5">
            <a:extLst>
              <a:ext uri="{FF2B5EF4-FFF2-40B4-BE49-F238E27FC236}">
                <a16:creationId xmlns:a16="http://schemas.microsoft.com/office/drawing/2014/main" id="{503617BA-A76C-48D9-B216-B09F21061F01}"/>
              </a:ext>
            </a:extLst>
          </p:cNvPr>
          <p:cNvSpPr/>
          <p:nvPr/>
        </p:nvSpPr>
        <p:spPr>
          <a:xfrm>
            <a:off x="6819898" y="968829"/>
            <a:ext cx="310244" cy="1513114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DEB1CDB8-4DFA-4791-99BB-030B20FD6534}"/>
              </a:ext>
            </a:extLst>
          </p:cNvPr>
          <p:cNvSpPr/>
          <p:nvPr/>
        </p:nvSpPr>
        <p:spPr>
          <a:xfrm flipH="1">
            <a:off x="5711589" y="968829"/>
            <a:ext cx="321816" cy="1513114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742F85-F930-4719-807D-A1A92DE80235}"/>
              </a:ext>
            </a:extLst>
          </p:cNvPr>
          <p:cNvSpPr/>
          <p:nvPr/>
        </p:nvSpPr>
        <p:spPr>
          <a:xfrm>
            <a:off x="3135085" y="642257"/>
            <a:ext cx="2547256" cy="15131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THÀNH VIÊN GIA ĐÌNH HỌ NỘI, HỌ NGOẠI CỦA 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FF133C-1C8A-44AA-AD8B-C127F73459E1}"/>
              </a:ext>
            </a:extLst>
          </p:cNvPr>
          <p:cNvSpPr/>
          <p:nvPr/>
        </p:nvSpPr>
        <p:spPr>
          <a:xfrm>
            <a:off x="7130142" y="751114"/>
            <a:ext cx="2764972" cy="1513114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CÁC NGÀY KỶ NIỆM VÀ SỰ KIỆN QUAN TRỌNG CỦA GIA ĐÌNH</a:t>
            </a: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8A7D5F95-FCB2-4D48-938A-05D2A788F77D}"/>
              </a:ext>
            </a:extLst>
          </p:cNvPr>
          <p:cNvSpPr/>
          <p:nvPr/>
        </p:nvSpPr>
        <p:spPr>
          <a:xfrm flipH="1" flipV="1">
            <a:off x="5682341" y="3961534"/>
            <a:ext cx="321816" cy="1503971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79811DFE-79F3-42B8-A11E-45352872E22F}"/>
              </a:ext>
            </a:extLst>
          </p:cNvPr>
          <p:cNvSpPr/>
          <p:nvPr/>
        </p:nvSpPr>
        <p:spPr>
          <a:xfrm flipV="1">
            <a:off x="6937609" y="3954246"/>
            <a:ext cx="321817" cy="1503971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091E8B1-2CE4-400F-AB0C-53FE8B1DEC03}"/>
              </a:ext>
            </a:extLst>
          </p:cNvPr>
          <p:cNvSpPr/>
          <p:nvPr/>
        </p:nvSpPr>
        <p:spPr>
          <a:xfrm>
            <a:off x="3135084" y="4822371"/>
            <a:ext cx="2492831" cy="151311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CÁCH PHÒNG TRÁNH HỎA HOẠN KHI Ở NHÀ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1317A5-5F21-4B6A-BF28-4DB63B76CB06}"/>
              </a:ext>
            </a:extLst>
          </p:cNvPr>
          <p:cNvSpPr/>
          <p:nvPr/>
        </p:nvSpPr>
        <p:spPr>
          <a:xfrm>
            <a:off x="7249884" y="4822371"/>
            <a:ext cx="2645230" cy="151311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NHỮNG VIỆC LÀM ĐỂ GIỮ VỆ SINH XUNG QUANH NHÀ Ở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302F4A-6E91-4F1F-8E5F-64FAC8B06A21}"/>
              </a:ext>
            </a:extLst>
          </p:cNvPr>
          <p:cNvCxnSpPr>
            <a:cxnSpLocks/>
            <a:stCxn id="7" idx="1"/>
            <a:endCxn id="20" idx="2"/>
          </p:cNvCxnSpPr>
          <p:nvPr/>
        </p:nvCxnSpPr>
        <p:spPr>
          <a:xfrm flipH="1">
            <a:off x="2813956" y="1398814"/>
            <a:ext cx="32112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555CC762-B64C-4978-987B-63D697DB5C1C}"/>
              </a:ext>
            </a:extLst>
          </p:cNvPr>
          <p:cNvSpPr/>
          <p:nvPr/>
        </p:nvSpPr>
        <p:spPr>
          <a:xfrm>
            <a:off x="2677885" y="800101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95F321-4C54-4D1F-AFC4-F1EBF2299755}"/>
              </a:ext>
            </a:extLst>
          </p:cNvPr>
          <p:cNvSpPr/>
          <p:nvPr/>
        </p:nvSpPr>
        <p:spPr>
          <a:xfrm>
            <a:off x="1785258" y="413657"/>
            <a:ext cx="892628" cy="7293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HỌ NỘI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873F492-0C34-4AB2-883C-B0D6DA6BC0D1}"/>
              </a:ext>
            </a:extLst>
          </p:cNvPr>
          <p:cNvSpPr/>
          <p:nvPr/>
        </p:nvSpPr>
        <p:spPr>
          <a:xfrm>
            <a:off x="1785257" y="1752602"/>
            <a:ext cx="1028700" cy="7293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HỌ NGOẠI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C330C0-A334-44DA-A1A5-76B2E74A3AAA}"/>
              </a:ext>
            </a:extLst>
          </p:cNvPr>
          <p:cNvCxnSpPr>
            <a:cxnSpLocks/>
          </p:cNvCxnSpPr>
          <p:nvPr/>
        </p:nvCxnSpPr>
        <p:spPr>
          <a:xfrm flipH="1">
            <a:off x="979714" y="794658"/>
            <a:ext cx="8055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ADDAFE5C-CD14-4DFD-BC60-76A5BC89E7B7}"/>
              </a:ext>
            </a:extLst>
          </p:cNvPr>
          <p:cNvSpPr/>
          <p:nvPr/>
        </p:nvSpPr>
        <p:spPr>
          <a:xfrm>
            <a:off x="1251853" y="234044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5581140-E3BE-41CC-B737-BCE42FC1C411}"/>
              </a:ext>
            </a:extLst>
          </p:cNvPr>
          <p:cNvSpPr/>
          <p:nvPr/>
        </p:nvSpPr>
        <p:spPr>
          <a:xfrm>
            <a:off x="63605" y="1"/>
            <a:ext cx="1158999" cy="566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ÔNG BÀ NỘI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CC3451-ED0A-4D63-8E5E-4BA4D9755E1F}"/>
              </a:ext>
            </a:extLst>
          </p:cNvPr>
          <p:cNvSpPr/>
          <p:nvPr/>
        </p:nvSpPr>
        <p:spPr>
          <a:xfrm>
            <a:off x="0" y="631371"/>
            <a:ext cx="1251852" cy="4082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BÁC GÁI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AB971AB-15C5-446C-BC7C-E1E9D4828859}"/>
              </a:ext>
            </a:extLst>
          </p:cNvPr>
          <p:cNvSpPr/>
          <p:nvPr/>
        </p:nvSpPr>
        <p:spPr>
          <a:xfrm>
            <a:off x="63605" y="1121234"/>
            <a:ext cx="1188247" cy="391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CHÚ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F6A7DE-0936-49A0-996C-8B20857439E0}"/>
              </a:ext>
            </a:extLst>
          </p:cNvPr>
          <p:cNvCxnSpPr>
            <a:cxnSpLocks/>
          </p:cNvCxnSpPr>
          <p:nvPr/>
        </p:nvCxnSpPr>
        <p:spPr>
          <a:xfrm flipH="1">
            <a:off x="979713" y="2155372"/>
            <a:ext cx="8055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Bracket 35">
            <a:extLst>
              <a:ext uri="{FF2B5EF4-FFF2-40B4-BE49-F238E27FC236}">
                <a16:creationId xmlns:a16="http://schemas.microsoft.com/office/drawing/2014/main" id="{17BBFBD3-556B-45B1-9582-CB16717019E3}"/>
              </a:ext>
            </a:extLst>
          </p:cNvPr>
          <p:cNvSpPr/>
          <p:nvPr/>
        </p:nvSpPr>
        <p:spPr>
          <a:xfrm>
            <a:off x="1270908" y="1725386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741F32D-69FF-4591-BD6A-BBF2CB91A8AC}"/>
              </a:ext>
            </a:extLst>
          </p:cNvPr>
          <p:cNvSpPr/>
          <p:nvPr/>
        </p:nvSpPr>
        <p:spPr>
          <a:xfrm>
            <a:off x="105438" y="1605645"/>
            <a:ext cx="1158999" cy="566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ÔNG BÀ NGOẠI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1A50059-2138-4C8D-92BF-549183F078F4}"/>
              </a:ext>
            </a:extLst>
          </p:cNvPr>
          <p:cNvSpPr/>
          <p:nvPr/>
        </p:nvSpPr>
        <p:spPr>
          <a:xfrm>
            <a:off x="134685" y="2237016"/>
            <a:ext cx="1158999" cy="3483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DÌ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311CCEC-9237-4BCE-855F-2005A215B11D}"/>
              </a:ext>
            </a:extLst>
          </p:cNvPr>
          <p:cNvSpPr/>
          <p:nvPr/>
        </p:nvSpPr>
        <p:spPr>
          <a:xfrm>
            <a:off x="134685" y="2705100"/>
            <a:ext cx="1188247" cy="391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CẬU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51849C-1C3A-41CD-AF50-1567963167EF}"/>
              </a:ext>
            </a:extLst>
          </p:cNvPr>
          <p:cNvCxnSpPr>
            <a:cxnSpLocks/>
          </p:cNvCxnSpPr>
          <p:nvPr/>
        </p:nvCxnSpPr>
        <p:spPr>
          <a:xfrm flipH="1">
            <a:off x="9895115" y="1502228"/>
            <a:ext cx="8599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Bracket 43">
            <a:extLst>
              <a:ext uri="{FF2B5EF4-FFF2-40B4-BE49-F238E27FC236}">
                <a16:creationId xmlns:a16="http://schemas.microsoft.com/office/drawing/2014/main" id="{F27B5538-4358-47B5-B2C7-51447927B0FE}"/>
              </a:ext>
            </a:extLst>
          </p:cNvPr>
          <p:cNvSpPr/>
          <p:nvPr/>
        </p:nvSpPr>
        <p:spPr>
          <a:xfrm rot="10800000">
            <a:off x="10319657" y="952502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46909BE-D2D6-44EF-B380-A17C329CD66C}"/>
              </a:ext>
            </a:extLst>
          </p:cNvPr>
          <p:cNvSpPr/>
          <p:nvPr/>
        </p:nvSpPr>
        <p:spPr>
          <a:xfrm>
            <a:off x="10455728" y="576942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NGÀY CƯỚI CỦA BỐ MẸ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BA02621-4B1C-45F3-A2B3-A2CA4AEAF282}"/>
              </a:ext>
            </a:extLst>
          </p:cNvPr>
          <p:cNvSpPr/>
          <p:nvPr/>
        </p:nvSpPr>
        <p:spPr>
          <a:xfrm>
            <a:off x="10477498" y="1230090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NGÀY EM ĐƯỢC SINH RA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C7464EF-0383-48C2-B672-A66B1758AF8E}"/>
              </a:ext>
            </a:extLst>
          </p:cNvPr>
          <p:cNvSpPr/>
          <p:nvPr/>
        </p:nvSpPr>
        <p:spPr>
          <a:xfrm>
            <a:off x="10455727" y="1907721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NGÀY EM VÀO LỚP 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FCBF9C-6D28-4955-9B2A-6321FC7EBB56}"/>
              </a:ext>
            </a:extLst>
          </p:cNvPr>
          <p:cNvCxnSpPr>
            <a:cxnSpLocks/>
          </p:cNvCxnSpPr>
          <p:nvPr/>
        </p:nvCxnSpPr>
        <p:spPr>
          <a:xfrm flipH="1">
            <a:off x="2503714" y="5736773"/>
            <a:ext cx="6368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Bracket 49">
            <a:extLst>
              <a:ext uri="{FF2B5EF4-FFF2-40B4-BE49-F238E27FC236}">
                <a16:creationId xmlns:a16="http://schemas.microsoft.com/office/drawing/2014/main" id="{18D91F2B-0F77-4471-ADF1-D06E3622C758}"/>
              </a:ext>
            </a:extLst>
          </p:cNvPr>
          <p:cNvSpPr/>
          <p:nvPr/>
        </p:nvSpPr>
        <p:spPr>
          <a:xfrm>
            <a:off x="2683327" y="5138060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33DD00-2524-4CE8-A378-1B63F9C76F9E}"/>
              </a:ext>
            </a:extLst>
          </p:cNvPr>
          <p:cNvSpPr/>
          <p:nvPr/>
        </p:nvSpPr>
        <p:spPr>
          <a:xfrm>
            <a:off x="47639" y="4694466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KHÔNG VỪA CẮM PIN VỪA CHƠI ĐIỆN THOẠI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FA51E0-5375-439F-8BFB-3B735D49D737}"/>
              </a:ext>
            </a:extLst>
          </p:cNvPr>
          <p:cNvSpPr/>
          <p:nvPr/>
        </p:nvSpPr>
        <p:spPr>
          <a:xfrm>
            <a:off x="-1345" y="5434696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KHÔNG ĐỂ CÁC VẬT LIỆU DỄ CHÁY GẦN BẾP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42E267C-4627-4B6D-901A-D6F3FC856605}"/>
              </a:ext>
            </a:extLst>
          </p:cNvPr>
          <p:cNvSpPr/>
          <p:nvPr/>
        </p:nvSpPr>
        <p:spPr>
          <a:xfrm>
            <a:off x="91856" y="6136825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CHÚ Ý KHI NẤU ĂN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9CA8DCD-E34D-48D9-9324-06CB958A2988}"/>
              </a:ext>
            </a:extLst>
          </p:cNvPr>
          <p:cNvCxnSpPr>
            <a:cxnSpLocks/>
          </p:cNvCxnSpPr>
          <p:nvPr/>
        </p:nvCxnSpPr>
        <p:spPr>
          <a:xfrm flipH="1">
            <a:off x="9892392" y="5489126"/>
            <a:ext cx="8599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ight Bracket 55">
            <a:extLst>
              <a:ext uri="{FF2B5EF4-FFF2-40B4-BE49-F238E27FC236}">
                <a16:creationId xmlns:a16="http://schemas.microsoft.com/office/drawing/2014/main" id="{8AAC795F-D47E-4700-B199-92B3E3F2DC18}"/>
              </a:ext>
            </a:extLst>
          </p:cNvPr>
          <p:cNvSpPr/>
          <p:nvPr/>
        </p:nvSpPr>
        <p:spPr>
          <a:xfrm rot="10800000">
            <a:off x="10316934" y="4939400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A677EDE-AAA7-42A1-BD02-99C92EF7B284}"/>
              </a:ext>
            </a:extLst>
          </p:cNvPr>
          <p:cNvSpPr/>
          <p:nvPr/>
        </p:nvSpPr>
        <p:spPr>
          <a:xfrm>
            <a:off x="10477499" y="4667251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QUÉT SÂN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7645ACC-5232-4A6C-9AB5-F36FBC3C54F6}"/>
              </a:ext>
            </a:extLst>
          </p:cNvPr>
          <p:cNvSpPr/>
          <p:nvPr/>
        </p:nvSpPr>
        <p:spPr>
          <a:xfrm>
            <a:off x="10499269" y="5320399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VỨT RÁC ĐÚNG NƠI 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53F57CD-7F2A-4B27-81F2-15ADAAB27055}"/>
              </a:ext>
            </a:extLst>
          </p:cNvPr>
          <p:cNvSpPr/>
          <p:nvPr/>
        </p:nvSpPr>
        <p:spPr>
          <a:xfrm>
            <a:off x="10477498" y="5998030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DỌN DẸP CHUỒNG TRẠI</a:t>
            </a:r>
          </a:p>
        </p:txBody>
      </p:sp>
    </p:spTree>
    <p:extLst>
      <p:ext uri="{BB962C8B-B14F-4D97-AF65-F5344CB8AC3E}">
        <p14:creationId xmlns:p14="http://schemas.microsoft.com/office/powerpoint/2010/main" val="33967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53" grpId="0" animBg="1"/>
      <p:bldP spid="54" grpId="0" animBg="1"/>
      <p:bldP spid="56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1" y="200042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D35B95-18A7-4B3D-8E8B-DF2481874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106" y="664582"/>
            <a:ext cx="8449788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61A893B2-13E1-4056-8BBD-6D0C1D9AE6C5}"/>
              </a:ext>
            </a:extLst>
          </p:cNvPr>
          <p:cNvSpPr/>
          <p:nvPr/>
        </p:nvSpPr>
        <p:spPr>
          <a:xfrm>
            <a:off x="1023726" y="184080"/>
            <a:ext cx="10034902" cy="119181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/>
              <a:t> </a:t>
            </a:r>
            <a:r>
              <a:rPr lang="en-US" sz="3200" b="1" dirty="0"/>
              <a:t>1. </a:t>
            </a:r>
            <a:r>
              <a:rPr lang="vi-VN" sz="3200" b="1" dirty="0"/>
              <a:t>Nếu gặp tình huống sau, em ứng xử như thế nào? Vì sao?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9A0293-BC36-4FBB-9D4F-E69974E46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23" y="1905000"/>
            <a:ext cx="5040730" cy="4210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02DC2F-B5F4-4026-ABDB-1021BBED6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362" y="1905000"/>
            <a:ext cx="4678324" cy="421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6DAEA-AA63-4557-83B1-B3EABB786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98" y="1864369"/>
            <a:ext cx="3376800" cy="2741906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40E174A-C9B2-4731-BB4D-CAE02EC69F30}"/>
              </a:ext>
            </a:extLst>
          </p:cNvPr>
          <p:cNvSpPr/>
          <p:nvPr/>
        </p:nvSpPr>
        <p:spPr>
          <a:xfrm>
            <a:off x="4043005" y="628106"/>
            <a:ext cx="761979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E3012A-6784-4CC2-AEB7-3208AEE64A39}"/>
              </a:ext>
            </a:extLst>
          </p:cNvPr>
          <p:cNvSpPr/>
          <p:nvPr/>
        </p:nvSpPr>
        <p:spPr>
          <a:xfrm>
            <a:off x="4222620" y="2164098"/>
            <a:ext cx="743560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E3E9D12C-7C0D-4D76-B6BF-BF2A2C0B4B31}"/>
              </a:ext>
            </a:extLst>
          </p:cNvPr>
          <p:cNvSpPr/>
          <p:nvPr/>
        </p:nvSpPr>
        <p:spPr>
          <a:xfrm>
            <a:off x="4066598" y="3700090"/>
            <a:ext cx="7435604" cy="163449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9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1B03D1-4EA1-40A3-ACAE-C8E36463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403" y="1069836"/>
            <a:ext cx="5673653" cy="3730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F10E12-7721-411B-8754-5214BB2E3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388" y="1625782"/>
            <a:ext cx="2816596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44313" y="2006653"/>
            <a:ext cx="11754139" cy="3392606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9E585AD-40A9-4DDF-9FB3-6F824390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9686" y="-118771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332" y="934154"/>
            <a:ext cx="14241611" cy="409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三年级上册PPT课件范本-爱什么颜色"/>
</p:tagLst>
</file>

<file path=ppt/theme/theme1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223</Words>
  <Application>Microsoft Office PowerPoint</Application>
  <PresentationFormat>Widescreen</PresentationFormat>
  <Paragraphs>38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微软雅黑</vt:lpstr>
      <vt:lpstr>Arial</vt:lpstr>
      <vt:lpstr>Coiny</vt:lpstr>
      <vt:lpstr>等线</vt:lpstr>
      <vt:lpstr>等线 Light</vt:lpstr>
      <vt:lpstr>VNI-Avo</vt:lpstr>
      <vt:lpstr>义启紫水晶体</vt:lpstr>
      <vt:lpstr>1_包图主题2</vt:lpstr>
      <vt:lpstr>2_包图主题2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视频</dc:title>
  <dc:creator>lxl</dc:creator>
  <cp:lastModifiedBy>Thuy Linhh</cp:lastModifiedBy>
  <cp:revision>119</cp:revision>
  <dcterms:created xsi:type="dcterms:W3CDTF">2017-09-15T02:25:26Z</dcterms:created>
  <dcterms:modified xsi:type="dcterms:W3CDTF">2025-10-03T09:07:02Z</dcterms:modified>
</cp:coreProperties>
</file>