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72" r:id="rId3"/>
    <p:sldId id="334" r:id="rId4"/>
    <p:sldId id="335" r:id="rId5"/>
    <p:sldId id="336" r:id="rId6"/>
    <p:sldId id="337" r:id="rId7"/>
    <p:sldId id="257" r:id="rId8"/>
    <p:sldId id="258" r:id="rId9"/>
    <p:sldId id="338" r:id="rId10"/>
    <p:sldId id="329" r:id="rId11"/>
    <p:sldId id="339" r:id="rId12"/>
    <p:sldId id="343" r:id="rId13"/>
    <p:sldId id="342" r:id="rId14"/>
    <p:sldId id="341" r:id="rId15"/>
    <p:sldId id="34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2025/9/19</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pic>
        <p:nvPicPr>
          <p:cNvPr id="5" name="Picture 4"/>
          <p:cNvPicPr>
            <a:picLocks noChangeAspect="1"/>
          </p:cNvPicPr>
          <p:nvPr userDrawn="1"/>
        </p:nvPicPr>
        <p:blipFill rotWithShape="1">
          <a:blip r:embed="rId16" cstate="print">
            <a:extLst>
              <a:ext uri="{28A0092B-C50C-407E-A947-70E740481C1C}">
                <a14:useLocalDpi xmlns:a14="http://schemas.microsoft.com/office/drawing/2010/main" val="0"/>
              </a:ext>
            </a:extLst>
          </a:blip>
          <a:srcRect t="38142"/>
          <a:stretch>
            <a:fillRect/>
          </a:stretch>
        </p:blipFill>
        <p:spPr>
          <a:xfrm>
            <a:off x="1616132" y="7791454"/>
            <a:ext cx="1824009" cy="2002485"/>
          </a:xfrm>
          <a:prstGeom prst="rect">
            <a:avLst/>
          </a:prstGeom>
        </p:spPr>
      </p:pic>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7"/>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037848B1-DA6B-5BEE-1834-7E34998599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extLst>
      <p:ext uri="{BB962C8B-B14F-4D97-AF65-F5344CB8AC3E}">
        <p14:creationId xmlns:p14="http://schemas.microsoft.com/office/powerpoint/2010/main" val="366386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7"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9"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10"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8" name="TextBox 7">
              <a:extLst>
                <a:ext uri="{FF2B5EF4-FFF2-40B4-BE49-F238E27FC236}">
                  <a16:creationId xmlns:a16="http://schemas.microsoft.com/office/drawing/2014/main" id="{F4624590-4BEA-EBF5-136E-2FFA53ABEB8A}"/>
                </a:ext>
              </a:extLst>
            </p:cNvPr>
            <p:cNvSpPr txBox="1"/>
            <p:nvPr/>
          </p:nvSpPr>
          <p:spPr>
            <a:xfrm>
              <a:off x="3019689" y="161925"/>
              <a:ext cx="6008114" cy="566808"/>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sp>
        <p:nvSpPr>
          <p:cNvPr id="11" name="Rounded Rectangle 39">
            <a:extLst>
              <a:ext uri="{FF2B5EF4-FFF2-40B4-BE49-F238E27FC236}">
                <a16:creationId xmlns:a16="http://schemas.microsoft.com/office/drawing/2014/main" id="{DA368B96-BDCC-D09B-4382-DDE9DBFB96EB}"/>
              </a:ext>
            </a:extLst>
          </p:cNvPr>
          <p:cNvSpPr/>
          <p:nvPr/>
        </p:nvSpPr>
        <p:spPr>
          <a:xfrm>
            <a:off x="4352926" y="5495924"/>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dirty="0" err="1">
                <a:solidFill>
                  <a:prstClr val="black"/>
                </a:solidFill>
                <a:latin typeface="Cambria" panose="02040503050406030204" pitchFamily="18" charset="0"/>
                <a:ea typeface="Cambria" panose="02040503050406030204" pitchFamily="18" charset="0"/>
              </a:rPr>
              <a:t>Đáp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án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vậy</a:t>
            </a:r>
            <a:endParaRPr lang="vi-VN" sz="4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94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849D3A5E-682C-5D06-A56E-A1862CF58359}"/>
              </a:ext>
            </a:extLst>
          </p:cNvPr>
          <p:cNvGrpSpPr/>
          <p:nvPr/>
        </p:nvGrpSpPr>
        <p:grpSpPr>
          <a:xfrm>
            <a:off x="777678" y="4218608"/>
            <a:ext cx="10595172" cy="1115391"/>
            <a:chOff x="2282628" y="141908"/>
            <a:chExt cx="7232847" cy="724867"/>
          </a:xfrm>
        </p:grpSpPr>
        <p:grpSp>
          <p:nvGrpSpPr>
            <p:cNvPr id="4"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6"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7"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3"/>
                <a:stretch>
                  <a:fillRect l="-47" r="-47"/>
                </a:stretch>
              </a:blipFill>
            </p:spPr>
            <p:txBody>
              <a:bodyPr/>
              <a:lstStyle/>
              <a:p>
                <a:endParaRPr lang="en-US"/>
              </a:p>
            </p:txBody>
          </p:sp>
        </p:grpSp>
        <p:sp>
          <p:nvSpPr>
            <p:cNvPr id="5" name="TextBox 4">
              <a:extLst>
                <a:ext uri="{FF2B5EF4-FFF2-40B4-BE49-F238E27FC236}">
                  <a16:creationId xmlns:a16="http://schemas.microsoft.com/office/drawing/2014/main" id="{F4624590-4BEA-EBF5-136E-2FFA53ABEB8A}"/>
                </a:ext>
              </a:extLst>
            </p:cNvPr>
            <p:cNvSpPr txBox="1"/>
            <p:nvPr/>
          </p:nvSpPr>
          <p:spPr>
            <a:xfrm>
              <a:off x="3019689" y="161925"/>
              <a:ext cx="6008114" cy="6200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án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3836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3" name="Group 2">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4"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6"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7"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2"/>
                <a:stretch>
                  <a:fillRect l="-47" r="-47"/>
                </a:stretch>
              </a:blipFill>
            </p:spPr>
            <p:txBody>
              <a:bodyPr/>
              <a:lstStyle/>
              <a:p>
                <a:endParaRPr lang="en-US"/>
              </a:p>
            </p:txBody>
          </p:sp>
        </p:grpSp>
        <p:sp>
          <p:nvSpPr>
            <p:cNvPr id="5" name="TextBox 4">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a:t>
            </a:r>
            <a:r>
              <a:rPr lang="en-US" sz="2400" dirty="0">
                <a:solidFill>
                  <a:srgbClr val="000000"/>
                </a:solidFill>
                <a:latin typeface="Cambria" panose="02040503050406030204" pitchFamily="18" charset="0"/>
                <a:ea typeface="Cambria" panose="02040503050406030204" pitchFamily="18" charset="0"/>
              </a:rPr>
              <a:t>ể</a:t>
            </a:r>
            <a:r>
              <a:rPr lang="vi-VN" sz="2400" dirty="0">
                <a:solidFill>
                  <a:srgbClr val="000000"/>
                </a:solidFill>
                <a:latin typeface="Cambria" panose="02040503050406030204" pitchFamily="18" charset="0"/>
                <a:ea typeface="Cambria" panose="02040503050406030204" pitchFamily="18" charset="0"/>
              </a:rPr>
              <a:t>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Arrow: Right 26">
            <a:extLst>
              <a:ext uri="{FF2B5EF4-FFF2-40B4-BE49-F238E27FC236}">
                <a16:creationId xmlns:a16="http://schemas.microsoft.com/office/drawing/2014/main" id="{1FE07446-EF77-AC1B-C1EC-EA5F327E423F}"/>
              </a:ext>
            </a:extLst>
          </p:cNvPr>
          <p:cNvSpPr/>
          <p:nvPr/>
        </p:nvSpPr>
        <p:spPr>
          <a:xfrm>
            <a:off x="3810000" y="478155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9">
            <a:extLst>
              <a:ext uri="{FF2B5EF4-FFF2-40B4-BE49-F238E27FC236}">
                <a16:creationId xmlns:a16="http://schemas.microsoft.com/office/drawing/2014/main" id="{15C886AE-A506-F251-11DA-01FC006EBE48}"/>
              </a:ext>
            </a:extLst>
          </p:cNvPr>
          <p:cNvSpPr/>
          <p:nvPr/>
        </p:nvSpPr>
        <p:spPr>
          <a:xfrm>
            <a:off x="5038724" y="4762499"/>
            <a:ext cx="1952625" cy="495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prstClr val="black"/>
                </a:solidFill>
                <a:latin typeface="Cambria" panose="02040503050406030204" pitchFamily="18" charset="0"/>
                <a:ea typeface="Cambria" panose="02040503050406030204" pitchFamily="18" charset="0"/>
              </a:rPr>
              <a:t>vậy</a:t>
            </a:r>
            <a:r>
              <a:rPr lang="en-US" sz="3200" noProof="0" dirty="0">
                <a:solidFill>
                  <a:prstClr val="black"/>
                </a:solidFill>
                <a:latin typeface="Cambria" panose="02040503050406030204" pitchFamily="18" charset="0"/>
                <a:ea typeface="Cambria" panose="02040503050406030204" pitchFamily="18" charset="0"/>
              </a:rPr>
              <a:t>, </a:t>
            </a:r>
            <a:r>
              <a:rPr lang="en-US" sz="3200" noProof="0" dirty="0" err="1">
                <a:solidFill>
                  <a:prstClr val="black"/>
                </a:solidFill>
                <a:latin typeface="Cambria" panose="02040503050406030204" pitchFamily="18" charset="0"/>
                <a:ea typeface="Cambria" panose="02040503050406030204" pitchFamily="18" charset="0"/>
              </a:rPr>
              <a:t>thế</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4418D8E-8427-85C0-F5B1-0A597A6716C2}"/>
              </a:ext>
            </a:extLst>
          </p:cNvPr>
          <p:cNvSpPr txBox="1"/>
          <p:nvPr/>
        </p:nvSpPr>
        <p:spPr>
          <a:xfrm>
            <a:off x="3695700" y="550545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215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7FB35A-C9C7-AAA7-0075-3EE10E129162}"/>
              </a:ext>
            </a:extLst>
          </p:cNvPr>
          <p:cNvGrpSpPr/>
          <p:nvPr/>
        </p:nvGrpSpPr>
        <p:grpSpPr>
          <a:xfrm>
            <a:off x="733425" y="141908"/>
            <a:ext cx="10848975" cy="1525941"/>
            <a:chOff x="2282628" y="141908"/>
            <a:chExt cx="7232847" cy="724867"/>
          </a:xfrm>
        </p:grpSpPr>
        <p:grpSp>
          <p:nvGrpSpPr>
            <p:cNvPr id="3"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5"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6"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2"/>
                <a:stretch>
                  <a:fillRect l="-47" r="-47"/>
                </a:stretch>
              </a:blipFill>
            </p:spPr>
            <p:txBody>
              <a:bodyPr/>
              <a:lstStyle/>
              <a:p>
                <a:endParaRPr lang="en-US"/>
              </a:p>
            </p:txBody>
          </p:sp>
        </p:grpSp>
        <p:sp>
          <p:nvSpPr>
            <p:cNvPr id="4" name="TextBox 3">
              <a:extLst>
                <a:ext uri="{FF2B5EF4-FFF2-40B4-BE49-F238E27FC236}">
                  <a16:creationId xmlns:a16="http://schemas.microsoft.com/office/drawing/2014/main" id="{E289B984-2F7B-2F20-D65C-70C5DB8594E9}"/>
                </a:ext>
              </a:extLst>
            </p:cNvPr>
            <p:cNvSpPr txBox="1"/>
            <p:nvPr/>
          </p:nvSpPr>
          <p:spPr>
            <a:xfrm>
              <a:off x="2970787" y="161925"/>
              <a:ext cx="6308132" cy="657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7" name="TextBox 6">
            <a:extLst>
              <a:ext uri="{FF2B5EF4-FFF2-40B4-BE49-F238E27FC236}">
                <a16:creationId xmlns:a16="http://schemas.microsoft.com/office/drawing/2014/main" id="{0E463987-3BB3-EC89-0565-5E6381DEDEA7}"/>
              </a:ext>
            </a:extLst>
          </p:cNvPr>
          <p:cNvSpPr txBox="1"/>
          <p:nvPr/>
        </p:nvSpPr>
        <p:spPr>
          <a:xfrm>
            <a:off x="2305050" y="3431192"/>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(1) Ôi tôi không chú ý? Giờ chúng ta phải làm gì?</a:t>
            </a:r>
          </a:p>
        </p:txBody>
      </p:sp>
      <p:sp>
        <p:nvSpPr>
          <p:cNvPr id="8" name="TextBox 7">
            <a:extLst>
              <a:ext uri="{FF2B5EF4-FFF2-40B4-BE49-F238E27FC236}">
                <a16:creationId xmlns:a16="http://schemas.microsoft.com/office/drawing/2014/main" id="{3A8C07AE-2270-BD28-7409-18F299626DD5}"/>
              </a:ext>
            </a:extLst>
          </p:cNvPr>
          <p:cNvSpPr txBox="1"/>
          <p:nvPr/>
        </p:nvSpPr>
        <p:spPr>
          <a:xfrm>
            <a:off x="2314575" y="4278917"/>
            <a:ext cx="8410575" cy="58477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pitchFamily="34" charset="0"/>
                <a:cs typeface="Calibri" panose="020F0502020204030204" pitchFamily="34" charset="0"/>
              </a:rPr>
              <a:t>(2) Hả? Sao anh không nói ngay việc đó?</a:t>
            </a:r>
          </a:p>
        </p:txBody>
      </p:sp>
    </p:spTree>
    <p:extLst>
      <p:ext uri="{BB962C8B-B14F-4D97-AF65-F5344CB8AC3E}">
        <p14:creationId xmlns:p14="http://schemas.microsoft.com/office/powerpoint/2010/main" val="16097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pic>
        <p:nvPicPr>
          <p:cNvPr id="3"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sp>
        <p:nvSpPr>
          <p:cNvPr id="6" name="TextBox 5"/>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11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B053A-5DD8-4287-8390-32AF6419FE32}"/>
              </a:ext>
            </a:extLst>
          </p:cNvPr>
          <p:cNvPicPr>
            <a:picLocks noChangeAspect="1"/>
          </p:cNvPicPr>
          <p:nvPr/>
        </p:nvPicPr>
        <p:blipFill>
          <a:blip r:embed="rId2"/>
          <a:stretch>
            <a:fillRect/>
          </a:stretch>
        </p:blipFill>
        <p:spPr>
          <a:xfrm>
            <a:off x="4902013" y="2198368"/>
            <a:ext cx="5273497" cy="1438781"/>
          </a:xfrm>
          <a:prstGeom prst="rect">
            <a:avLst/>
          </a:prstGeom>
        </p:spPr>
      </p:pic>
      <p:pic>
        <p:nvPicPr>
          <p:cNvPr id="5" name="Picture 4">
            <a:extLst>
              <a:ext uri="{FF2B5EF4-FFF2-40B4-BE49-F238E27FC236}">
                <a16:creationId xmlns:a16="http://schemas.microsoft.com/office/drawing/2014/main" id="{E9C16779-3042-49D0-B4E3-00A8F1E1F2C2}"/>
              </a:ext>
            </a:extLst>
          </p:cNvPr>
          <p:cNvPicPr>
            <a:picLocks noChangeAspect="1"/>
          </p:cNvPicPr>
          <p:nvPr/>
        </p:nvPicPr>
        <p:blipFill>
          <a:blip r:embed="rId3"/>
          <a:stretch>
            <a:fillRect/>
          </a:stretch>
        </p:blipFill>
        <p:spPr>
          <a:xfrm>
            <a:off x="3429000" y="3413760"/>
            <a:ext cx="6705600" cy="1795371"/>
          </a:xfrm>
          <a:prstGeom prst="rect">
            <a:avLst/>
          </a:prstGeom>
        </p:spPr>
      </p:pic>
    </p:spTree>
    <p:extLst>
      <p:ext uri="{BB962C8B-B14F-4D97-AF65-F5344CB8AC3E}">
        <p14:creationId xmlns:p14="http://schemas.microsoft.com/office/powerpoint/2010/main" val="34645759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72000">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14:bounceEnd="72000">
                                          <p:cBhvr additive="base">
                                            <p:cTn id="7"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72000">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14:bounceEnd="72000">
                                          <p:cBhvr additive="base">
                                            <p:cTn id="11" dur="1500" fill="hold"/>
                                            <p:tgtEl>
                                              <p:spTgt spid="5"/>
                                            </p:tgtEl>
                                            <p:attrNameLst>
                                              <p:attrName>ppt_x</p:attrName>
                                            </p:attrNameLst>
                                          </p:cBhvr>
                                          <p:tavLst>
                                            <p:tav tm="0">
                                              <p:val>
                                                <p:strVal val="0-#ppt_w/2"/>
                                              </p:val>
                                            </p:tav>
                                            <p:tav tm="100000">
                                              <p:val>
                                                <p:strVal val="#ppt_x"/>
                                              </p:val>
                                            </p:tav>
                                          </p:tavLst>
                                        </p:anim>
                                        <p:anim calcmode="lin" valueType="num" p14:bounceEnd="72000">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8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3">
            <a:extLst>
              <a:ext uri="{FF2B5EF4-FFF2-40B4-BE49-F238E27FC236}">
                <a16:creationId xmlns:a16="http://schemas.microsoft.com/office/drawing/2014/main" id="{0BEB7791-20AB-4543-B399-7279E390E3E2}"/>
              </a:ext>
            </a:extLst>
          </p:cNvPr>
          <p:cNvSpPr/>
          <p:nvPr/>
        </p:nvSpPr>
        <p:spPr>
          <a:xfrm>
            <a:off x="1400971" y="205367"/>
            <a:ext cx="10685408" cy="2883571"/>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 đại từ nghi vấn trong câu dưới đây</a:t>
            </a:r>
            <a:r>
              <a:rPr lang="en-US" sz="3333"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Bạn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hái</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mấy</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bông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hoa</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333"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vườn</a:t>
            </a:r>
            <a:r>
              <a:rPr lang="en-US"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333"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13" name="Dap An A - 9Slide.vn">
            <a:extLst>
              <a:ext uri="{FF2B5EF4-FFF2-40B4-BE49-F238E27FC236}">
                <a16:creationId xmlns:a16="http://schemas.microsoft.com/office/drawing/2014/main" id="{6176446E-A115-45F0-AB68-C5D364CE22F9}"/>
              </a:ext>
            </a:extLst>
          </p:cNvPr>
          <p:cNvSpPr/>
          <p:nvPr/>
        </p:nvSpPr>
        <p:spPr>
          <a:xfrm>
            <a:off x="1505482" y="3526236"/>
            <a:ext cx="4801825" cy="79416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A. </a:t>
            </a:r>
            <a:r>
              <a:rPr lang="en-US" sz="3733" b="1" kern="0" dirty="0" err="1">
                <a:solidFill>
                  <a:srgbClr val="002060"/>
                </a:solidFill>
                <a:latin typeface="Calibri" panose="020F0502020204030204" pitchFamily="34" charset="0"/>
                <a:cs typeface="Calibri" panose="020F0502020204030204" pitchFamily="34" charset="0"/>
                <a:sym typeface="Arial"/>
              </a:rPr>
              <a:t>bông</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hoa</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4" name="Dap An B - 9Slide.vn">
            <a:extLst>
              <a:ext uri="{FF2B5EF4-FFF2-40B4-BE49-F238E27FC236}">
                <a16:creationId xmlns:a16="http://schemas.microsoft.com/office/drawing/2014/main" id="{4EE3E23B-2B49-4C98-890B-AE91113638C6}"/>
              </a:ext>
            </a:extLst>
          </p:cNvPr>
          <p:cNvSpPr/>
          <p:nvPr/>
        </p:nvSpPr>
        <p:spPr>
          <a:xfrm>
            <a:off x="6884148" y="3533479"/>
            <a:ext cx="4801825"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B. </a:t>
            </a:r>
            <a:r>
              <a:rPr lang="en-US" sz="3733" b="1" kern="0" dirty="0" err="1">
                <a:solidFill>
                  <a:srgbClr val="002060"/>
                </a:solidFill>
                <a:latin typeface="Calibri" panose="020F0502020204030204" pitchFamily="34" charset="0"/>
                <a:cs typeface="Calibri" panose="020F0502020204030204" pitchFamily="34" charset="0"/>
                <a:sym typeface="Arial"/>
              </a:rPr>
              <a:t>mấy</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5" name="Dap An C - 9Slide.vn">
            <a:extLst>
              <a:ext uri="{FF2B5EF4-FFF2-40B4-BE49-F238E27FC236}">
                <a16:creationId xmlns:a16="http://schemas.microsoft.com/office/drawing/2014/main" id="{9F682473-4D95-4501-9320-21A6D26E96CC}"/>
              </a:ext>
            </a:extLst>
          </p:cNvPr>
          <p:cNvSpPr/>
          <p:nvPr/>
        </p:nvSpPr>
        <p:spPr>
          <a:xfrm>
            <a:off x="1529417"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C. </a:t>
            </a:r>
            <a:r>
              <a:rPr lang="en-US" sz="3733" b="1" kern="0" dirty="0" err="1">
                <a:solidFill>
                  <a:srgbClr val="002060"/>
                </a:solidFill>
                <a:latin typeface="Calibri" panose="020F0502020204030204" pitchFamily="34" charset="0"/>
                <a:cs typeface="Calibri" panose="020F0502020204030204" pitchFamily="34" charset="0"/>
                <a:sym typeface="Arial"/>
              </a:rPr>
              <a:t>hái</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
        <p:nvSpPr>
          <p:cNvPr id="16" name="Dap An C - 9Slide.vn">
            <a:extLst>
              <a:ext uri="{FF2B5EF4-FFF2-40B4-BE49-F238E27FC236}">
                <a16:creationId xmlns:a16="http://schemas.microsoft.com/office/drawing/2014/main" id="{9F682473-4D95-4501-9320-21A6D26E96CC}"/>
              </a:ext>
            </a:extLst>
          </p:cNvPr>
          <p:cNvSpPr/>
          <p:nvPr/>
        </p:nvSpPr>
        <p:spPr>
          <a:xfrm>
            <a:off x="6908084" y="5183153"/>
            <a:ext cx="4801827" cy="79280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733" b="1" kern="0" dirty="0">
                <a:solidFill>
                  <a:srgbClr val="002060"/>
                </a:solidFill>
                <a:latin typeface="Calibri" panose="020F0502020204030204" pitchFamily="34" charset="0"/>
                <a:cs typeface="Calibri" panose="020F0502020204030204" pitchFamily="34" charset="0"/>
                <a:sym typeface="Arial"/>
              </a:rPr>
              <a:t>D</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bạn</a:t>
            </a:r>
            <a:endParaRPr lang="vi-VN" sz="3733" b="1" kern="0" dirty="0">
              <a:solidFill>
                <a:srgbClr val="00206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2618646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14:presetBounceEnd="69000">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14:bounceEnd="69000">
                                          <p:cBhvr additive="base">
                                            <p:cTn id="14" dur="1000" fill="hold"/>
                                            <p:tgtEl>
                                              <p:spTgt spid="13"/>
                                            </p:tgtEl>
                                            <p:attrNameLst>
                                              <p:attrName>ppt_x</p:attrName>
                                            </p:attrNameLst>
                                          </p:cBhvr>
                                          <p:tavLst>
                                            <p:tav tm="0">
                                              <p:val>
                                                <p:strVal val="#ppt_x"/>
                                              </p:val>
                                            </p:tav>
                                            <p:tav tm="100000">
                                              <p:val>
                                                <p:strVal val="#ppt_x"/>
                                              </p:val>
                                            </p:tav>
                                          </p:tavLst>
                                        </p:anim>
                                        <p:anim calcmode="lin" valueType="num" p14:bounceEnd="69000">
                                          <p:cBhvr additive="base">
                                            <p:cTn id="15" dur="10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69000">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14:bounceEnd="69000">
                                          <p:cBhvr additive="base">
                                            <p:cTn id="18" dur="1000" fill="hold"/>
                                            <p:tgtEl>
                                              <p:spTgt spid="14"/>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600"/>
                                      </p:stCondLst>
                                      <p:childTnLst>
                                        <p:set>
                                          <p:cBhvr>
                                            <p:cTn id="21" dur="1" fill="hold">
                                              <p:stCondLst>
                                                <p:cond delay="0"/>
                                              </p:stCondLst>
                                            </p:cTn>
                                            <p:tgtEl>
                                              <p:spTgt spid="15"/>
                                            </p:tgtEl>
                                            <p:attrNameLst>
                                              <p:attrName>style.visibility</p:attrName>
                                            </p:attrNameLst>
                                          </p:cBhvr>
                                          <p:to>
                                            <p:strVal val="visible"/>
                                          </p:to>
                                        </p:set>
                                        <p:anim calcmode="lin" valueType="num" p14:bounceEnd="69000">
                                          <p:cBhvr additive="base">
                                            <p:cTn id="22" dur="1000" fill="hold"/>
                                            <p:tgtEl>
                                              <p:spTgt spid="15"/>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600"/>
                                      </p:stCondLst>
                                      <p:childTnLst>
                                        <p:set>
                                          <p:cBhvr>
                                            <p:cTn id="25" dur="1" fill="hold">
                                              <p:stCondLst>
                                                <p:cond delay="0"/>
                                              </p:stCondLst>
                                            </p:cTn>
                                            <p:tgtEl>
                                              <p:spTgt spid="16"/>
                                            </p:tgtEl>
                                            <p:attrNameLst>
                                              <p:attrName>style.visibility</p:attrName>
                                            </p:attrNameLst>
                                          </p:cBhvr>
                                          <p:to>
                                            <p:strVal val="visible"/>
                                          </p:to>
                                        </p:set>
                                        <p:anim calcmode="lin" valueType="num" p14:bounceEnd="69000">
                                          <p:cBhvr additive="base">
                                            <p:cTn id="26" dur="1000" fill="hold"/>
                                            <p:tgtEl>
                                              <p:spTgt spid="16"/>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FCECD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13"/>
                                            </p:tgtEl>
                                            <p:attrNameLst>
                                              <p:attrName>fillcolor</p:attrName>
                                            </p:attrNameLst>
                                          </p:cBhvr>
                                          <p:to>
                                            <a:srgbClr val="ED5565"/>
                                          </p:to>
                                        </p:animClr>
                                        <p:set>
                                          <p:cBhvr>
                                            <p:cTn id="37" dur="250" fill="hold"/>
                                            <p:tgtEl>
                                              <p:spTgt spid="13"/>
                                            </p:tgtEl>
                                            <p:attrNameLst>
                                              <p:attrName>fill.type</p:attrName>
                                            </p:attrNameLst>
                                          </p:cBhvr>
                                          <p:to>
                                            <p:strVal val="solid"/>
                                          </p:to>
                                        </p:set>
                                        <p:set>
                                          <p:cBhvr>
                                            <p:cTn id="38"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FCECD0"/>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14"/>
                                            </p:tgtEl>
                                            <p:attrNameLst>
                                              <p:attrName>fillcolor</p:attrName>
                                            </p:attrNameLst>
                                          </p:cBhvr>
                                          <p:to>
                                            <a:srgbClr val="A0D468"/>
                                          </p:to>
                                        </p:animClr>
                                        <p:set>
                                          <p:cBhvr>
                                            <p:cTn id="48" dur="250" fill="hold"/>
                                            <p:tgtEl>
                                              <p:spTgt spid="14"/>
                                            </p:tgtEl>
                                            <p:attrNameLst>
                                              <p:attrName>fill.type</p:attrName>
                                            </p:attrNameLst>
                                          </p:cBhvr>
                                          <p:to>
                                            <p:strVal val="solid"/>
                                          </p:to>
                                        </p:set>
                                        <p:set>
                                          <p:cBhvr>
                                            <p:cTn id="4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FCECD0"/>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15"/>
                                            </p:tgtEl>
                                            <p:attrNameLst>
                                              <p:attrName>fillcolor</p:attrName>
                                            </p:attrNameLst>
                                          </p:cBhvr>
                                          <p:to>
                                            <a:srgbClr val="ED5565"/>
                                          </p:to>
                                        </p:animClr>
                                        <p:set>
                                          <p:cBhvr>
                                            <p:cTn id="59" dur="250" fill="hold"/>
                                            <p:tgtEl>
                                              <p:spTgt spid="15"/>
                                            </p:tgtEl>
                                            <p:attrNameLst>
                                              <p:attrName>fill.type</p:attrName>
                                            </p:attrNameLst>
                                          </p:cBhvr>
                                          <p:to>
                                            <p:strVal val="solid"/>
                                          </p:to>
                                        </p:set>
                                        <p:set>
                                          <p:cBhvr>
                                            <p:cTn id="60"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FCECD0"/>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16"/>
                                            </p:tgtEl>
                                            <p:attrNameLst>
                                              <p:attrName>fillcolor</p:attrName>
                                            </p:attrNameLst>
                                          </p:cBhvr>
                                          <p:to>
                                            <a:srgbClr val="ED5565"/>
                                          </p:to>
                                        </p:animClr>
                                        <p:set>
                                          <p:cBhvr>
                                            <p:cTn id="70" dur="250" fill="hold"/>
                                            <p:tgtEl>
                                              <p:spTgt spid="16"/>
                                            </p:tgtEl>
                                            <p:attrNameLst>
                                              <p:attrName>fill.type</p:attrName>
                                            </p:attrNameLst>
                                          </p:cBhvr>
                                          <p:to>
                                            <p:strVal val="solid"/>
                                          </p:to>
                                        </p:set>
                                        <p:set>
                                          <p:cBhvr>
                                            <p:cTn id="71"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ppt_x"/>
                                              </p:val>
                                            </p:tav>
                                            <p:tav tm="100000">
                                              <p:val>
                                                <p:strVal val="#ppt_x"/>
                                              </p:val>
                                            </p:tav>
                                          </p:tavLst>
                                        </p:anim>
                                        <p:anim calcmode="lin" valueType="num">
                                          <p:cBhvr additive="base">
                                            <p:cTn id="15" dur="10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6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000" fill="hold"/>
                                            <p:tgtEl>
                                              <p:spTgt spid="16"/>
                                            </p:tgtEl>
                                            <p:attrNameLst>
                                              <p:attrName>ppt_x</p:attrName>
                                            </p:attrNameLst>
                                          </p:cBhvr>
                                          <p:tavLst>
                                            <p:tav tm="0">
                                              <p:val>
                                                <p:strVal val="#ppt_x"/>
                                              </p:val>
                                            </p:tav>
                                            <p:tav tm="100000">
                                              <p:val>
                                                <p:strVal val="#ppt_x"/>
                                              </p:val>
                                            </p:tav>
                                          </p:tavLst>
                                        </p:anim>
                                        <p:anim calcmode="lin" valueType="num">
                                          <p:cBhvr additive="base">
                                            <p:cTn id="2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FCECD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13"/>
                                            </p:tgtEl>
                                            <p:attrNameLst>
                                              <p:attrName>fillcolor</p:attrName>
                                            </p:attrNameLst>
                                          </p:cBhvr>
                                          <p:to>
                                            <a:srgbClr val="ED5565"/>
                                          </p:to>
                                        </p:animClr>
                                        <p:set>
                                          <p:cBhvr>
                                            <p:cTn id="37" dur="250" fill="hold"/>
                                            <p:tgtEl>
                                              <p:spTgt spid="13"/>
                                            </p:tgtEl>
                                            <p:attrNameLst>
                                              <p:attrName>fill.type</p:attrName>
                                            </p:attrNameLst>
                                          </p:cBhvr>
                                          <p:to>
                                            <p:strVal val="solid"/>
                                          </p:to>
                                        </p:set>
                                        <p:set>
                                          <p:cBhvr>
                                            <p:cTn id="38"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FCECD0"/>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14"/>
                                            </p:tgtEl>
                                            <p:attrNameLst>
                                              <p:attrName>fillcolor</p:attrName>
                                            </p:attrNameLst>
                                          </p:cBhvr>
                                          <p:to>
                                            <a:srgbClr val="A0D468"/>
                                          </p:to>
                                        </p:animClr>
                                        <p:set>
                                          <p:cBhvr>
                                            <p:cTn id="48" dur="250" fill="hold"/>
                                            <p:tgtEl>
                                              <p:spTgt spid="14"/>
                                            </p:tgtEl>
                                            <p:attrNameLst>
                                              <p:attrName>fill.type</p:attrName>
                                            </p:attrNameLst>
                                          </p:cBhvr>
                                          <p:to>
                                            <p:strVal val="solid"/>
                                          </p:to>
                                        </p:set>
                                        <p:set>
                                          <p:cBhvr>
                                            <p:cTn id="4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FCECD0"/>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15"/>
                                            </p:tgtEl>
                                            <p:attrNameLst>
                                              <p:attrName>fillcolor</p:attrName>
                                            </p:attrNameLst>
                                          </p:cBhvr>
                                          <p:to>
                                            <a:srgbClr val="ED5565"/>
                                          </p:to>
                                        </p:animClr>
                                        <p:set>
                                          <p:cBhvr>
                                            <p:cTn id="59" dur="250" fill="hold"/>
                                            <p:tgtEl>
                                              <p:spTgt spid="15"/>
                                            </p:tgtEl>
                                            <p:attrNameLst>
                                              <p:attrName>fill.type</p:attrName>
                                            </p:attrNameLst>
                                          </p:cBhvr>
                                          <p:to>
                                            <p:strVal val="solid"/>
                                          </p:to>
                                        </p:set>
                                        <p:set>
                                          <p:cBhvr>
                                            <p:cTn id="60"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FCECD0"/>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16"/>
                                            </p:tgtEl>
                                            <p:attrNameLst>
                                              <p:attrName>fillcolor</p:attrName>
                                            </p:attrNameLst>
                                          </p:cBhvr>
                                          <p:to>
                                            <a:srgbClr val="ED5565"/>
                                          </p:to>
                                        </p:animClr>
                                        <p:set>
                                          <p:cBhvr>
                                            <p:cTn id="70" dur="250" fill="hold"/>
                                            <p:tgtEl>
                                              <p:spTgt spid="16"/>
                                            </p:tgtEl>
                                            <p:attrNameLst>
                                              <p:attrName>fill.type</p:attrName>
                                            </p:attrNameLst>
                                          </p:cBhvr>
                                          <p:to>
                                            <p:strVal val="solid"/>
                                          </p:to>
                                        </p:set>
                                        <p:set>
                                          <p:cBhvr>
                                            <p:cTn id="71"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0BEB7791-20AB-4543-B399-7279E390E3E2}"/>
              </a:ext>
            </a:extLst>
          </p:cNvPr>
          <p:cNvSpPr/>
          <p:nvPr/>
        </p:nvSpPr>
        <p:spPr>
          <a:xfrm>
            <a:off x="1037851" y="147319"/>
            <a:ext cx="11029836" cy="2186168"/>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i="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5" name="Dap An A - 9Slide.vn">
            <a:extLst>
              <a:ext uri="{FF2B5EF4-FFF2-40B4-BE49-F238E27FC236}">
                <a16:creationId xmlns:a16="http://schemas.microsoft.com/office/drawing/2014/main" id="{4EE3E23B-2B49-4C98-890B-AE91113638C6}"/>
              </a:ext>
            </a:extLst>
          </p:cNvPr>
          <p:cNvSpPr/>
          <p:nvPr/>
        </p:nvSpPr>
        <p:spPr>
          <a:xfrm>
            <a:off x="1117814" y="5736979"/>
            <a:ext cx="10757383"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D.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số</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lượng</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6" name="Dap An C - 9Slide.vn">
            <a:extLst>
              <a:ext uri="{FF2B5EF4-FFF2-40B4-BE49-F238E27FC236}">
                <a16:creationId xmlns:a16="http://schemas.microsoft.com/office/drawing/2014/main" id="{9F682473-4D95-4501-9320-21A6D26E96CC}"/>
              </a:ext>
            </a:extLst>
          </p:cNvPr>
          <p:cNvSpPr/>
          <p:nvPr/>
        </p:nvSpPr>
        <p:spPr>
          <a:xfrm>
            <a:off x="1117817" y="2452713"/>
            <a:ext cx="10757380"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467" kern="0" dirty="0">
                <a:solidFill>
                  <a:srgbClr val="002060"/>
                </a:solidFill>
                <a:latin typeface="Calibri" panose="020F0502020204030204" pitchFamily="34" charset="0"/>
                <a:cs typeface="Calibri" panose="020F0502020204030204" pitchFamily="34" charset="0"/>
                <a:sym typeface="Arial"/>
              </a:rPr>
              <a:t>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địa</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điểm</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7" name="Dap An B - 9Slide.vn">
            <a:extLst>
              <a:ext uri="{FF2B5EF4-FFF2-40B4-BE49-F238E27FC236}">
                <a16:creationId xmlns:a16="http://schemas.microsoft.com/office/drawing/2014/main" id="{6176446E-A115-45F0-AB68-C5D364CE22F9}"/>
              </a:ext>
            </a:extLst>
          </p:cNvPr>
          <p:cNvSpPr/>
          <p:nvPr/>
        </p:nvSpPr>
        <p:spPr>
          <a:xfrm>
            <a:off x="1137469" y="3551645"/>
            <a:ext cx="1072096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B.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người</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8" name="Dap An C - 9Slide.vn">
            <a:extLst>
              <a:ext uri="{FF2B5EF4-FFF2-40B4-BE49-F238E27FC236}">
                <a16:creationId xmlns:a16="http://schemas.microsoft.com/office/drawing/2014/main" id="{9F682473-4D95-4501-9320-21A6D26E96CC}"/>
              </a:ext>
            </a:extLst>
          </p:cNvPr>
          <p:cNvSpPr/>
          <p:nvPr/>
        </p:nvSpPr>
        <p:spPr>
          <a:xfrm>
            <a:off x="1119261" y="4657749"/>
            <a:ext cx="1073917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467" kern="0" dirty="0">
                <a:solidFill>
                  <a:srgbClr val="002060"/>
                </a:solidFill>
                <a:latin typeface="Calibri" panose="020F0502020204030204" pitchFamily="34" charset="0"/>
                <a:cs typeface="Calibri" panose="020F0502020204030204" pitchFamily="34" charset="0"/>
                <a:sym typeface="Arial"/>
              </a:rPr>
              <a:t>C. </a:t>
            </a:r>
            <a:r>
              <a:rPr lang="en-US" sz="3467" kern="0" dirty="0" err="1">
                <a:solidFill>
                  <a:srgbClr val="002060"/>
                </a:solidFill>
                <a:latin typeface="Calibri" panose="020F0502020204030204" pitchFamily="34" charset="0"/>
                <a:cs typeface="Calibri" panose="020F0502020204030204" pitchFamily="34" charset="0"/>
                <a:sym typeface="Arial"/>
              </a:rPr>
              <a:t>hỏi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về</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thời</a:t>
            </a:r>
            <a:r>
              <a:rPr lang="en-US" sz="3467" kern="0" dirty="0">
                <a:solidFill>
                  <a:srgbClr val="002060"/>
                </a:solidFill>
                <a:latin typeface="Calibri" panose="020F0502020204030204" pitchFamily="34" charset="0"/>
                <a:cs typeface="Calibri" panose="020F0502020204030204" pitchFamily="34" charset="0"/>
                <a:sym typeface="Arial"/>
              </a:rPr>
              <a:t> </a:t>
            </a:r>
            <a:r>
              <a:rPr lang="en-US" sz="3467" kern="0" dirty="0" err="1">
                <a:solidFill>
                  <a:srgbClr val="002060"/>
                </a:solidFill>
                <a:latin typeface="Calibri" panose="020F0502020204030204" pitchFamily="34" charset="0"/>
                <a:cs typeface="Calibri" panose="020F0502020204030204" pitchFamily="34" charset="0"/>
                <a:sym typeface="Arial"/>
              </a:rPr>
              <a:t>gian</a:t>
            </a:r>
            <a:endParaRPr lang="vi-VN" sz="3467" kern="0" dirty="0">
              <a:solidFill>
                <a:srgbClr val="002060"/>
              </a:solidFill>
              <a:latin typeface="Calibri" panose="020F0502020204030204" pitchFamily="34" charset="0"/>
              <a:cs typeface="Calibri" panose="020F0502020204030204" pitchFamily="34" charset="0"/>
              <a:sym typeface="Arial"/>
            </a:endParaRPr>
          </a:p>
        </p:txBody>
      </p:sp>
      <p:sp>
        <p:nvSpPr>
          <p:cNvPr id="9" name="TextBox 8"/>
          <p:cNvSpPr txBox="1"/>
          <p:nvPr/>
        </p:nvSpPr>
        <p:spPr>
          <a:xfrm>
            <a:off x="1118467" y="353967"/>
            <a:ext cx="10961956" cy="1569660"/>
          </a:xfrm>
          <a:prstGeom prst="rect">
            <a:avLst/>
          </a:prstGeom>
          <a:noFill/>
        </p:spPr>
        <p:txBody>
          <a:bodyPr wrap="square" rtlCol="0">
            <a:spAutoFit/>
          </a:bodyPr>
          <a:lstStyle/>
          <a:p>
            <a:pPr algn="ctr" defTabSz="1219170">
              <a:buClr>
                <a:srgbClr val="000000"/>
              </a:buClr>
            </a:pP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Mục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đích</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của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được</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vừa</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rồi</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là</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 </a:t>
            </a:r>
            <a:r>
              <a:rPr lang="en-US" sz="4800" b="1" kern="0" dirty="0" err="1">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gì</a:t>
            </a:r>
            <a:r>
              <a:rPr lang="en-US" sz="48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48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5560722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14:presetBounceEnd="69000">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14:bounceEnd="69000">
                                          <p:cBhvr additive="base">
                                            <p:cTn id="14" dur="100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69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9000">
                                          <p:cBhvr additive="base">
                                            <p:cTn id="18"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69000">
                                          <p:cBhvr additive="base">
                                            <p:cTn id="22" dur="1000" fill="hold"/>
                                            <p:tgtEl>
                                              <p:spTgt spid="8"/>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69000">
                                          <p:cBhvr additive="base">
                                            <p:cTn id="26" dur="1000" fill="hold"/>
                                            <p:tgtEl>
                                              <p:spTgt spid="5"/>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FCECD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7"/>
                                            </p:tgtEl>
                                            <p:attrNameLst>
                                              <p:attrName>fillcolor</p:attrName>
                                            </p:attrNameLst>
                                          </p:cBhvr>
                                          <p:to>
                                            <a:srgbClr val="ED5565"/>
                                          </p:to>
                                        </p:animClr>
                                        <p:set>
                                          <p:cBhvr>
                                            <p:cTn id="37" dur="250" fill="hold"/>
                                            <p:tgtEl>
                                              <p:spTgt spid="7"/>
                                            </p:tgtEl>
                                            <p:attrNameLst>
                                              <p:attrName>fill.type</p:attrName>
                                            </p:attrNameLst>
                                          </p:cBhvr>
                                          <p:to>
                                            <p:strVal val="solid"/>
                                          </p:to>
                                        </p:set>
                                        <p:set>
                                          <p:cBhvr>
                                            <p:cTn id="3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FCECD0"/>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5"/>
                                            </p:tgtEl>
                                            <p:attrNameLst>
                                              <p:attrName>fillcolor</p:attrName>
                                            </p:attrNameLst>
                                          </p:cBhvr>
                                          <p:to>
                                            <a:srgbClr val="A0D468"/>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8"/>
                                            </p:tgtEl>
                                            <p:attrNameLst>
                                              <p:attrName>fillcolor</p:attrName>
                                            </p:attrNameLst>
                                          </p:cBhvr>
                                          <p:to>
                                            <a:srgbClr val="FCECD0"/>
                                          </p:to>
                                        </p:animClr>
                                        <p:set>
                                          <p:cBhvr>
                                            <p:cTn id="55" dur="500" fill="hold"/>
                                            <p:tgtEl>
                                              <p:spTgt spid="8"/>
                                            </p:tgtEl>
                                            <p:attrNameLst>
                                              <p:attrName>fill.type</p:attrName>
                                            </p:attrNameLst>
                                          </p:cBhvr>
                                          <p:to>
                                            <p:strVal val="solid"/>
                                          </p:to>
                                        </p:set>
                                        <p:set>
                                          <p:cBhvr>
                                            <p:cTn id="56" dur="500" fill="hold"/>
                                            <p:tgtEl>
                                              <p:spTgt spid="8"/>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8"/>
                                            </p:tgtEl>
                                            <p:attrNameLst>
                                              <p:attrName>fillcolor</p:attrName>
                                            </p:attrNameLst>
                                          </p:cBhvr>
                                          <p:to>
                                            <a:srgbClr val="ED5565"/>
                                          </p:to>
                                        </p:animClr>
                                        <p:set>
                                          <p:cBhvr>
                                            <p:cTn id="59" dur="250" fill="hold"/>
                                            <p:tgtEl>
                                              <p:spTgt spid="8"/>
                                            </p:tgtEl>
                                            <p:attrNameLst>
                                              <p:attrName>fill.type</p:attrName>
                                            </p:attrNameLst>
                                          </p:cBhvr>
                                          <p:to>
                                            <p:strVal val="solid"/>
                                          </p:to>
                                        </p:set>
                                        <p:set>
                                          <p:cBhvr>
                                            <p:cTn id="6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FCECD0"/>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6"/>
                                            </p:tgtEl>
                                            <p:attrNameLst>
                                              <p:attrName>fillcolor</p:attrName>
                                            </p:attrNameLst>
                                          </p:cBhvr>
                                          <p:to>
                                            <a:srgbClr val="ED5565"/>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7"/>
                                            </p:tgtEl>
                                            <p:attrNameLst>
                                              <p:attrName>fillcolor</p:attrName>
                                            </p:attrNameLst>
                                          </p:cBhvr>
                                          <p:to>
                                            <a:srgbClr val="FCECD0"/>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par>
                                    <p:cTn id="35" presetID="1" presetClass="emph" presetSubtype="2" fill="hold" nodeType="withEffect">
                                      <p:stCondLst>
                                        <p:cond delay="1500"/>
                                      </p:stCondLst>
                                      <p:childTnLst>
                                        <p:animClr clrSpc="rgb" dir="cw">
                                          <p:cBhvr>
                                            <p:cTn id="36" dur="250" fill="hold"/>
                                            <p:tgtEl>
                                              <p:spTgt spid="7"/>
                                            </p:tgtEl>
                                            <p:attrNameLst>
                                              <p:attrName>fillcolor</p:attrName>
                                            </p:attrNameLst>
                                          </p:cBhvr>
                                          <p:to>
                                            <a:srgbClr val="ED5565"/>
                                          </p:to>
                                        </p:animClr>
                                        <p:set>
                                          <p:cBhvr>
                                            <p:cTn id="37" dur="250" fill="hold"/>
                                            <p:tgtEl>
                                              <p:spTgt spid="7"/>
                                            </p:tgtEl>
                                            <p:attrNameLst>
                                              <p:attrName>fill.type</p:attrName>
                                            </p:attrNameLst>
                                          </p:cBhvr>
                                          <p:to>
                                            <p:strVal val="solid"/>
                                          </p:to>
                                        </p:set>
                                        <p:set>
                                          <p:cBhvr>
                                            <p:cTn id="3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FCECD0"/>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emph" presetSubtype="2" fill="hold" nodeType="withEffect">
                                      <p:stCondLst>
                                        <p:cond delay="1500"/>
                                      </p:stCondLst>
                                      <p:childTnLst>
                                        <p:animClr clrSpc="rgb" dir="cw">
                                          <p:cBhvr>
                                            <p:cTn id="47" dur="250" fill="hold"/>
                                            <p:tgtEl>
                                              <p:spTgt spid="5"/>
                                            </p:tgtEl>
                                            <p:attrNameLst>
                                              <p:attrName>fillcolor</p:attrName>
                                            </p:attrNameLst>
                                          </p:cBhvr>
                                          <p:to>
                                            <a:srgbClr val="A0D468"/>
                                          </p:to>
                                        </p:animClr>
                                        <p:set>
                                          <p:cBhvr>
                                            <p:cTn id="48" dur="250" fill="hold"/>
                                            <p:tgtEl>
                                              <p:spTgt spid="5"/>
                                            </p:tgtEl>
                                            <p:attrNameLst>
                                              <p:attrName>fill.type</p:attrName>
                                            </p:attrNameLst>
                                          </p:cBhvr>
                                          <p:to>
                                            <p:strVal val="solid"/>
                                          </p:to>
                                        </p:set>
                                        <p:set>
                                          <p:cBhvr>
                                            <p:cTn id="4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8"/>
                                            </p:tgtEl>
                                            <p:attrNameLst>
                                              <p:attrName>fillcolor</p:attrName>
                                            </p:attrNameLst>
                                          </p:cBhvr>
                                          <p:to>
                                            <a:srgbClr val="FCECD0"/>
                                          </p:to>
                                        </p:animClr>
                                        <p:set>
                                          <p:cBhvr>
                                            <p:cTn id="55" dur="500" fill="hold"/>
                                            <p:tgtEl>
                                              <p:spTgt spid="8"/>
                                            </p:tgtEl>
                                            <p:attrNameLst>
                                              <p:attrName>fill.type</p:attrName>
                                            </p:attrNameLst>
                                          </p:cBhvr>
                                          <p:to>
                                            <p:strVal val="solid"/>
                                          </p:to>
                                        </p:set>
                                        <p:set>
                                          <p:cBhvr>
                                            <p:cTn id="56" dur="500" fill="hold"/>
                                            <p:tgtEl>
                                              <p:spTgt spid="8"/>
                                            </p:tgtEl>
                                            <p:attrNameLst>
                                              <p:attrName>fill.on</p:attrName>
                                            </p:attrNameLst>
                                          </p:cBhvr>
                                          <p:to>
                                            <p:strVal val="true"/>
                                          </p:to>
                                        </p:set>
                                      </p:childTnLst>
                                    </p:cTn>
                                  </p:par>
                                  <p:par>
                                    <p:cTn id="57" presetID="1" presetClass="emph" presetSubtype="2" fill="hold" nodeType="withEffect">
                                      <p:stCondLst>
                                        <p:cond delay="1500"/>
                                      </p:stCondLst>
                                      <p:childTnLst>
                                        <p:animClr clrSpc="rgb" dir="cw">
                                          <p:cBhvr>
                                            <p:cTn id="58" dur="250" fill="hold"/>
                                            <p:tgtEl>
                                              <p:spTgt spid="8"/>
                                            </p:tgtEl>
                                            <p:attrNameLst>
                                              <p:attrName>fillcolor</p:attrName>
                                            </p:attrNameLst>
                                          </p:cBhvr>
                                          <p:to>
                                            <a:srgbClr val="ED5565"/>
                                          </p:to>
                                        </p:animClr>
                                        <p:set>
                                          <p:cBhvr>
                                            <p:cTn id="59" dur="250" fill="hold"/>
                                            <p:tgtEl>
                                              <p:spTgt spid="8"/>
                                            </p:tgtEl>
                                            <p:attrNameLst>
                                              <p:attrName>fill.type</p:attrName>
                                            </p:attrNameLst>
                                          </p:cBhvr>
                                          <p:to>
                                            <p:strVal val="solid"/>
                                          </p:to>
                                        </p:set>
                                        <p:set>
                                          <p:cBhvr>
                                            <p:cTn id="60"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FCECD0"/>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mph" presetSubtype="2" fill="hold" nodeType="withEffect">
                                      <p:stCondLst>
                                        <p:cond delay="1500"/>
                                      </p:stCondLst>
                                      <p:childTnLst>
                                        <p:animClr clrSpc="rgb" dir="cw">
                                          <p:cBhvr>
                                            <p:cTn id="69" dur="250" fill="hold"/>
                                            <p:tgtEl>
                                              <p:spTgt spid="6"/>
                                            </p:tgtEl>
                                            <p:attrNameLst>
                                              <p:attrName>fillcolor</p:attrName>
                                            </p:attrNameLst>
                                          </p:cBhvr>
                                          <p:to>
                                            <a:srgbClr val="ED5565"/>
                                          </p:to>
                                        </p:animClr>
                                        <p:set>
                                          <p:cBhvr>
                                            <p:cTn id="70" dur="250" fill="hold"/>
                                            <p:tgtEl>
                                              <p:spTgt spid="6"/>
                                            </p:tgtEl>
                                            <p:attrNameLst>
                                              <p:attrName>fill.type</p:attrName>
                                            </p:attrNameLst>
                                          </p:cBhvr>
                                          <p:to>
                                            <p:strVal val="solid"/>
                                          </p:to>
                                        </p:set>
                                        <p:set>
                                          <p:cBhvr>
                                            <p:cTn id="7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4" grpId="0" animBg="1"/>
          <p:bldP spid="5" grpId="0" animBg="1"/>
          <p:bldP spid="6" grpId="0"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p An A - 9Slide.vn">
            <a:extLst>
              <a:ext uri="{FF2B5EF4-FFF2-40B4-BE49-F238E27FC236}">
                <a16:creationId xmlns:a16="http://schemas.microsoft.com/office/drawing/2014/main" id="{4EE3E23B-2B49-4C98-890B-AE91113638C6}"/>
              </a:ext>
            </a:extLst>
          </p:cNvPr>
          <p:cNvSpPr/>
          <p:nvPr/>
        </p:nvSpPr>
        <p:spPr>
          <a:xfrm>
            <a:off x="6599065" y="5137736"/>
            <a:ext cx="5351001" cy="855208"/>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D. </a:t>
            </a:r>
            <a:r>
              <a:rPr lang="en-US" sz="3200" kern="0" dirty="0" err="1">
                <a:solidFill>
                  <a:srgbClr val="002060"/>
                </a:solidFill>
                <a:latin typeface="Calibri" panose="020F0502020204030204" pitchFamily="34" charset="0"/>
                <a:cs typeface="Calibri" panose="020F0502020204030204" pitchFamily="34" charset="0"/>
                <a:sym typeface="Arial"/>
              </a:rPr>
              <a:t>sao</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5" name="Dap An C - 9Slide.vn">
            <a:extLst>
              <a:ext uri="{FF2B5EF4-FFF2-40B4-BE49-F238E27FC236}">
                <a16:creationId xmlns:a16="http://schemas.microsoft.com/office/drawing/2014/main" id="{9F682473-4D95-4501-9320-21A6D26E96CC}"/>
              </a:ext>
            </a:extLst>
          </p:cNvPr>
          <p:cNvSpPr/>
          <p:nvPr/>
        </p:nvSpPr>
        <p:spPr>
          <a:xfrm>
            <a:off x="1131721" y="3966641"/>
            <a:ext cx="5261719" cy="84292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vi-VN" sz="3200" kern="0" dirty="0">
                <a:solidFill>
                  <a:srgbClr val="002060"/>
                </a:solidFill>
                <a:latin typeface="Calibri" panose="020F0502020204030204" pitchFamily="34" charset="0"/>
                <a:cs typeface="Calibri" panose="020F0502020204030204" pitchFamily="34" charset="0"/>
                <a:sym typeface="Arial"/>
              </a:rPr>
              <a:t>A</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lát</a:t>
            </a:r>
            <a:r>
              <a:rPr lang="en-US" sz="3200" kern="0" dirty="0">
                <a:solidFill>
                  <a:srgbClr val="002060"/>
                </a:solidFill>
                <a:latin typeface="Calibri" panose="020F0502020204030204" pitchFamily="34" charset="0"/>
                <a:cs typeface="Calibri" panose="020F0502020204030204" pitchFamily="34" charset="0"/>
                <a:sym typeface="Arial"/>
              </a:rPr>
              <a:t> </a:t>
            </a:r>
            <a:r>
              <a:rPr lang="en-US" sz="3200" kern="0" dirty="0" err="1">
                <a:solidFill>
                  <a:srgbClr val="002060"/>
                </a:solidFill>
                <a:latin typeface="Calibri" panose="020F0502020204030204" pitchFamily="34" charset="0"/>
                <a:cs typeface="Calibri" panose="020F0502020204030204" pitchFamily="34" charset="0"/>
                <a:sym typeface="Arial"/>
              </a:rPr>
              <a:t>nữa</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6" name="Dap An B - 9Slide.vn">
            <a:extLst>
              <a:ext uri="{FF2B5EF4-FFF2-40B4-BE49-F238E27FC236}">
                <a16:creationId xmlns:a16="http://schemas.microsoft.com/office/drawing/2014/main" id="{6176446E-A115-45F0-AB68-C5D364CE22F9}"/>
              </a:ext>
            </a:extLst>
          </p:cNvPr>
          <p:cNvSpPr/>
          <p:nvPr/>
        </p:nvSpPr>
        <p:spPr>
          <a:xfrm>
            <a:off x="6599065" y="3967065"/>
            <a:ext cx="5396743" cy="86741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B. </a:t>
            </a:r>
            <a:r>
              <a:rPr lang="en-US" sz="3200" kern="0" dirty="0" err="1">
                <a:solidFill>
                  <a:srgbClr val="002060"/>
                </a:solidFill>
                <a:latin typeface="Calibri" panose="020F0502020204030204" pitchFamily="34" charset="0"/>
                <a:cs typeface="Calibri" panose="020F0502020204030204" pitchFamily="34" charset="0"/>
                <a:sym typeface="Arial"/>
              </a:rPr>
              <a:t>nỡ</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7" name="Dap An C - 9Slide.vn">
            <a:extLst>
              <a:ext uri="{FF2B5EF4-FFF2-40B4-BE49-F238E27FC236}">
                <a16:creationId xmlns:a16="http://schemas.microsoft.com/office/drawing/2014/main" id="{9F682473-4D95-4501-9320-21A6D26E96CC}"/>
              </a:ext>
            </a:extLst>
          </p:cNvPr>
          <p:cNvSpPr/>
          <p:nvPr/>
        </p:nvSpPr>
        <p:spPr>
          <a:xfrm>
            <a:off x="1140627" y="5082521"/>
            <a:ext cx="5252812" cy="872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3200" kern="0" dirty="0">
                <a:solidFill>
                  <a:srgbClr val="002060"/>
                </a:solidFill>
                <a:latin typeface="Calibri" panose="020F0502020204030204" pitchFamily="34" charset="0"/>
                <a:cs typeface="Calibri" panose="020F0502020204030204" pitchFamily="34" charset="0"/>
                <a:sym typeface="Arial"/>
              </a:rPr>
              <a:t>C. </a:t>
            </a:r>
            <a:r>
              <a:rPr lang="en-US" sz="3200" kern="0" dirty="0" err="1">
                <a:solidFill>
                  <a:srgbClr val="002060"/>
                </a:solidFill>
                <a:latin typeface="Calibri" panose="020F0502020204030204" pitchFamily="34" charset="0"/>
                <a:cs typeface="Calibri" panose="020F0502020204030204" pitchFamily="34" charset="0"/>
                <a:sym typeface="Arial"/>
              </a:rPr>
              <a:t>đấy</a:t>
            </a:r>
            <a:endParaRPr lang="vi-VN" sz="3200" kern="0" dirty="0">
              <a:solidFill>
                <a:srgbClr val="002060"/>
              </a:solidFill>
              <a:latin typeface="Calibri" panose="020F0502020204030204" pitchFamily="34" charset="0"/>
              <a:cs typeface="Calibri" panose="020F0502020204030204" pitchFamily="34" charset="0"/>
              <a:sym typeface="Arial"/>
            </a:endParaRPr>
          </a:p>
        </p:txBody>
      </p:sp>
      <p:sp>
        <p:nvSpPr>
          <p:cNvPr id="9" name="Snip Diagonal Corner Rectangle 3">
            <a:extLst>
              <a:ext uri="{FF2B5EF4-FFF2-40B4-BE49-F238E27FC236}">
                <a16:creationId xmlns:a16="http://schemas.microsoft.com/office/drawing/2014/main" id="{0BEB7791-20AB-4543-B399-7279E390E3E2}"/>
              </a:ext>
            </a:extLst>
          </p:cNvPr>
          <p:cNvSpPr/>
          <p:nvPr/>
        </p:nvSpPr>
        <p:spPr>
          <a:xfrm>
            <a:off x="1233310" y="465689"/>
            <a:ext cx="10716756" cy="2976803"/>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200" b="1" kern="0" dirty="0">
              <a:solidFill>
                <a:srgbClr val="E65000"/>
              </a:solidFill>
              <a:latin typeface="Calibri" panose="020F0502020204030204" pitchFamily="34" charset="0"/>
              <a:ea typeface="Tahoma" panose="020B0604030504040204" pitchFamily="34" charset="0"/>
              <a:cs typeface="Calibri" panose="020F0502020204030204" pitchFamily="34" charset="0"/>
              <a:sym typeface="Arial"/>
            </a:endParaRPr>
          </a:p>
        </p:txBody>
      </p:sp>
      <p:sp>
        <p:nvSpPr>
          <p:cNvPr id="10" name="TextBox 9"/>
          <p:cNvSpPr txBox="1"/>
          <p:nvPr/>
        </p:nvSpPr>
        <p:spPr>
          <a:xfrm>
            <a:off x="1439388" y="668421"/>
            <a:ext cx="10556419" cy="1754326"/>
          </a:xfrm>
          <a:prstGeom prst="rect">
            <a:avLst/>
          </a:prstGeom>
          <a:noFill/>
        </p:spPr>
        <p:txBody>
          <a:bodyPr wrap="square" rtlCol="0">
            <a:spAutoFit/>
          </a:bodyPr>
          <a:lstStyle/>
          <a:p>
            <a:pPr algn="ctr" defTabSz="1219170">
              <a:buClr>
                <a:srgbClr val="000000"/>
              </a:buClr>
            </a:pP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Tìm</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đại</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từ</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trong</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câu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kern="0" dirty="0" err="1">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sau</a:t>
            </a:r>
            <a:r>
              <a:rPr lang="en-US" sz="3600" b="1" kern="0" dirty="0">
                <a:solidFill>
                  <a:srgbClr val="002060"/>
                </a:solidFill>
                <a:latin typeface="Calibri" panose="020F0502020204030204" pitchFamily="34" charset="0"/>
                <a:ea typeface="Tahoma" panose="020B0604030504040204" pitchFamily="34" charset="0"/>
                <a:cs typeface="Calibri" panose="020F0502020204030204" pitchFamily="34" charset="0"/>
                <a:sym typeface="Arial"/>
              </a:rPr>
              <a:t>:</a:t>
            </a:r>
          </a:p>
          <a:p>
            <a:pPr algn="ctr" defTabSz="1219170">
              <a:buClr>
                <a:srgbClr val="000000"/>
              </a:buClr>
            </a:pP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non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đang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sống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với</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sao</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em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nỡ</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bắt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nó</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Lát</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nữa</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chim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mẹ</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về</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không</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thấy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con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sẽ</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buồn</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lắm</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 </a:t>
            </a:r>
            <a:r>
              <a:rPr lang="en-US" sz="3600" b="1" i="1" kern="0" dirty="0" err="1">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đấy</a:t>
            </a:r>
            <a:r>
              <a:rPr lang="en-US"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rPr>
              <a:t>.</a:t>
            </a:r>
            <a:endParaRPr lang="vi-VN" sz="3600" b="1" i="1" kern="0" dirty="0">
              <a:solidFill>
                <a:srgbClr val="00B050"/>
              </a:solidFill>
              <a:latin typeface="Calibri" panose="020F0502020204030204" pitchFamily="34" charset="0"/>
              <a:ea typeface="Tahoma" panose="020B0604030504040204" pitchFamily="34" charset="0"/>
              <a:cs typeface="Calibri" panose="020F0502020204030204" pitchFamily="34" charset="0"/>
              <a:sym typeface="Arial"/>
            </a:endParaRPr>
          </a:p>
        </p:txBody>
      </p:sp>
    </p:spTree>
    <p:extLst>
      <p:ext uri="{BB962C8B-B14F-4D97-AF65-F5344CB8AC3E}">
        <p14:creationId xmlns:p14="http://schemas.microsoft.com/office/powerpoint/2010/main" val="10876545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9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9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9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9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9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9000">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9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9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9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9000">
                                          <p:cBhvr additive="base">
                                            <p:cTn id="19" dur="100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
                                            </p:tgtEl>
                                            <p:attrNameLst>
                                              <p:attrName>fillcolor</p:attrName>
                                            </p:attrNameLst>
                                          </p:cBhvr>
                                          <p:to>
                                            <a:srgbClr val="FCECD0"/>
                                          </p:to>
                                        </p:animClr>
                                        <p:set>
                                          <p:cBhvr>
                                            <p:cTn id="31" dur="500" fill="hold"/>
                                            <p:tgtEl>
                                              <p:spTgt spid="6"/>
                                            </p:tgtEl>
                                            <p:attrNameLst>
                                              <p:attrName>fill.type</p:attrName>
                                            </p:attrNameLst>
                                          </p:cBhvr>
                                          <p:to>
                                            <p:strVal val="solid"/>
                                          </p:to>
                                        </p:set>
                                        <p:set>
                                          <p:cBhvr>
                                            <p:cTn id="32" dur="500" fill="hold"/>
                                            <p:tgtEl>
                                              <p:spTgt spid="6"/>
                                            </p:tgtEl>
                                            <p:attrNameLst>
                                              <p:attrName>fill.on</p:attrName>
                                            </p:attrNameLst>
                                          </p:cBhvr>
                                          <p:to>
                                            <p:strVal val="true"/>
                                          </p:to>
                                        </p:set>
                                      </p:childTnLst>
                                    </p:cTn>
                                  </p:par>
                                  <p:par>
                                    <p:cTn id="33" presetID="1" presetClass="emph" presetSubtype="2" fill="hold" nodeType="withEffect">
                                      <p:stCondLst>
                                        <p:cond delay="1500"/>
                                      </p:stCondLst>
                                      <p:childTnLst>
                                        <p:animClr clrSpc="rgb" dir="cw">
                                          <p:cBhvr>
                                            <p:cTn id="34" dur="250" fill="hold"/>
                                            <p:tgtEl>
                                              <p:spTgt spid="6"/>
                                            </p:tgtEl>
                                            <p:attrNameLst>
                                              <p:attrName>fillcolor</p:attrName>
                                            </p:attrNameLst>
                                          </p:cBhvr>
                                          <p:to>
                                            <a:srgbClr val="ED5565"/>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4"/>
                                            </p:tgtEl>
                                            <p:attrNameLst>
                                              <p:attrName>fillcolor</p:attrName>
                                            </p:attrNameLst>
                                          </p:cBhvr>
                                          <p:to>
                                            <a:srgbClr val="FCECD0"/>
                                          </p:to>
                                        </p:animClr>
                                        <p:set>
                                          <p:cBhvr>
                                            <p:cTn id="42" dur="500" fill="hold"/>
                                            <p:tgtEl>
                                              <p:spTgt spid="4"/>
                                            </p:tgtEl>
                                            <p:attrNameLst>
                                              <p:attrName>fill.type</p:attrName>
                                            </p:attrNameLst>
                                          </p:cBhvr>
                                          <p:to>
                                            <p:strVal val="solid"/>
                                          </p:to>
                                        </p:set>
                                        <p:set>
                                          <p:cBhvr>
                                            <p:cTn id="43" dur="500" fill="hold"/>
                                            <p:tgtEl>
                                              <p:spTgt spid="4"/>
                                            </p:tgtEl>
                                            <p:attrNameLst>
                                              <p:attrName>fill.on</p:attrName>
                                            </p:attrNameLst>
                                          </p:cBhvr>
                                          <p:to>
                                            <p:strVal val="true"/>
                                          </p:to>
                                        </p:set>
                                      </p:childTnLst>
                                    </p:cTn>
                                  </p:par>
                                  <p:par>
                                    <p:cTn id="44" presetID="1" presetClass="emph" presetSubtype="2" fill="hold" nodeType="withEffect">
                                      <p:stCondLst>
                                        <p:cond delay="1500"/>
                                      </p:stCondLst>
                                      <p:childTnLst>
                                        <p:animClr clrSpc="rgb" dir="cw">
                                          <p:cBhvr>
                                            <p:cTn id="45" dur="250" fill="hold"/>
                                            <p:tgtEl>
                                              <p:spTgt spid="4"/>
                                            </p:tgtEl>
                                            <p:attrNameLst>
                                              <p:attrName>fillcolor</p:attrName>
                                            </p:attrNameLst>
                                          </p:cBhvr>
                                          <p:to>
                                            <a:srgbClr val="A0D468"/>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7"/>
                                            </p:tgtEl>
                                            <p:attrNameLst>
                                              <p:attrName>fillcolor</p:attrName>
                                            </p:attrNameLst>
                                          </p:cBhvr>
                                          <p:to>
                                            <a:srgbClr val="FCECD0"/>
                                          </p:to>
                                        </p:animClr>
                                        <p:set>
                                          <p:cBhvr>
                                            <p:cTn id="53" dur="500" fill="hold"/>
                                            <p:tgtEl>
                                              <p:spTgt spid="7"/>
                                            </p:tgtEl>
                                            <p:attrNameLst>
                                              <p:attrName>fill.type</p:attrName>
                                            </p:attrNameLst>
                                          </p:cBhvr>
                                          <p:to>
                                            <p:strVal val="solid"/>
                                          </p:to>
                                        </p:set>
                                        <p:set>
                                          <p:cBhvr>
                                            <p:cTn id="54" dur="500" fill="hold"/>
                                            <p:tgtEl>
                                              <p:spTgt spid="7"/>
                                            </p:tgtEl>
                                            <p:attrNameLst>
                                              <p:attrName>fill.on</p:attrName>
                                            </p:attrNameLst>
                                          </p:cBhvr>
                                          <p:to>
                                            <p:strVal val="true"/>
                                          </p:to>
                                        </p:set>
                                      </p:childTnLst>
                                    </p:cTn>
                                  </p:par>
                                  <p:par>
                                    <p:cTn id="55" presetID="1" presetClass="emph" presetSubtype="2" fill="hold" nodeType="withEffect">
                                      <p:stCondLst>
                                        <p:cond delay="1500"/>
                                      </p:stCondLst>
                                      <p:childTnLst>
                                        <p:animClr clrSpc="rgb" dir="cw">
                                          <p:cBhvr>
                                            <p:cTn id="56" dur="250" fill="hold"/>
                                            <p:tgtEl>
                                              <p:spTgt spid="7"/>
                                            </p:tgtEl>
                                            <p:attrNameLst>
                                              <p:attrName>fillcolor</p:attrName>
                                            </p:attrNameLst>
                                          </p:cBhvr>
                                          <p:to>
                                            <a:srgbClr val="ED5565"/>
                                          </p:to>
                                        </p:animClr>
                                        <p:set>
                                          <p:cBhvr>
                                            <p:cTn id="57" dur="250" fill="hold"/>
                                            <p:tgtEl>
                                              <p:spTgt spid="7"/>
                                            </p:tgtEl>
                                            <p:attrNameLst>
                                              <p:attrName>fill.type</p:attrName>
                                            </p:attrNameLst>
                                          </p:cBhvr>
                                          <p:to>
                                            <p:strVal val="solid"/>
                                          </p:to>
                                        </p:set>
                                        <p:set>
                                          <p:cBhvr>
                                            <p:cTn id="5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5"/>
                                            </p:tgtEl>
                                            <p:attrNameLst>
                                              <p:attrName>fillcolor</p:attrName>
                                            </p:attrNameLst>
                                          </p:cBhvr>
                                          <p:to>
                                            <a:srgbClr val="FCECD0"/>
                                          </p:to>
                                        </p:animClr>
                                        <p:set>
                                          <p:cBhvr>
                                            <p:cTn id="64" dur="500" fill="hold"/>
                                            <p:tgtEl>
                                              <p:spTgt spid="5"/>
                                            </p:tgtEl>
                                            <p:attrNameLst>
                                              <p:attrName>fill.type</p:attrName>
                                            </p:attrNameLst>
                                          </p:cBhvr>
                                          <p:to>
                                            <p:strVal val="solid"/>
                                          </p:to>
                                        </p:set>
                                        <p:set>
                                          <p:cBhvr>
                                            <p:cTn id="65" dur="500" fill="hold"/>
                                            <p:tgtEl>
                                              <p:spTgt spid="5"/>
                                            </p:tgtEl>
                                            <p:attrNameLst>
                                              <p:attrName>fill.on</p:attrName>
                                            </p:attrNameLst>
                                          </p:cBhvr>
                                          <p:to>
                                            <p:strVal val="true"/>
                                          </p:to>
                                        </p:set>
                                      </p:childTnLst>
                                    </p:cTn>
                                  </p:par>
                                  <p:par>
                                    <p:cTn id="66" presetID="1" presetClass="emph" presetSubtype="2" fill="hold" nodeType="withEffect">
                                      <p:stCondLst>
                                        <p:cond delay="1500"/>
                                      </p:stCondLst>
                                      <p:childTnLst>
                                        <p:animClr clrSpc="rgb" dir="cw">
                                          <p:cBhvr>
                                            <p:cTn id="67" dur="250" fill="hold"/>
                                            <p:tgtEl>
                                              <p:spTgt spid="5"/>
                                            </p:tgtEl>
                                            <p:attrNameLst>
                                              <p:attrName>fillcolor</p:attrName>
                                            </p:attrNameLst>
                                          </p:cBhvr>
                                          <p:to>
                                            <a:srgbClr val="ED5565"/>
                                          </p:to>
                                        </p:animClr>
                                        <p:set>
                                          <p:cBhvr>
                                            <p:cTn id="68" dur="250" fill="hold"/>
                                            <p:tgtEl>
                                              <p:spTgt spid="5"/>
                                            </p:tgtEl>
                                            <p:attrNameLst>
                                              <p:attrName>fill.type</p:attrName>
                                            </p:attrNameLst>
                                          </p:cBhvr>
                                          <p:to>
                                            <p:strVal val="solid"/>
                                          </p:to>
                                        </p:set>
                                        <p:set>
                                          <p:cBhvr>
                                            <p:cTn id="6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
                                            </p:tgtEl>
                                            <p:attrNameLst>
                                              <p:attrName>fillcolor</p:attrName>
                                            </p:attrNameLst>
                                          </p:cBhvr>
                                          <p:to>
                                            <a:srgbClr val="FCECD0"/>
                                          </p:to>
                                        </p:animClr>
                                        <p:set>
                                          <p:cBhvr>
                                            <p:cTn id="31" dur="500" fill="hold"/>
                                            <p:tgtEl>
                                              <p:spTgt spid="6"/>
                                            </p:tgtEl>
                                            <p:attrNameLst>
                                              <p:attrName>fill.type</p:attrName>
                                            </p:attrNameLst>
                                          </p:cBhvr>
                                          <p:to>
                                            <p:strVal val="solid"/>
                                          </p:to>
                                        </p:set>
                                        <p:set>
                                          <p:cBhvr>
                                            <p:cTn id="32" dur="500" fill="hold"/>
                                            <p:tgtEl>
                                              <p:spTgt spid="6"/>
                                            </p:tgtEl>
                                            <p:attrNameLst>
                                              <p:attrName>fill.on</p:attrName>
                                            </p:attrNameLst>
                                          </p:cBhvr>
                                          <p:to>
                                            <p:strVal val="true"/>
                                          </p:to>
                                        </p:set>
                                      </p:childTnLst>
                                    </p:cTn>
                                  </p:par>
                                  <p:par>
                                    <p:cTn id="33" presetID="1" presetClass="emph" presetSubtype="2" fill="hold" nodeType="withEffect">
                                      <p:stCondLst>
                                        <p:cond delay="1500"/>
                                      </p:stCondLst>
                                      <p:childTnLst>
                                        <p:animClr clrSpc="rgb" dir="cw">
                                          <p:cBhvr>
                                            <p:cTn id="34" dur="250" fill="hold"/>
                                            <p:tgtEl>
                                              <p:spTgt spid="6"/>
                                            </p:tgtEl>
                                            <p:attrNameLst>
                                              <p:attrName>fillcolor</p:attrName>
                                            </p:attrNameLst>
                                          </p:cBhvr>
                                          <p:to>
                                            <a:srgbClr val="ED5565"/>
                                          </p:to>
                                        </p:animClr>
                                        <p:set>
                                          <p:cBhvr>
                                            <p:cTn id="35" dur="250" fill="hold"/>
                                            <p:tgtEl>
                                              <p:spTgt spid="6"/>
                                            </p:tgtEl>
                                            <p:attrNameLst>
                                              <p:attrName>fill.type</p:attrName>
                                            </p:attrNameLst>
                                          </p:cBhvr>
                                          <p:to>
                                            <p:strVal val="solid"/>
                                          </p:to>
                                        </p:set>
                                        <p:set>
                                          <p:cBhvr>
                                            <p:cTn id="36"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4"/>
                                            </p:tgtEl>
                                            <p:attrNameLst>
                                              <p:attrName>fillcolor</p:attrName>
                                            </p:attrNameLst>
                                          </p:cBhvr>
                                          <p:to>
                                            <a:srgbClr val="FCECD0"/>
                                          </p:to>
                                        </p:animClr>
                                        <p:set>
                                          <p:cBhvr>
                                            <p:cTn id="42" dur="500" fill="hold"/>
                                            <p:tgtEl>
                                              <p:spTgt spid="4"/>
                                            </p:tgtEl>
                                            <p:attrNameLst>
                                              <p:attrName>fill.type</p:attrName>
                                            </p:attrNameLst>
                                          </p:cBhvr>
                                          <p:to>
                                            <p:strVal val="solid"/>
                                          </p:to>
                                        </p:set>
                                        <p:set>
                                          <p:cBhvr>
                                            <p:cTn id="43" dur="500" fill="hold"/>
                                            <p:tgtEl>
                                              <p:spTgt spid="4"/>
                                            </p:tgtEl>
                                            <p:attrNameLst>
                                              <p:attrName>fill.on</p:attrName>
                                            </p:attrNameLst>
                                          </p:cBhvr>
                                          <p:to>
                                            <p:strVal val="true"/>
                                          </p:to>
                                        </p:set>
                                      </p:childTnLst>
                                    </p:cTn>
                                  </p:par>
                                  <p:par>
                                    <p:cTn id="44" presetID="1" presetClass="emph" presetSubtype="2" fill="hold" nodeType="withEffect">
                                      <p:stCondLst>
                                        <p:cond delay="1500"/>
                                      </p:stCondLst>
                                      <p:childTnLst>
                                        <p:animClr clrSpc="rgb" dir="cw">
                                          <p:cBhvr>
                                            <p:cTn id="45" dur="250" fill="hold"/>
                                            <p:tgtEl>
                                              <p:spTgt spid="4"/>
                                            </p:tgtEl>
                                            <p:attrNameLst>
                                              <p:attrName>fillcolor</p:attrName>
                                            </p:attrNameLst>
                                          </p:cBhvr>
                                          <p:to>
                                            <a:srgbClr val="A0D468"/>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7"/>
                                            </p:tgtEl>
                                            <p:attrNameLst>
                                              <p:attrName>fillcolor</p:attrName>
                                            </p:attrNameLst>
                                          </p:cBhvr>
                                          <p:to>
                                            <a:srgbClr val="FCECD0"/>
                                          </p:to>
                                        </p:animClr>
                                        <p:set>
                                          <p:cBhvr>
                                            <p:cTn id="53" dur="500" fill="hold"/>
                                            <p:tgtEl>
                                              <p:spTgt spid="7"/>
                                            </p:tgtEl>
                                            <p:attrNameLst>
                                              <p:attrName>fill.type</p:attrName>
                                            </p:attrNameLst>
                                          </p:cBhvr>
                                          <p:to>
                                            <p:strVal val="solid"/>
                                          </p:to>
                                        </p:set>
                                        <p:set>
                                          <p:cBhvr>
                                            <p:cTn id="54" dur="500" fill="hold"/>
                                            <p:tgtEl>
                                              <p:spTgt spid="7"/>
                                            </p:tgtEl>
                                            <p:attrNameLst>
                                              <p:attrName>fill.on</p:attrName>
                                            </p:attrNameLst>
                                          </p:cBhvr>
                                          <p:to>
                                            <p:strVal val="true"/>
                                          </p:to>
                                        </p:set>
                                      </p:childTnLst>
                                    </p:cTn>
                                  </p:par>
                                  <p:par>
                                    <p:cTn id="55" presetID="1" presetClass="emph" presetSubtype="2" fill="hold" nodeType="withEffect">
                                      <p:stCondLst>
                                        <p:cond delay="1500"/>
                                      </p:stCondLst>
                                      <p:childTnLst>
                                        <p:animClr clrSpc="rgb" dir="cw">
                                          <p:cBhvr>
                                            <p:cTn id="56" dur="250" fill="hold"/>
                                            <p:tgtEl>
                                              <p:spTgt spid="7"/>
                                            </p:tgtEl>
                                            <p:attrNameLst>
                                              <p:attrName>fillcolor</p:attrName>
                                            </p:attrNameLst>
                                          </p:cBhvr>
                                          <p:to>
                                            <a:srgbClr val="ED5565"/>
                                          </p:to>
                                        </p:animClr>
                                        <p:set>
                                          <p:cBhvr>
                                            <p:cTn id="57" dur="250" fill="hold"/>
                                            <p:tgtEl>
                                              <p:spTgt spid="7"/>
                                            </p:tgtEl>
                                            <p:attrNameLst>
                                              <p:attrName>fill.type</p:attrName>
                                            </p:attrNameLst>
                                          </p:cBhvr>
                                          <p:to>
                                            <p:strVal val="solid"/>
                                          </p:to>
                                        </p:set>
                                        <p:set>
                                          <p:cBhvr>
                                            <p:cTn id="58"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5"/>
                                            </p:tgtEl>
                                            <p:attrNameLst>
                                              <p:attrName>fillcolor</p:attrName>
                                            </p:attrNameLst>
                                          </p:cBhvr>
                                          <p:to>
                                            <a:srgbClr val="FCECD0"/>
                                          </p:to>
                                        </p:animClr>
                                        <p:set>
                                          <p:cBhvr>
                                            <p:cTn id="64" dur="500" fill="hold"/>
                                            <p:tgtEl>
                                              <p:spTgt spid="5"/>
                                            </p:tgtEl>
                                            <p:attrNameLst>
                                              <p:attrName>fill.type</p:attrName>
                                            </p:attrNameLst>
                                          </p:cBhvr>
                                          <p:to>
                                            <p:strVal val="solid"/>
                                          </p:to>
                                        </p:set>
                                        <p:set>
                                          <p:cBhvr>
                                            <p:cTn id="65" dur="500" fill="hold"/>
                                            <p:tgtEl>
                                              <p:spTgt spid="5"/>
                                            </p:tgtEl>
                                            <p:attrNameLst>
                                              <p:attrName>fill.on</p:attrName>
                                            </p:attrNameLst>
                                          </p:cBhvr>
                                          <p:to>
                                            <p:strVal val="true"/>
                                          </p:to>
                                        </p:set>
                                      </p:childTnLst>
                                    </p:cTn>
                                  </p:par>
                                  <p:par>
                                    <p:cTn id="66" presetID="1" presetClass="emph" presetSubtype="2" fill="hold" nodeType="withEffect">
                                      <p:stCondLst>
                                        <p:cond delay="1500"/>
                                      </p:stCondLst>
                                      <p:childTnLst>
                                        <p:animClr clrSpc="rgb" dir="cw">
                                          <p:cBhvr>
                                            <p:cTn id="67" dur="250" fill="hold"/>
                                            <p:tgtEl>
                                              <p:spTgt spid="5"/>
                                            </p:tgtEl>
                                            <p:attrNameLst>
                                              <p:attrName>fillcolor</p:attrName>
                                            </p:attrNameLst>
                                          </p:cBhvr>
                                          <p:to>
                                            <a:srgbClr val="ED5565"/>
                                          </p:to>
                                        </p:animClr>
                                        <p:set>
                                          <p:cBhvr>
                                            <p:cTn id="68" dur="250" fill="hold"/>
                                            <p:tgtEl>
                                              <p:spTgt spid="5"/>
                                            </p:tgtEl>
                                            <p:attrNameLst>
                                              <p:attrName>fill.type</p:attrName>
                                            </p:attrNameLst>
                                          </p:cBhvr>
                                          <p:to>
                                            <p:strVal val="solid"/>
                                          </p:to>
                                        </p:set>
                                        <p:set>
                                          <p:cBhvr>
                                            <p:cTn id="6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4" grpId="0" animBg="1"/>
          <p:bldP spid="5" grpId="0" animBg="1"/>
          <p:bldP spid="6" grpId="0" animBg="1"/>
          <p:bldP spid="7" grpId="0" animBg="1"/>
          <p:bldP spid="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6"/>
          <a:stretch>
            <a:fillRect/>
          </a:stretch>
        </p:blipFill>
        <p:spPr>
          <a:xfrm>
            <a:off x="1029196" y="1363838"/>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7"/>
          <a:stretch>
            <a:fillRect/>
          </a:stretch>
        </p:blipFill>
        <p:spPr>
          <a:xfrm>
            <a:off x="2261303" y="2386087"/>
            <a:ext cx="7212193" cy="2676376"/>
          </a:xfrm>
          <a:prstGeom prst="rect">
            <a:avLst/>
          </a:prstGeom>
        </p:spPr>
      </p:pic>
      <p:sp>
        <p:nvSpPr>
          <p:cNvPr id="13" name="Rounded Rectangle 39">
            <a:extLst>
              <a:ext uri="{FF2B5EF4-FFF2-40B4-BE49-F238E27FC236}">
                <a16:creationId xmlns:a16="http://schemas.microsoft.com/office/drawing/2014/main" id="{DA368B96-BDCC-D09B-4382-DDE9DBFB96EB}"/>
              </a:ext>
            </a:extLst>
          </p:cNvPr>
          <p:cNvSpPr/>
          <p:nvPr/>
        </p:nvSpPr>
        <p:spPr>
          <a:xfrm>
            <a:off x="3561352" y="442560"/>
            <a:ext cx="3581400" cy="876301"/>
          </a:xfrm>
          <a:prstGeom prst="roundRect">
            <a:avLst/>
          </a:prstGeom>
          <a:solidFill>
            <a:srgbClr val="FF75AD">
              <a:alpha val="63000"/>
            </a:srgb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b="1" dirty="0" smtClean="0">
                <a:solidFill>
                  <a:prstClr val="black"/>
                </a:solidFill>
                <a:latin typeface="Cambria" panose="02040503050406030204" pitchFamily="18" charset="0"/>
                <a:ea typeface="Cambria" panose="02040503050406030204" pitchFamily="18" charset="0"/>
              </a:rPr>
              <a:t>TIẾNG VIỆT 5</a:t>
            </a:r>
            <a:endParaRPr lang="vi-VN" sz="4000" b="1" dirty="0">
              <a:solidFill>
                <a:prstClr val="black"/>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A4418D8E-8427-85C0-F5B1-0A597A6716C2}"/>
              </a:ext>
            </a:extLst>
          </p:cNvPr>
          <p:cNvSpPr txBox="1"/>
          <p:nvPr/>
        </p:nvSpPr>
        <p:spPr>
          <a:xfrm>
            <a:off x="6024299" y="4920350"/>
            <a:ext cx="3817514" cy="646331"/>
          </a:xfrm>
          <a:prstGeom prst="rect">
            <a:avLst/>
          </a:prstGeom>
          <a:noFill/>
        </p:spPr>
        <p:txBody>
          <a:bodyPr wrap="square" rtlCol="0">
            <a:spAutoFit/>
          </a:bodyPr>
          <a:lstStyle/>
          <a:p>
            <a:r>
              <a:rPr lang="en-US" sz="3600" b="1" dirty="0" err="1" smtClean="0">
                <a:solidFill>
                  <a:srgbClr val="FF0000"/>
                </a:solidFill>
                <a:latin typeface="Cambria" panose="02040503050406030204" pitchFamily="18" charset="0"/>
                <a:ea typeface="Cambria" panose="02040503050406030204" pitchFamily="18" charset="0"/>
              </a:rPr>
              <a:t>Tuần</a:t>
            </a:r>
            <a:r>
              <a:rPr lang="en-US" sz="3600" b="1" dirty="0" smtClean="0">
                <a:solidFill>
                  <a:srgbClr val="FF0000"/>
                </a:solidFill>
                <a:latin typeface="Cambria" panose="02040503050406030204" pitchFamily="18" charset="0"/>
                <a:ea typeface="Cambria" panose="02040503050406030204" pitchFamily="18" charset="0"/>
              </a:rPr>
              <a:t> 4 – </a:t>
            </a:r>
            <a:r>
              <a:rPr lang="en-US" sz="3600" b="1" dirty="0" err="1" smtClean="0">
                <a:solidFill>
                  <a:srgbClr val="FF0000"/>
                </a:solidFill>
                <a:latin typeface="Cambria" panose="02040503050406030204" pitchFamily="18" charset="0"/>
                <a:ea typeface="Cambria" panose="02040503050406030204" pitchFamily="18" charset="0"/>
              </a:rPr>
              <a:t>Tiết</a:t>
            </a:r>
            <a:r>
              <a:rPr lang="en-US" sz="3600" b="1" dirty="0" smtClean="0">
                <a:solidFill>
                  <a:srgbClr val="FF0000"/>
                </a:solidFill>
                <a:latin typeface="Cambria" panose="02040503050406030204" pitchFamily="18" charset="0"/>
                <a:ea typeface="Cambria" panose="02040503050406030204" pitchFamily="18" charset="0"/>
              </a:rPr>
              <a:t> 23</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xmlns=""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a:extLst>
              <a:ext uri="{FF2B5EF4-FFF2-40B4-BE49-F238E27FC236}">
                <a16:creationId xmlns:a16="http://schemas.microsoft.com/office/drawing/2014/main" id="{7A778FED-1345-3506-7B43-66CDFE4B62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0375" y="1326658"/>
            <a:ext cx="7158207" cy="553134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2"/>
                <a:stretch>
                  <a:fillRect l="-47" r="-47"/>
                </a:stretch>
              </a:blipFill>
            </p:spPr>
            <p:txBody>
              <a:bodyPr/>
              <a:lstStyle/>
              <a:p>
                <a:endParaRPr lang="en-US"/>
              </a:p>
            </p:txBody>
          </p:sp>
        </p:grpSp>
        <p:sp>
          <p:nvSpPr>
            <p:cNvPr id="7" name="TextBox 6">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no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2" name="TextBox 11">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3EDDAF97-C765-D188-FAC1-B8E92B33E37E}"/>
                </a:ext>
              </a:extLst>
            </p:cNvPr>
            <p:cNvPicPr>
              <a:picLocks noChangeAspect="1"/>
            </p:cNvPicPr>
            <p:nvPr/>
          </p:nvPicPr>
          <p:blipFill>
            <a:blip r:embed="rId3"/>
            <a:stretch>
              <a:fillRect/>
            </a:stretch>
          </p:blipFill>
          <p:spPr>
            <a:xfrm>
              <a:off x="4076700" y="3266015"/>
              <a:ext cx="590549" cy="582088"/>
            </a:xfrm>
            <a:prstGeom prst="rect">
              <a:avLst/>
            </a:prstGeom>
          </p:spPr>
        </p:pic>
        <p:grpSp>
          <p:nvGrpSpPr>
            <p:cNvPr id="14" name="Group 13">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30"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EC6B7B92-1ED2-C514-01AA-CE1FC92E99E9}"/>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6" name="Group 15">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26"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26BC26A-7F61-FE46-D6D4-3A0350A1F080}"/>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7" name="Group 16">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2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74BF615-4A1F-9089-6E5A-5643AE377C8F}"/>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22"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656701C-50B9-8FC3-D718-E86800D3D1EB}"/>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9" name="Group 1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2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CE982FD-7636-0399-B3F4-291224768B3A}"/>
                  </a:ext>
                </a:extLst>
              </p:cNvPr>
              <p:cNvPicPr>
                <a:picLocks noChangeAspect="1"/>
              </p:cNvPicPr>
              <p:nvPr/>
            </p:nvPicPr>
            <p:blipFill>
              <a:blip r:embed="rId3"/>
              <a:stretch>
                <a:fillRect/>
              </a:stretch>
            </p:blipFill>
            <p:spPr>
              <a:xfrm>
                <a:off x="-543155" y="4281177"/>
                <a:ext cx="592090" cy="561482"/>
              </a:xfrm>
              <a:prstGeom prst="rect">
                <a:avLst/>
              </a:prstGeom>
            </p:spPr>
          </p:pic>
        </p:grpSp>
      </p:grpSp>
    </p:spTree>
    <p:extLst>
      <p:ext uri="{BB962C8B-B14F-4D97-AF65-F5344CB8AC3E}">
        <p14:creationId xmlns:p14="http://schemas.microsoft.com/office/powerpoint/2010/main" val="24412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428018" y="5028137"/>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949</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14</vt:i4>
      </vt:variant>
    </vt:vector>
  </HeadingPairs>
  <TitlesOfParts>
    <vt:vector size="32" baseType="lpstr">
      <vt:lpstr>Microsoft YaHei</vt:lpstr>
      <vt:lpstr>SimSun</vt:lpstr>
      <vt:lpstr>#9Slide05 Dancing Script</vt:lpstr>
      <vt:lpstr>Architecture</vt:lpstr>
      <vt:lpstr>Arial</vt:lpstr>
      <vt:lpstr>Calibri</vt:lpstr>
      <vt:lpstr>Calibri Light</vt:lpstr>
      <vt:lpstr>Cambria</vt:lpstr>
      <vt:lpstr>Coiny</vt:lpstr>
      <vt:lpstr>等线</vt:lpstr>
      <vt:lpstr>等线 Light</vt:lpstr>
      <vt:lpstr>Just Another Hand</vt:lpstr>
      <vt:lpstr>SVN-Newton</vt:lpstr>
      <vt:lpstr>Tahoma</vt:lpstr>
      <vt:lpstr>Times New Roman</vt:lpstr>
      <vt:lpstr>字魂59号-创粗黑</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33</cp:revision>
  <dcterms:created xsi:type="dcterms:W3CDTF">2024-07-02T05:21:00Z</dcterms:created>
  <dcterms:modified xsi:type="dcterms:W3CDTF">2025-09-19T05:25:20Z</dcterms:modified>
</cp:coreProperties>
</file>