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2"/>
  </p:notesMasterIdLst>
  <p:sldIdLst>
    <p:sldId id="5205" r:id="rId2"/>
    <p:sldId id="5198" r:id="rId3"/>
    <p:sldId id="5199" r:id="rId4"/>
    <p:sldId id="5193" r:id="rId5"/>
    <p:sldId id="5194" r:id="rId6"/>
    <p:sldId id="5195" r:id="rId7"/>
    <p:sldId id="5196" r:id="rId8"/>
    <p:sldId id="5200" r:id="rId9"/>
    <p:sldId id="5201" r:id="rId10"/>
    <p:sldId id="520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7" autoAdjust="0"/>
    <p:restoredTop sz="86399" autoAdjust="0"/>
  </p:normalViewPr>
  <p:slideViewPr>
    <p:cSldViewPr snapToGrid="0">
      <p:cViewPr varScale="1">
        <p:scale>
          <a:sx n="79" d="100"/>
          <a:sy n="79" d="100"/>
        </p:scale>
        <p:origin x="96" y="306"/>
      </p:cViewPr>
      <p:guideLst/>
    </p:cSldViewPr>
  </p:slideViewPr>
  <p:outlineViewPr>
    <p:cViewPr>
      <p:scale>
        <a:sx n="33" d="100"/>
        <a:sy n="33" d="100"/>
      </p:scale>
      <p:origin x="0" y="-253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FFA5E-DCB3-431B-B90C-354C8558FDE7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F219C-AB42-48FC-92CB-18B42894D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89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1602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24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3376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00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375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095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8073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818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3999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8185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504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D450B-F055-4817-BC89-212053FCA3ED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B07D5-AE74-4CD8-9012-0662A16C42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418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1">
            <a:extLst>
              <a:ext uri="{FF2B5EF4-FFF2-40B4-BE49-F238E27FC236}">
                <a16:creationId xmlns:a16="http://schemas.microsoft.com/office/drawing/2014/main" id="{DF128EA7-A07B-D5F5-A5C9-2F9706B837F6}"/>
              </a:ext>
            </a:extLst>
          </p:cNvPr>
          <p:cNvGrpSpPr/>
          <p:nvPr/>
        </p:nvGrpSpPr>
        <p:grpSpPr>
          <a:xfrm>
            <a:off x="2009673" y="716676"/>
            <a:ext cx="8404300" cy="4922520"/>
            <a:chOff x="1924329" y="960120"/>
            <a:chExt cx="8404300" cy="4922520"/>
          </a:xfrm>
        </p:grpSpPr>
        <p:grpSp>
          <p:nvGrpSpPr>
            <p:cNvPr id="5" name="组合 19">
              <a:extLst>
                <a:ext uri="{FF2B5EF4-FFF2-40B4-BE49-F238E27FC236}">
                  <a16:creationId xmlns:a16="http://schemas.microsoft.com/office/drawing/2014/main" id="{02A2F109-18B2-3079-6A25-B6C6AF625E81}"/>
                </a:ext>
              </a:extLst>
            </p:cNvPr>
            <p:cNvGrpSpPr/>
            <p:nvPr/>
          </p:nvGrpSpPr>
          <p:grpSpPr>
            <a:xfrm>
              <a:off x="1924329" y="2133600"/>
              <a:ext cx="8404300" cy="3749040"/>
              <a:chOff x="924877" y="2255520"/>
              <a:chExt cx="10211753" cy="3520440"/>
            </a:xfrm>
          </p:grpSpPr>
          <p:sp>
            <p:nvSpPr>
              <p:cNvPr id="15" name="矩形: 圆角 9">
                <a:extLst>
                  <a:ext uri="{FF2B5EF4-FFF2-40B4-BE49-F238E27FC236}">
                    <a16:creationId xmlns:a16="http://schemas.microsoft.com/office/drawing/2014/main" id="{C7255D0C-C060-2E54-5603-6DD824900FDB}"/>
                  </a:ext>
                </a:extLst>
              </p:cNvPr>
              <p:cNvSpPr/>
              <p:nvPr/>
            </p:nvSpPr>
            <p:spPr>
              <a:xfrm>
                <a:off x="1055369" y="2484120"/>
                <a:ext cx="10081261" cy="3291840"/>
              </a:xfrm>
              <a:prstGeom prst="roundRect">
                <a:avLst/>
              </a:prstGeom>
              <a:solidFill>
                <a:srgbClr val="FD99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/>
                  <a:cs typeface="+mn-cs"/>
                </a:endParaRPr>
              </a:p>
            </p:txBody>
          </p:sp>
          <p:sp>
            <p:nvSpPr>
              <p:cNvPr id="16" name="矩形: 圆角 11">
                <a:extLst>
                  <a:ext uri="{FF2B5EF4-FFF2-40B4-BE49-F238E27FC236}">
                    <a16:creationId xmlns:a16="http://schemas.microsoft.com/office/drawing/2014/main" id="{622ADDA8-D98A-2CD9-A41B-07DE2B9460D8}"/>
                  </a:ext>
                </a:extLst>
              </p:cNvPr>
              <p:cNvSpPr/>
              <p:nvPr/>
            </p:nvSpPr>
            <p:spPr>
              <a:xfrm>
                <a:off x="924877" y="2255520"/>
                <a:ext cx="10081261" cy="3291840"/>
              </a:xfrm>
              <a:prstGeom prst="roundRect">
                <a:avLst/>
              </a:prstGeom>
              <a:solidFill>
                <a:srgbClr val="FFFFFF"/>
              </a:solidFill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/>
                  <a:cs typeface="+mn-cs"/>
                </a:endParaRPr>
              </a:p>
            </p:txBody>
          </p:sp>
        </p:grpSp>
        <p:grpSp>
          <p:nvGrpSpPr>
            <p:cNvPr id="6" name="组合 56">
              <a:extLst>
                <a:ext uri="{FF2B5EF4-FFF2-40B4-BE49-F238E27FC236}">
                  <a16:creationId xmlns:a16="http://schemas.microsoft.com/office/drawing/2014/main" id="{FF270CC3-E0C5-1053-C853-DD883795E600}"/>
                </a:ext>
              </a:extLst>
            </p:cNvPr>
            <p:cNvGrpSpPr/>
            <p:nvPr/>
          </p:nvGrpSpPr>
          <p:grpSpPr>
            <a:xfrm>
              <a:off x="3522156" y="960120"/>
              <a:ext cx="5085945" cy="1489249"/>
              <a:chOff x="3614379" y="1112520"/>
              <a:chExt cx="5085945" cy="1489249"/>
            </a:xfrm>
          </p:grpSpPr>
          <p:sp>
            <p:nvSpPr>
              <p:cNvPr id="7" name="矩形: 圆角 55">
                <a:extLst>
                  <a:ext uri="{FF2B5EF4-FFF2-40B4-BE49-F238E27FC236}">
                    <a16:creationId xmlns:a16="http://schemas.microsoft.com/office/drawing/2014/main" id="{32BA3EA3-3F33-41B4-8BDE-F26B65E69E00}"/>
                  </a:ext>
                </a:extLst>
              </p:cNvPr>
              <p:cNvSpPr/>
              <p:nvPr/>
            </p:nvSpPr>
            <p:spPr>
              <a:xfrm>
                <a:off x="3737083" y="1233373"/>
                <a:ext cx="4963241" cy="647700"/>
              </a:xfrm>
              <a:prstGeom prst="round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zh-C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妈妈刀隶体" pitchFamily="2" charset="-122"/>
                  <a:ea typeface="阿里妈妈刀隶体" pitchFamily="2" charset="-122"/>
                  <a:cs typeface="+mn-cs"/>
                </a:endParaRPr>
              </a:p>
            </p:txBody>
          </p:sp>
          <p:sp>
            <p:nvSpPr>
              <p:cNvPr id="8" name="矩形: 圆角 7">
                <a:extLst>
                  <a:ext uri="{FF2B5EF4-FFF2-40B4-BE49-F238E27FC236}">
                    <a16:creationId xmlns:a16="http://schemas.microsoft.com/office/drawing/2014/main" id="{F109CC2C-841A-A7A8-9377-9F1DB9AE450D}"/>
                  </a:ext>
                </a:extLst>
              </p:cNvPr>
              <p:cNvSpPr/>
              <p:nvPr/>
            </p:nvSpPr>
            <p:spPr>
              <a:xfrm>
                <a:off x="3614379" y="1112520"/>
                <a:ext cx="4963241" cy="647700"/>
              </a:xfrm>
              <a:prstGeom prst="roundRect">
                <a:avLst/>
              </a:prstGeom>
              <a:solidFill>
                <a:srgbClr val="FD993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zh-CN" sz="3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妈妈刀隶体" pitchFamily="2" charset="-122"/>
                  <a:ea typeface="阿里妈妈刀隶体" pitchFamily="2" charset="-122"/>
                  <a:cs typeface="+mn-cs"/>
                </a:endParaRPr>
              </a:p>
            </p:txBody>
          </p:sp>
          <p:sp>
            <p:nvSpPr>
              <p:cNvPr id="9" name="椭圆 37">
                <a:extLst>
                  <a:ext uri="{FF2B5EF4-FFF2-40B4-BE49-F238E27FC236}">
                    <a16:creationId xmlns:a16="http://schemas.microsoft.com/office/drawing/2014/main" id="{FFD64F01-7EEF-CC17-DF96-BE05C2520B88}"/>
                  </a:ext>
                </a:extLst>
              </p:cNvPr>
              <p:cNvSpPr/>
              <p:nvPr/>
            </p:nvSpPr>
            <p:spPr>
              <a:xfrm>
                <a:off x="3788387" y="1356360"/>
                <a:ext cx="174338" cy="17433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/>
                  <a:cs typeface="+mn-cs"/>
                </a:endParaRPr>
              </a:p>
            </p:txBody>
          </p:sp>
          <p:sp>
            <p:nvSpPr>
              <p:cNvPr id="10" name="椭圆 38">
                <a:extLst>
                  <a:ext uri="{FF2B5EF4-FFF2-40B4-BE49-F238E27FC236}">
                    <a16:creationId xmlns:a16="http://schemas.microsoft.com/office/drawing/2014/main" id="{9AA63381-6A9C-A01D-0FC9-82C4B7052E7F}"/>
                  </a:ext>
                </a:extLst>
              </p:cNvPr>
              <p:cNvSpPr/>
              <p:nvPr/>
            </p:nvSpPr>
            <p:spPr>
              <a:xfrm>
                <a:off x="8190392" y="1356360"/>
                <a:ext cx="174338" cy="17433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/>
                  <a:cs typeface="+mn-cs"/>
                </a:endParaRPr>
              </a:p>
            </p:txBody>
          </p:sp>
          <p:cxnSp>
            <p:nvCxnSpPr>
              <p:cNvPr id="11" name="直接连接符 40">
                <a:extLst>
                  <a:ext uri="{FF2B5EF4-FFF2-40B4-BE49-F238E27FC236}">
                    <a16:creationId xmlns:a16="http://schemas.microsoft.com/office/drawing/2014/main" id="{934C264E-8124-6778-A1B9-6B4ECBCC6AE6}"/>
                  </a:ext>
                </a:extLst>
              </p:cNvPr>
              <p:cNvCxnSpPr>
                <a:stCxn id="9" idx="0"/>
              </p:cNvCxnSpPr>
              <p:nvPr/>
            </p:nvCxnSpPr>
            <p:spPr>
              <a:xfrm>
                <a:off x="3875556" y="1356360"/>
                <a:ext cx="0" cy="115824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接连接符 41">
                <a:extLst>
                  <a:ext uri="{FF2B5EF4-FFF2-40B4-BE49-F238E27FC236}">
                    <a16:creationId xmlns:a16="http://schemas.microsoft.com/office/drawing/2014/main" id="{4A9C92C3-4FCC-46CD-65EA-670148ADEF7D}"/>
                  </a:ext>
                </a:extLst>
              </p:cNvPr>
              <p:cNvCxnSpPr/>
              <p:nvPr/>
            </p:nvCxnSpPr>
            <p:spPr>
              <a:xfrm>
                <a:off x="8277561" y="1356360"/>
                <a:ext cx="0" cy="115824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椭圆 42">
                <a:extLst>
                  <a:ext uri="{FF2B5EF4-FFF2-40B4-BE49-F238E27FC236}">
                    <a16:creationId xmlns:a16="http://schemas.microsoft.com/office/drawing/2014/main" id="{313D3C8B-99C8-35E9-1D29-FD39C7BE5596}"/>
                  </a:ext>
                </a:extLst>
              </p:cNvPr>
              <p:cNvSpPr/>
              <p:nvPr/>
            </p:nvSpPr>
            <p:spPr>
              <a:xfrm>
                <a:off x="3788387" y="2427431"/>
                <a:ext cx="174338" cy="17433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/>
                  <a:cs typeface="+mn-cs"/>
                </a:endParaRPr>
              </a:p>
            </p:txBody>
          </p:sp>
          <p:sp>
            <p:nvSpPr>
              <p:cNvPr id="14" name="椭圆 43">
                <a:extLst>
                  <a:ext uri="{FF2B5EF4-FFF2-40B4-BE49-F238E27FC236}">
                    <a16:creationId xmlns:a16="http://schemas.microsoft.com/office/drawing/2014/main" id="{2C81A2AD-1631-7EF4-3511-ED402A5C7EB5}"/>
                  </a:ext>
                </a:extLst>
              </p:cNvPr>
              <p:cNvSpPr/>
              <p:nvPr/>
            </p:nvSpPr>
            <p:spPr>
              <a:xfrm>
                <a:off x="8190392" y="2427431"/>
                <a:ext cx="174338" cy="174338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阿里巴巴普惠体"/>
                  <a:cs typeface="+mn-cs"/>
                </a:endParaRPr>
              </a:p>
            </p:txBody>
          </p:sp>
        </p:grp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7D232E81-5A1D-0D47-1817-4C8F19614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220" y="2050702"/>
            <a:ext cx="5428034" cy="358849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A97E9FA-EA6F-94EC-C0CF-1DB383A58460}"/>
              </a:ext>
            </a:extLst>
          </p:cNvPr>
          <p:cNvSpPr txBox="1"/>
          <p:nvPr/>
        </p:nvSpPr>
        <p:spPr>
          <a:xfrm>
            <a:off x="1316334" y="2555090"/>
            <a:ext cx="510833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                            </a:t>
            </a:r>
            <a:r>
              <a:rPr lang="en-US" sz="3200" b="1" i="0" u="none" strike="noStrike" dirty="0" err="1" smtClean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Luyện</a:t>
            </a:r>
            <a:r>
              <a:rPr lang="en-US" sz="3200" b="1" i="0" u="none" strike="noStrike" dirty="0" smtClean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i="0" u="none" strike="noStrike" dirty="0" err="1" smtClean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đọc</a:t>
            </a:r>
            <a:endParaRPr lang="en-US" sz="3200" b="1" i="0" u="none" strike="noStrike" dirty="0" smtClean="0">
              <a:solidFill>
                <a:srgbClr val="00206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0" u="none" strike="noStrike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4800" b="1" i="0" u="none" strike="noStrike" dirty="0" smtClean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TIẾNG HẠT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i="0" u="none" strike="noStrike" dirty="0" smtClean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NẢY MẦM</a:t>
            </a:r>
            <a:endParaRPr kumimoji="0" lang="en-US" sz="4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59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97A06D-4C64-2B0D-9578-522057D5255E}"/>
              </a:ext>
            </a:extLst>
          </p:cNvPr>
          <p:cNvSpPr txBox="1"/>
          <p:nvPr/>
        </p:nvSpPr>
        <p:spPr>
          <a:xfrm>
            <a:off x="3107596" y="3188015"/>
            <a:ext cx="71728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Chuẩn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bị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bài</a:t>
            </a:r>
            <a:r>
              <a:rPr lang="en-US" sz="3600" b="1" smtClean="0">
                <a:solidFill>
                  <a:srgbClr val="3F3F3F"/>
                </a:solidFill>
                <a:latin typeface="Cambria" panose="02040503050406030204" pitchFamily="18" charset="0"/>
              </a:rPr>
              <a:t>: Tìm hiểu cách viết báo cáo công việc: Đọc trước bài, TLCH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BB651E-1300-1B1E-16F3-C80EF4ECC995}"/>
              </a:ext>
            </a:extLst>
          </p:cNvPr>
          <p:cNvSpPr txBox="1"/>
          <p:nvPr/>
        </p:nvSpPr>
        <p:spPr>
          <a:xfrm>
            <a:off x="3383006" y="2249040"/>
            <a:ext cx="8260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Luyện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đọc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lại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bài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: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Ngôi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sao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sân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cỏ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EAE9C9-6486-18DD-9370-6C08111ED5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1806" y="413346"/>
            <a:ext cx="5163341" cy="191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00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3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D7D8E4-0AB6-89CE-9386-EA9716C60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774" y="1252057"/>
            <a:ext cx="8083997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84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CC6296-E133-7475-9480-8313AB864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503" y="435013"/>
            <a:ext cx="6334293" cy="658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6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3A32BB-E47E-95C0-4E79-A5B301A880DA}"/>
              </a:ext>
            </a:extLst>
          </p:cNvPr>
          <p:cNvSpPr txBox="1"/>
          <p:nvPr/>
        </p:nvSpPr>
        <p:spPr>
          <a:xfrm>
            <a:off x="646880" y="2166778"/>
            <a:ext cx="1086464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Lớp tôi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càng đá càng hay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Bộ ba Long, Chiến, Mạnh chuyền bóng </a:t>
            </a:r>
            <a:r>
              <a:rPr lang="vi-VN" sz="2800" u="sng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rất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ăn ý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Hậu vệ lớp C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không sao chặn nổi 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 bóng ấy. Rồi Mạnh ung dung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đội đầu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tạt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bóng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gọn vào lưới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defRPr/>
            </a:pPr>
            <a:r>
              <a:rPr lang="en-US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Cả sân vỗ tay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vang dội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Bàn thắng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đẹp quá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! Nếu tôi là một trong ba đứa, bàn thắng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 đẹp 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thế không? Tôi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bần thần 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nghĩ, không biết Vĩnh chạy đến: “Vào đi Việt, Chiến đau chân.”. Tôi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ngẩn</a:t>
            </a:r>
            <a:r>
              <a:rPr lang="vi-VN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ra giây lát rồi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tức tốc chạy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theo Vĩnh, cứ như vừa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đón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được một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đường bóng</a:t>
            </a:r>
            <a:r>
              <a:rPr lang="vi-VN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đồng đội </a:t>
            </a:r>
            <a:r>
              <a:rPr lang="vi-VN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chuyền</a:t>
            </a:r>
            <a:r>
              <a:rPr lang="vi-VN" sz="2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đến cho tôi</a:t>
            </a:r>
            <a:r>
              <a:rPr lang="vi-VN" sz="2800" dirty="0" smtClean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vi-VN" sz="2800" dirty="0">
              <a:solidFill>
                <a:srgbClr val="7030A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r">
              <a:defRPr/>
            </a:pPr>
            <a:r>
              <a:rPr lang="vi-VN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vi-VN" sz="2800" i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vi-VN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Lê Khắc Hoan)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6631110" y="442330"/>
            <a:ext cx="4323806" cy="1529230"/>
          </a:xfrm>
          <a:prstGeom prst="wedgeRectCallout">
            <a:avLst>
              <a:gd name="adj1" fmla="val -45003"/>
              <a:gd name="adj2" fmla="val 63134"/>
            </a:avLst>
          </a:prstGeom>
          <a:solidFill>
            <a:srgbClr val="44546A">
              <a:lumMod val="20000"/>
              <a:lumOff val="80000"/>
            </a:srgbClr>
          </a:solidFill>
          <a:ln w="12700" cap="flat" cmpd="sng" algn="ctr">
            <a:solidFill>
              <a:srgbClr val="3F3F3F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Giọng nhanh, sôi nổi, nhấn giọng các từ ngữ thể hiện khí thế tấn công của đội thắng, thể hiện tâm trạng của Việt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524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232E81-5A1D-0D47-1817-4C8F19614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3445" y="882589"/>
            <a:ext cx="5428034" cy="452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39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638A5B4-60C5-5D55-5CCD-332EB69E1875}"/>
              </a:ext>
            </a:extLst>
          </p:cNvPr>
          <p:cNvSpPr txBox="1"/>
          <p:nvPr/>
        </p:nvSpPr>
        <p:spPr>
          <a:xfrm>
            <a:off x="1203686" y="221862"/>
            <a:ext cx="10057008" cy="947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2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Những từ ngữ nào trong đoạn dưới đây chỉ sự vật, hoạt động trong một trận đấu bóng đá?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34F020-26D6-8EB2-FEF2-48BA47640E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640" y="1351519"/>
            <a:ext cx="10383520" cy="2541060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8D5E25A0-1D35-6D30-8EBF-D079CC9B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838634"/>
              </p:ext>
            </p:extLst>
          </p:nvPr>
        </p:nvGraphicFramePr>
        <p:xfrm>
          <a:off x="1325880" y="4304443"/>
          <a:ext cx="9611360" cy="22368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80776">
                  <a:extLst>
                    <a:ext uri="{9D8B030D-6E8A-4147-A177-3AD203B41FA5}">
                      <a16:colId xmlns:a16="http://schemas.microsoft.com/office/drawing/2014/main" val="407556408"/>
                    </a:ext>
                  </a:extLst>
                </a:gridCol>
                <a:gridCol w="5430584">
                  <a:extLst>
                    <a:ext uri="{9D8B030D-6E8A-4147-A177-3AD203B41FA5}">
                      <a16:colId xmlns:a16="http://schemas.microsoft.com/office/drawing/2014/main" val="4081418841"/>
                    </a:ext>
                  </a:extLst>
                </a:gridCol>
              </a:tblGrid>
              <a:tr h="69476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Sự</a:t>
                      </a:r>
                      <a:r>
                        <a:rPr lang="en-US" sz="32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vật</a:t>
                      </a:r>
                      <a:endParaRPr lang="en-US" sz="3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Hoạt</a:t>
                      </a:r>
                      <a:r>
                        <a:rPr lang="en-US" sz="32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động</a:t>
                      </a:r>
                      <a:endParaRPr lang="en-US" sz="3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260724"/>
                  </a:ext>
                </a:extLst>
              </a:tr>
              <a:tr h="1542130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44080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9C724EF-D9CE-3A03-4B0C-B9CCAF3F1827}"/>
              </a:ext>
            </a:extLst>
          </p:cNvPr>
          <p:cNvSpPr txBox="1"/>
          <p:nvPr/>
        </p:nvSpPr>
        <p:spPr>
          <a:xfrm>
            <a:off x="1422400" y="5283200"/>
            <a:ext cx="1249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DD053B-BA99-512A-FB5A-643F50084620}"/>
              </a:ext>
            </a:extLst>
          </p:cNvPr>
          <p:cNvSpPr txBox="1"/>
          <p:nvPr/>
        </p:nvSpPr>
        <p:spPr>
          <a:xfrm>
            <a:off x="2397760" y="5303520"/>
            <a:ext cx="2905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vòng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cấm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địa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4047D-BFBE-E6BB-0446-0FEEAAEA7141}"/>
              </a:ext>
            </a:extLst>
          </p:cNvPr>
          <p:cNvSpPr txBox="1"/>
          <p:nvPr/>
        </p:nvSpPr>
        <p:spPr>
          <a:xfrm>
            <a:off x="1442720" y="5872480"/>
            <a:ext cx="2905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thủ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môn</a:t>
            </a:r>
            <a:endParaRPr lang="en-US" sz="28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CFB22A9-CCE4-3DE0-C2AD-33C06D3EB683}"/>
              </a:ext>
            </a:extLst>
          </p:cNvPr>
          <p:cNvSpPr txBox="1"/>
          <p:nvPr/>
        </p:nvSpPr>
        <p:spPr>
          <a:xfrm>
            <a:off x="5506720" y="5140960"/>
            <a:ext cx="1249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Lăn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xả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B8F03E-C56A-3A3F-E182-D82505977C74}"/>
              </a:ext>
            </a:extLst>
          </p:cNvPr>
          <p:cNvSpPr txBox="1"/>
          <p:nvPr/>
        </p:nvSpPr>
        <p:spPr>
          <a:xfrm>
            <a:off x="6705600" y="516128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US" sz="280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ướp</a:t>
            </a:r>
            <a:r>
              <a:rPr lang="en-US" sz="280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endParaRPr lang="en-US" sz="28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B046733-0EBE-3618-A4F6-F8C3C5F8870E}"/>
              </a:ext>
            </a:extLst>
          </p:cNvPr>
          <p:cNvSpPr txBox="1"/>
          <p:nvPr/>
        </p:nvSpPr>
        <p:spPr>
          <a:xfrm>
            <a:off x="5425440" y="5659120"/>
            <a:ext cx="2153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dẫn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xuống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),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CD98FB-5991-D302-D557-5D1A2ED7D4C7}"/>
              </a:ext>
            </a:extLst>
          </p:cNvPr>
          <p:cNvSpPr txBox="1"/>
          <p:nvPr/>
        </p:nvSpPr>
        <p:spPr>
          <a:xfrm>
            <a:off x="7366000" y="5659120"/>
            <a:ext cx="1249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xô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lên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B65C10-5274-051D-59CA-1BB1053C5621}"/>
              </a:ext>
            </a:extLst>
          </p:cNvPr>
          <p:cNvSpPr txBox="1"/>
          <p:nvPr/>
        </p:nvSpPr>
        <p:spPr>
          <a:xfrm>
            <a:off x="8422640" y="5659120"/>
            <a:ext cx="1249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chặn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6E5FF9C-F724-FDA2-7135-719573EA24D6}"/>
              </a:ext>
            </a:extLst>
          </p:cNvPr>
          <p:cNvSpPr txBox="1"/>
          <p:nvPr/>
        </p:nvSpPr>
        <p:spPr>
          <a:xfrm>
            <a:off x="5486400" y="6126480"/>
            <a:ext cx="187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lao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lên</a:t>
            </a:r>
            <a:r>
              <a:rPr 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CC6DA9-28FC-B814-8D7A-6314FB76E038}"/>
              </a:ext>
            </a:extLst>
          </p:cNvPr>
          <p:cNvSpPr txBox="1"/>
          <p:nvPr/>
        </p:nvSpPr>
        <p:spPr>
          <a:xfrm>
            <a:off x="6695440" y="6146800"/>
            <a:ext cx="187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bắt</a:t>
            </a:r>
            <a:endParaRPr lang="en-US" sz="28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50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101B961-29CD-430A-8CA6-BC43A002C50B}"/>
              </a:ext>
            </a:extLst>
          </p:cNvPr>
          <p:cNvGrpSpPr/>
          <p:nvPr/>
        </p:nvGrpSpPr>
        <p:grpSpPr>
          <a:xfrm>
            <a:off x="1578215" y="377653"/>
            <a:ext cx="9802358" cy="1512107"/>
            <a:chOff x="1578215" y="377653"/>
            <a:chExt cx="9802358" cy="2711536"/>
          </a:xfrm>
        </p:grpSpPr>
        <p:sp>
          <p:nvSpPr>
            <p:cNvPr id="5" name="任意多边形: 形状 4">
              <a:extLst>
                <a:ext uri="{FF2B5EF4-FFF2-40B4-BE49-F238E27FC236}">
                  <a16:creationId xmlns:a16="http://schemas.microsoft.com/office/drawing/2014/main" id="{00F46AF2-E2B9-FBCC-6FB6-C151F28F9337}"/>
                </a:ext>
              </a:extLst>
            </p:cNvPr>
            <p:cNvSpPr/>
            <p:nvPr/>
          </p:nvSpPr>
          <p:spPr>
            <a:xfrm>
              <a:off x="1578215" y="377653"/>
              <a:ext cx="9802358" cy="2711536"/>
            </a:xfrm>
            <a:custGeom>
              <a:avLst/>
              <a:gdLst>
                <a:gd name="connsiteX0" fmla="*/ 326239 w 8947975"/>
                <a:gd name="connsiteY0" fmla="*/ 89164 h 1988432"/>
                <a:gd name="connsiteX1" fmla="*/ 59539 w 8947975"/>
                <a:gd name="connsiteY1" fmla="*/ 1022614 h 1988432"/>
                <a:gd name="connsiteX2" fmla="*/ 288139 w 8947975"/>
                <a:gd name="connsiteY2" fmla="*/ 1822714 h 1988432"/>
                <a:gd name="connsiteX3" fmla="*/ 2802739 w 8947975"/>
                <a:gd name="connsiteY3" fmla="*/ 1898914 h 1988432"/>
                <a:gd name="connsiteX4" fmla="*/ 3869539 w 8947975"/>
                <a:gd name="connsiteY4" fmla="*/ 1937014 h 1988432"/>
                <a:gd name="connsiteX5" fmla="*/ 6441289 w 8947975"/>
                <a:gd name="connsiteY5" fmla="*/ 1975114 h 1988432"/>
                <a:gd name="connsiteX6" fmla="*/ 8517739 w 8947975"/>
                <a:gd name="connsiteY6" fmla="*/ 1689364 h 1988432"/>
                <a:gd name="connsiteX7" fmla="*/ 8936839 w 8947975"/>
                <a:gd name="connsiteY7" fmla="*/ 774964 h 1988432"/>
                <a:gd name="connsiteX8" fmla="*/ 8289139 w 8947975"/>
                <a:gd name="connsiteY8" fmla="*/ 317764 h 1988432"/>
                <a:gd name="connsiteX9" fmla="*/ 5279239 w 8947975"/>
                <a:gd name="connsiteY9" fmla="*/ 355864 h 1988432"/>
                <a:gd name="connsiteX10" fmla="*/ 2878939 w 8947975"/>
                <a:gd name="connsiteY10" fmla="*/ 70114 h 1988432"/>
                <a:gd name="connsiteX11" fmla="*/ 326239 w 8947975"/>
                <a:gd name="connsiteY11" fmla="*/ 89164 h 1988432"/>
                <a:gd name="connsiteX0" fmla="*/ 650693 w 8967629"/>
                <a:gd name="connsiteY0" fmla="*/ 145791 h 1930759"/>
                <a:gd name="connsiteX1" fmla="*/ 79193 w 8967629"/>
                <a:gd name="connsiteY1" fmla="*/ 964941 h 1930759"/>
                <a:gd name="connsiteX2" fmla="*/ 307793 w 8967629"/>
                <a:gd name="connsiteY2" fmla="*/ 1765041 h 1930759"/>
                <a:gd name="connsiteX3" fmla="*/ 2822393 w 8967629"/>
                <a:gd name="connsiteY3" fmla="*/ 1841241 h 1930759"/>
                <a:gd name="connsiteX4" fmla="*/ 3889193 w 8967629"/>
                <a:gd name="connsiteY4" fmla="*/ 1879341 h 1930759"/>
                <a:gd name="connsiteX5" fmla="*/ 6460943 w 8967629"/>
                <a:gd name="connsiteY5" fmla="*/ 1917441 h 1930759"/>
                <a:gd name="connsiteX6" fmla="*/ 8537393 w 8967629"/>
                <a:gd name="connsiteY6" fmla="*/ 1631691 h 1930759"/>
                <a:gd name="connsiteX7" fmla="*/ 8956493 w 8967629"/>
                <a:gd name="connsiteY7" fmla="*/ 717291 h 1930759"/>
                <a:gd name="connsiteX8" fmla="*/ 8308793 w 8967629"/>
                <a:gd name="connsiteY8" fmla="*/ 260091 h 1930759"/>
                <a:gd name="connsiteX9" fmla="*/ 5298893 w 8967629"/>
                <a:gd name="connsiteY9" fmla="*/ 298191 h 1930759"/>
                <a:gd name="connsiteX10" fmla="*/ 2898593 w 8967629"/>
                <a:gd name="connsiteY10" fmla="*/ 12441 h 1930759"/>
                <a:gd name="connsiteX11" fmla="*/ 650693 w 8967629"/>
                <a:gd name="connsiteY11" fmla="*/ 145791 h 1930759"/>
                <a:gd name="connsiteX0" fmla="*/ 650693 w 8967629"/>
                <a:gd name="connsiteY0" fmla="*/ 134843 h 1919811"/>
                <a:gd name="connsiteX1" fmla="*/ 79193 w 8967629"/>
                <a:gd name="connsiteY1" fmla="*/ 953993 h 1919811"/>
                <a:gd name="connsiteX2" fmla="*/ 307793 w 8967629"/>
                <a:gd name="connsiteY2" fmla="*/ 1754093 h 1919811"/>
                <a:gd name="connsiteX3" fmla="*/ 2822393 w 8967629"/>
                <a:gd name="connsiteY3" fmla="*/ 1830293 h 1919811"/>
                <a:gd name="connsiteX4" fmla="*/ 3889193 w 8967629"/>
                <a:gd name="connsiteY4" fmla="*/ 1868393 h 1919811"/>
                <a:gd name="connsiteX5" fmla="*/ 6460943 w 8967629"/>
                <a:gd name="connsiteY5" fmla="*/ 1906493 h 1919811"/>
                <a:gd name="connsiteX6" fmla="*/ 8537393 w 8967629"/>
                <a:gd name="connsiteY6" fmla="*/ 1620743 h 1919811"/>
                <a:gd name="connsiteX7" fmla="*/ 8956493 w 8967629"/>
                <a:gd name="connsiteY7" fmla="*/ 706343 h 1919811"/>
                <a:gd name="connsiteX8" fmla="*/ 8308793 w 8967629"/>
                <a:gd name="connsiteY8" fmla="*/ 249143 h 1919811"/>
                <a:gd name="connsiteX9" fmla="*/ 5622743 w 8967629"/>
                <a:gd name="connsiteY9" fmla="*/ 134843 h 1919811"/>
                <a:gd name="connsiteX10" fmla="*/ 2898593 w 8967629"/>
                <a:gd name="connsiteY10" fmla="*/ 1493 h 1919811"/>
                <a:gd name="connsiteX11" fmla="*/ 650693 w 8967629"/>
                <a:gd name="connsiteY11" fmla="*/ 134843 h 1919811"/>
                <a:gd name="connsiteX0" fmla="*/ 650693 w 8967629"/>
                <a:gd name="connsiteY0" fmla="*/ 134843 h 1919811"/>
                <a:gd name="connsiteX1" fmla="*/ 79193 w 8967629"/>
                <a:gd name="connsiteY1" fmla="*/ 953993 h 1919811"/>
                <a:gd name="connsiteX2" fmla="*/ 307793 w 8967629"/>
                <a:gd name="connsiteY2" fmla="*/ 1754093 h 1919811"/>
                <a:gd name="connsiteX3" fmla="*/ 2822393 w 8967629"/>
                <a:gd name="connsiteY3" fmla="*/ 1830293 h 1919811"/>
                <a:gd name="connsiteX4" fmla="*/ 3889193 w 8967629"/>
                <a:gd name="connsiteY4" fmla="*/ 1868393 h 1919811"/>
                <a:gd name="connsiteX5" fmla="*/ 6460943 w 8967629"/>
                <a:gd name="connsiteY5" fmla="*/ 1906493 h 1919811"/>
                <a:gd name="connsiteX6" fmla="*/ 8537393 w 8967629"/>
                <a:gd name="connsiteY6" fmla="*/ 1620743 h 1919811"/>
                <a:gd name="connsiteX7" fmla="*/ 8956493 w 8967629"/>
                <a:gd name="connsiteY7" fmla="*/ 706343 h 1919811"/>
                <a:gd name="connsiteX8" fmla="*/ 8308793 w 8967629"/>
                <a:gd name="connsiteY8" fmla="*/ 249143 h 1919811"/>
                <a:gd name="connsiteX9" fmla="*/ 5622743 w 8967629"/>
                <a:gd name="connsiteY9" fmla="*/ 134843 h 1919811"/>
                <a:gd name="connsiteX10" fmla="*/ 2898593 w 8967629"/>
                <a:gd name="connsiteY10" fmla="*/ 1493 h 1919811"/>
                <a:gd name="connsiteX11" fmla="*/ 650693 w 8967629"/>
                <a:gd name="connsiteY11" fmla="*/ 134843 h 1919811"/>
                <a:gd name="connsiteX0" fmla="*/ 650693 w 8967629"/>
                <a:gd name="connsiteY0" fmla="*/ 134843 h 1919811"/>
                <a:gd name="connsiteX1" fmla="*/ 79193 w 8967629"/>
                <a:gd name="connsiteY1" fmla="*/ 953993 h 1919811"/>
                <a:gd name="connsiteX2" fmla="*/ 307793 w 8967629"/>
                <a:gd name="connsiteY2" fmla="*/ 1754093 h 1919811"/>
                <a:gd name="connsiteX3" fmla="*/ 2822393 w 8967629"/>
                <a:gd name="connsiteY3" fmla="*/ 1830293 h 1919811"/>
                <a:gd name="connsiteX4" fmla="*/ 3889193 w 8967629"/>
                <a:gd name="connsiteY4" fmla="*/ 1868393 h 1919811"/>
                <a:gd name="connsiteX5" fmla="*/ 6460943 w 8967629"/>
                <a:gd name="connsiteY5" fmla="*/ 1906493 h 1919811"/>
                <a:gd name="connsiteX6" fmla="*/ 8537393 w 8967629"/>
                <a:gd name="connsiteY6" fmla="*/ 1620743 h 1919811"/>
                <a:gd name="connsiteX7" fmla="*/ 8956493 w 8967629"/>
                <a:gd name="connsiteY7" fmla="*/ 706343 h 1919811"/>
                <a:gd name="connsiteX8" fmla="*/ 8308793 w 8967629"/>
                <a:gd name="connsiteY8" fmla="*/ 249143 h 1919811"/>
                <a:gd name="connsiteX9" fmla="*/ 5622743 w 8967629"/>
                <a:gd name="connsiteY9" fmla="*/ 134843 h 1919811"/>
                <a:gd name="connsiteX10" fmla="*/ 2898593 w 8967629"/>
                <a:gd name="connsiteY10" fmla="*/ 1493 h 1919811"/>
                <a:gd name="connsiteX11" fmla="*/ 650693 w 8967629"/>
                <a:gd name="connsiteY11" fmla="*/ 134843 h 1919811"/>
                <a:gd name="connsiteX0" fmla="*/ 650693 w 8967629"/>
                <a:gd name="connsiteY0" fmla="*/ 168172 h 1953140"/>
                <a:gd name="connsiteX1" fmla="*/ 79193 w 8967629"/>
                <a:gd name="connsiteY1" fmla="*/ 987322 h 1953140"/>
                <a:gd name="connsiteX2" fmla="*/ 307793 w 8967629"/>
                <a:gd name="connsiteY2" fmla="*/ 1787422 h 1953140"/>
                <a:gd name="connsiteX3" fmla="*/ 2822393 w 8967629"/>
                <a:gd name="connsiteY3" fmla="*/ 1863622 h 1953140"/>
                <a:gd name="connsiteX4" fmla="*/ 3889193 w 8967629"/>
                <a:gd name="connsiteY4" fmla="*/ 1901722 h 1953140"/>
                <a:gd name="connsiteX5" fmla="*/ 6460943 w 8967629"/>
                <a:gd name="connsiteY5" fmla="*/ 1939822 h 1953140"/>
                <a:gd name="connsiteX6" fmla="*/ 8537393 w 8967629"/>
                <a:gd name="connsiteY6" fmla="*/ 1654072 h 1953140"/>
                <a:gd name="connsiteX7" fmla="*/ 8956493 w 8967629"/>
                <a:gd name="connsiteY7" fmla="*/ 739672 h 1953140"/>
                <a:gd name="connsiteX8" fmla="*/ 8308793 w 8967629"/>
                <a:gd name="connsiteY8" fmla="*/ 282472 h 1953140"/>
                <a:gd name="connsiteX9" fmla="*/ 5622743 w 8967629"/>
                <a:gd name="connsiteY9" fmla="*/ 168172 h 1953140"/>
                <a:gd name="connsiteX10" fmla="*/ 2898593 w 8967629"/>
                <a:gd name="connsiteY10" fmla="*/ 34822 h 1953140"/>
                <a:gd name="connsiteX11" fmla="*/ 650693 w 8967629"/>
                <a:gd name="connsiteY11" fmla="*/ 168172 h 1953140"/>
                <a:gd name="connsiteX0" fmla="*/ 650693 w 8967629"/>
                <a:gd name="connsiteY0" fmla="*/ 101243 h 1886211"/>
                <a:gd name="connsiteX1" fmla="*/ 79193 w 8967629"/>
                <a:gd name="connsiteY1" fmla="*/ 920393 h 1886211"/>
                <a:gd name="connsiteX2" fmla="*/ 307793 w 8967629"/>
                <a:gd name="connsiteY2" fmla="*/ 1720493 h 1886211"/>
                <a:gd name="connsiteX3" fmla="*/ 2822393 w 8967629"/>
                <a:gd name="connsiteY3" fmla="*/ 1796693 h 1886211"/>
                <a:gd name="connsiteX4" fmla="*/ 3889193 w 8967629"/>
                <a:gd name="connsiteY4" fmla="*/ 1834793 h 1886211"/>
                <a:gd name="connsiteX5" fmla="*/ 6460943 w 8967629"/>
                <a:gd name="connsiteY5" fmla="*/ 1872893 h 1886211"/>
                <a:gd name="connsiteX6" fmla="*/ 8537393 w 8967629"/>
                <a:gd name="connsiteY6" fmla="*/ 1587143 h 1886211"/>
                <a:gd name="connsiteX7" fmla="*/ 8956493 w 8967629"/>
                <a:gd name="connsiteY7" fmla="*/ 672743 h 1886211"/>
                <a:gd name="connsiteX8" fmla="*/ 8308793 w 8967629"/>
                <a:gd name="connsiteY8" fmla="*/ 215543 h 1886211"/>
                <a:gd name="connsiteX9" fmla="*/ 5622743 w 8967629"/>
                <a:gd name="connsiteY9" fmla="*/ 101243 h 1886211"/>
                <a:gd name="connsiteX10" fmla="*/ 2860493 w 8967629"/>
                <a:gd name="connsiteY10" fmla="*/ 63143 h 1886211"/>
                <a:gd name="connsiteX11" fmla="*/ 650693 w 8967629"/>
                <a:gd name="connsiteY11" fmla="*/ 101243 h 1886211"/>
                <a:gd name="connsiteX0" fmla="*/ 650693 w 8967629"/>
                <a:gd name="connsiteY0" fmla="*/ 200038 h 1985006"/>
                <a:gd name="connsiteX1" fmla="*/ 79193 w 8967629"/>
                <a:gd name="connsiteY1" fmla="*/ 1019188 h 1985006"/>
                <a:gd name="connsiteX2" fmla="*/ 307793 w 8967629"/>
                <a:gd name="connsiteY2" fmla="*/ 1819288 h 1985006"/>
                <a:gd name="connsiteX3" fmla="*/ 2822393 w 8967629"/>
                <a:gd name="connsiteY3" fmla="*/ 1895488 h 1985006"/>
                <a:gd name="connsiteX4" fmla="*/ 3889193 w 8967629"/>
                <a:gd name="connsiteY4" fmla="*/ 1933588 h 1985006"/>
                <a:gd name="connsiteX5" fmla="*/ 6460943 w 8967629"/>
                <a:gd name="connsiteY5" fmla="*/ 1971688 h 1985006"/>
                <a:gd name="connsiteX6" fmla="*/ 8537393 w 8967629"/>
                <a:gd name="connsiteY6" fmla="*/ 1685938 h 1985006"/>
                <a:gd name="connsiteX7" fmla="*/ 8956493 w 8967629"/>
                <a:gd name="connsiteY7" fmla="*/ 771538 h 1985006"/>
                <a:gd name="connsiteX8" fmla="*/ 8308793 w 8967629"/>
                <a:gd name="connsiteY8" fmla="*/ 314338 h 1985006"/>
                <a:gd name="connsiteX9" fmla="*/ 5622743 w 8967629"/>
                <a:gd name="connsiteY9" fmla="*/ 200038 h 1985006"/>
                <a:gd name="connsiteX10" fmla="*/ 2879543 w 8967629"/>
                <a:gd name="connsiteY10" fmla="*/ 28588 h 1985006"/>
                <a:gd name="connsiteX11" fmla="*/ 650693 w 8967629"/>
                <a:gd name="connsiteY11" fmla="*/ 200038 h 1985006"/>
                <a:gd name="connsiteX0" fmla="*/ 650693 w 8967629"/>
                <a:gd name="connsiteY0" fmla="*/ 227800 h 2012768"/>
                <a:gd name="connsiteX1" fmla="*/ 79193 w 8967629"/>
                <a:gd name="connsiteY1" fmla="*/ 1046950 h 2012768"/>
                <a:gd name="connsiteX2" fmla="*/ 307793 w 8967629"/>
                <a:gd name="connsiteY2" fmla="*/ 1847050 h 2012768"/>
                <a:gd name="connsiteX3" fmla="*/ 2822393 w 8967629"/>
                <a:gd name="connsiteY3" fmla="*/ 1923250 h 2012768"/>
                <a:gd name="connsiteX4" fmla="*/ 3889193 w 8967629"/>
                <a:gd name="connsiteY4" fmla="*/ 1961350 h 2012768"/>
                <a:gd name="connsiteX5" fmla="*/ 6460943 w 8967629"/>
                <a:gd name="connsiteY5" fmla="*/ 1999450 h 2012768"/>
                <a:gd name="connsiteX6" fmla="*/ 8537393 w 8967629"/>
                <a:gd name="connsiteY6" fmla="*/ 1713700 h 2012768"/>
                <a:gd name="connsiteX7" fmla="*/ 8956493 w 8967629"/>
                <a:gd name="connsiteY7" fmla="*/ 799300 h 2012768"/>
                <a:gd name="connsiteX8" fmla="*/ 8308793 w 8967629"/>
                <a:gd name="connsiteY8" fmla="*/ 342100 h 2012768"/>
                <a:gd name="connsiteX9" fmla="*/ 5622743 w 8967629"/>
                <a:gd name="connsiteY9" fmla="*/ 227800 h 2012768"/>
                <a:gd name="connsiteX10" fmla="*/ 2879543 w 8967629"/>
                <a:gd name="connsiteY10" fmla="*/ 56350 h 2012768"/>
                <a:gd name="connsiteX11" fmla="*/ 650693 w 8967629"/>
                <a:gd name="connsiteY11" fmla="*/ 227800 h 2012768"/>
                <a:gd name="connsiteX0" fmla="*/ 650693 w 8967629"/>
                <a:gd name="connsiteY0" fmla="*/ 183438 h 1968406"/>
                <a:gd name="connsiteX1" fmla="*/ 79193 w 8967629"/>
                <a:gd name="connsiteY1" fmla="*/ 1002588 h 1968406"/>
                <a:gd name="connsiteX2" fmla="*/ 307793 w 8967629"/>
                <a:gd name="connsiteY2" fmla="*/ 1802688 h 1968406"/>
                <a:gd name="connsiteX3" fmla="*/ 2822393 w 8967629"/>
                <a:gd name="connsiteY3" fmla="*/ 1878888 h 1968406"/>
                <a:gd name="connsiteX4" fmla="*/ 3889193 w 8967629"/>
                <a:gd name="connsiteY4" fmla="*/ 1916988 h 1968406"/>
                <a:gd name="connsiteX5" fmla="*/ 6460943 w 8967629"/>
                <a:gd name="connsiteY5" fmla="*/ 1955088 h 1968406"/>
                <a:gd name="connsiteX6" fmla="*/ 8537393 w 8967629"/>
                <a:gd name="connsiteY6" fmla="*/ 1669338 h 1968406"/>
                <a:gd name="connsiteX7" fmla="*/ 8956493 w 8967629"/>
                <a:gd name="connsiteY7" fmla="*/ 754938 h 1968406"/>
                <a:gd name="connsiteX8" fmla="*/ 8308793 w 8967629"/>
                <a:gd name="connsiteY8" fmla="*/ 297738 h 1968406"/>
                <a:gd name="connsiteX9" fmla="*/ 5622743 w 8967629"/>
                <a:gd name="connsiteY9" fmla="*/ 183438 h 1968406"/>
                <a:gd name="connsiteX10" fmla="*/ 2879543 w 8967629"/>
                <a:gd name="connsiteY10" fmla="*/ 11988 h 1968406"/>
                <a:gd name="connsiteX11" fmla="*/ 650693 w 8967629"/>
                <a:gd name="connsiteY11" fmla="*/ 183438 h 1968406"/>
                <a:gd name="connsiteX0" fmla="*/ 650693 w 8967629"/>
                <a:gd name="connsiteY0" fmla="*/ 183438 h 1968406"/>
                <a:gd name="connsiteX1" fmla="*/ 79193 w 8967629"/>
                <a:gd name="connsiteY1" fmla="*/ 1002588 h 1968406"/>
                <a:gd name="connsiteX2" fmla="*/ 307793 w 8967629"/>
                <a:gd name="connsiteY2" fmla="*/ 1802688 h 1968406"/>
                <a:gd name="connsiteX3" fmla="*/ 2822393 w 8967629"/>
                <a:gd name="connsiteY3" fmla="*/ 1878888 h 1968406"/>
                <a:gd name="connsiteX4" fmla="*/ 3889193 w 8967629"/>
                <a:gd name="connsiteY4" fmla="*/ 1916988 h 1968406"/>
                <a:gd name="connsiteX5" fmla="*/ 6460943 w 8967629"/>
                <a:gd name="connsiteY5" fmla="*/ 1955088 h 1968406"/>
                <a:gd name="connsiteX6" fmla="*/ 8537393 w 8967629"/>
                <a:gd name="connsiteY6" fmla="*/ 1669338 h 1968406"/>
                <a:gd name="connsiteX7" fmla="*/ 8956493 w 8967629"/>
                <a:gd name="connsiteY7" fmla="*/ 754938 h 1968406"/>
                <a:gd name="connsiteX8" fmla="*/ 8308793 w 8967629"/>
                <a:gd name="connsiteY8" fmla="*/ 297738 h 1968406"/>
                <a:gd name="connsiteX9" fmla="*/ 5622743 w 8967629"/>
                <a:gd name="connsiteY9" fmla="*/ 183438 h 1968406"/>
                <a:gd name="connsiteX10" fmla="*/ 2879543 w 8967629"/>
                <a:gd name="connsiteY10" fmla="*/ 11988 h 1968406"/>
                <a:gd name="connsiteX11" fmla="*/ 650693 w 8967629"/>
                <a:gd name="connsiteY11" fmla="*/ 183438 h 1968406"/>
                <a:gd name="connsiteX0" fmla="*/ 650693 w 8967629"/>
                <a:gd name="connsiteY0" fmla="*/ 183438 h 1968406"/>
                <a:gd name="connsiteX1" fmla="*/ 79193 w 8967629"/>
                <a:gd name="connsiteY1" fmla="*/ 1002588 h 1968406"/>
                <a:gd name="connsiteX2" fmla="*/ 307793 w 8967629"/>
                <a:gd name="connsiteY2" fmla="*/ 1802688 h 1968406"/>
                <a:gd name="connsiteX3" fmla="*/ 2822393 w 8967629"/>
                <a:gd name="connsiteY3" fmla="*/ 1878888 h 1968406"/>
                <a:gd name="connsiteX4" fmla="*/ 3889193 w 8967629"/>
                <a:gd name="connsiteY4" fmla="*/ 1916988 h 1968406"/>
                <a:gd name="connsiteX5" fmla="*/ 6460943 w 8967629"/>
                <a:gd name="connsiteY5" fmla="*/ 1955088 h 1968406"/>
                <a:gd name="connsiteX6" fmla="*/ 8537393 w 8967629"/>
                <a:gd name="connsiteY6" fmla="*/ 1669338 h 1968406"/>
                <a:gd name="connsiteX7" fmla="*/ 8956493 w 8967629"/>
                <a:gd name="connsiteY7" fmla="*/ 754938 h 1968406"/>
                <a:gd name="connsiteX8" fmla="*/ 8308793 w 8967629"/>
                <a:gd name="connsiteY8" fmla="*/ 297738 h 1968406"/>
                <a:gd name="connsiteX9" fmla="*/ 5622743 w 8967629"/>
                <a:gd name="connsiteY9" fmla="*/ 183438 h 1968406"/>
                <a:gd name="connsiteX10" fmla="*/ 2879543 w 8967629"/>
                <a:gd name="connsiteY10" fmla="*/ 11988 h 1968406"/>
                <a:gd name="connsiteX11" fmla="*/ 650693 w 8967629"/>
                <a:gd name="connsiteY11" fmla="*/ 183438 h 1968406"/>
                <a:gd name="connsiteX0" fmla="*/ 650693 w 8967629"/>
                <a:gd name="connsiteY0" fmla="*/ 183438 h 1968406"/>
                <a:gd name="connsiteX1" fmla="*/ 79193 w 8967629"/>
                <a:gd name="connsiteY1" fmla="*/ 1059738 h 1968406"/>
                <a:gd name="connsiteX2" fmla="*/ 307793 w 8967629"/>
                <a:gd name="connsiteY2" fmla="*/ 1802688 h 1968406"/>
                <a:gd name="connsiteX3" fmla="*/ 2822393 w 8967629"/>
                <a:gd name="connsiteY3" fmla="*/ 1878888 h 1968406"/>
                <a:gd name="connsiteX4" fmla="*/ 3889193 w 8967629"/>
                <a:gd name="connsiteY4" fmla="*/ 1916988 h 1968406"/>
                <a:gd name="connsiteX5" fmla="*/ 6460943 w 8967629"/>
                <a:gd name="connsiteY5" fmla="*/ 1955088 h 1968406"/>
                <a:gd name="connsiteX6" fmla="*/ 8537393 w 8967629"/>
                <a:gd name="connsiteY6" fmla="*/ 1669338 h 1968406"/>
                <a:gd name="connsiteX7" fmla="*/ 8956493 w 8967629"/>
                <a:gd name="connsiteY7" fmla="*/ 754938 h 1968406"/>
                <a:gd name="connsiteX8" fmla="*/ 8308793 w 8967629"/>
                <a:gd name="connsiteY8" fmla="*/ 297738 h 1968406"/>
                <a:gd name="connsiteX9" fmla="*/ 5622743 w 8967629"/>
                <a:gd name="connsiteY9" fmla="*/ 183438 h 1968406"/>
                <a:gd name="connsiteX10" fmla="*/ 2879543 w 8967629"/>
                <a:gd name="connsiteY10" fmla="*/ 11988 h 1968406"/>
                <a:gd name="connsiteX11" fmla="*/ 650693 w 8967629"/>
                <a:gd name="connsiteY11" fmla="*/ 183438 h 1968406"/>
                <a:gd name="connsiteX0" fmla="*/ 650693 w 8967629"/>
                <a:gd name="connsiteY0" fmla="*/ 183438 h 1958881"/>
                <a:gd name="connsiteX1" fmla="*/ 79193 w 8967629"/>
                <a:gd name="connsiteY1" fmla="*/ 1059738 h 1958881"/>
                <a:gd name="connsiteX2" fmla="*/ 307793 w 8967629"/>
                <a:gd name="connsiteY2" fmla="*/ 1802688 h 1958881"/>
                <a:gd name="connsiteX3" fmla="*/ 2822393 w 8967629"/>
                <a:gd name="connsiteY3" fmla="*/ 1878888 h 1958881"/>
                <a:gd name="connsiteX4" fmla="*/ 3889193 w 8967629"/>
                <a:gd name="connsiteY4" fmla="*/ 1916988 h 1958881"/>
                <a:gd name="connsiteX5" fmla="*/ 6460943 w 8967629"/>
                <a:gd name="connsiteY5" fmla="*/ 1955088 h 1958881"/>
                <a:gd name="connsiteX6" fmla="*/ 8537393 w 8967629"/>
                <a:gd name="connsiteY6" fmla="*/ 1669338 h 1958881"/>
                <a:gd name="connsiteX7" fmla="*/ 8956493 w 8967629"/>
                <a:gd name="connsiteY7" fmla="*/ 754938 h 1958881"/>
                <a:gd name="connsiteX8" fmla="*/ 8308793 w 8967629"/>
                <a:gd name="connsiteY8" fmla="*/ 297738 h 1958881"/>
                <a:gd name="connsiteX9" fmla="*/ 5622743 w 8967629"/>
                <a:gd name="connsiteY9" fmla="*/ 183438 h 1958881"/>
                <a:gd name="connsiteX10" fmla="*/ 2879543 w 8967629"/>
                <a:gd name="connsiteY10" fmla="*/ 11988 h 1958881"/>
                <a:gd name="connsiteX11" fmla="*/ 650693 w 8967629"/>
                <a:gd name="connsiteY11" fmla="*/ 183438 h 1958881"/>
                <a:gd name="connsiteX0" fmla="*/ 650693 w 8967629"/>
                <a:gd name="connsiteY0" fmla="*/ 183438 h 1974386"/>
                <a:gd name="connsiteX1" fmla="*/ 79193 w 8967629"/>
                <a:gd name="connsiteY1" fmla="*/ 1059738 h 1974386"/>
                <a:gd name="connsiteX2" fmla="*/ 307793 w 8967629"/>
                <a:gd name="connsiteY2" fmla="*/ 1802688 h 1974386"/>
                <a:gd name="connsiteX3" fmla="*/ 2822393 w 8967629"/>
                <a:gd name="connsiteY3" fmla="*/ 1878888 h 1974386"/>
                <a:gd name="connsiteX4" fmla="*/ 3889193 w 8967629"/>
                <a:gd name="connsiteY4" fmla="*/ 1916988 h 1974386"/>
                <a:gd name="connsiteX5" fmla="*/ 6460943 w 8967629"/>
                <a:gd name="connsiteY5" fmla="*/ 1955088 h 1974386"/>
                <a:gd name="connsiteX6" fmla="*/ 8537393 w 8967629"/>
                <a:gd name="connsiteY6" fmla="*/ 1669338 h 1974386"/>
                <a:gd name="connsiteX7" fmla="*/ 8956493 w 8967629"/>
                <a:gd name="connsiteY7" fmla="*/ 754938 h 1974386"/>
                <a:gd name="connsiteX8" fmla="*/ 8308793 w 8967629"/>
                <a:gd name="connsiteY8" fmla="*/ 297738 h 1974386"/>
                <a:gd name="connsiteX9" fmla="*/ 5622743 w 8967629"/>
                <a:gd name="connsiteY9" fmla="*/ 183438 h 1974386"/>
                <a:gd name="connsiteX10" fmla="*/ 2879543 w 8967629"/>
                <a:gd name="connsiteY10" fmla="*/ 11988 h 1974386"/>
                <a:gd name="connsiteX11" fmla="*/ 650693 w 8967629"/>
                <a:gd name="connsiteY11" fmla="*/ 183438 h 1974386"/>
                <a:gd name="connsiteX0" fmla="*/ 718633 w 9035569"/>
                <a:gd name="connsiteY0" fmla="*/ 183438 h 1970142"/>
                <a:gd name="connsiteX1" fmla="*/ 147133 w 9035569"/>
                <a:gd name="connsiteY1" fmla="*/ 1059738 h 1970142"/>
                <a:gd name="connsiteX2" fmla="*/ 375733 w 9035569"/>
                <a:gd name="connsiteY2" fmla="*/ 1802688 h 1970142"/>
                <a:gd name="connsiteX3" fmla="*/ 3957133 w 9035569"/>
                <a:gd name="connsiteY3" fmla="*/ 1916988 h 1970142"/>
                <a:gd name="connsiteX4" fmla="*/ 6528883 w 9035569"/>
                <a:gd name="connsiteY4" fmla="*/ 1955088 h 1970142"/>
                <a:gd name="connsiteX5" fmla="*/ 8605333 w 9035569"/>
                <a:gd name="connsiteY5" fmla="*/ 1669338 h 1970142"/>
                <a:gd name="connsiteX6" fmla="*/ 9024433 w 9035569"/>
                <a:gd name="connsiteY6" fmla="*/ 754938 h 1970142"/>
                <a:gd name="connsiteX7" fmla="*/ 8376733 w 9035569"/>
                <a:gd name="connsiteY7" fmla="*/ 297738 h 1970142"/>
                <a:gd name="connsiteX8" fmla="*/ 5690683 w 9035569"/>
                <a:gd name="connsiteY8" fmla="*/ 183438 h 1970142"/>
                <a:gd name="connsiteX9" fmla="*/ 2947483 w 9035569"/>
                <a:gd name="connsiteY9" fmla="*/ 11988 h 1970142"/>
                <a:gd name="connsiteX10" fmla="*/ 718633 w 9035569"/>
                <a:gd name="connsiteY10" fmla="*/ 183438 h 1970142"/>
                <a:gd name="connsiteX0" fmla="*/ 718633 w 9035569"/>
                <a:gd name="connsiteY0" fmla="*/ 183438 h 1962283"/>
                <a:gd name="connsiteX1" fmla="*/ 147133 w 9035569"/>
                <a:gd name="connsiteY1" fmla="*/ 1059738 h 1962283"/>
                <a:gd name="connsiteX2" fmla="*/ 375733 w 9035569"/>
                <a:gd name="connsiteY2" fmla="*/ 1802688 h 1962283"/>
                <a:gd name="connsiteX3" fmla="*/ 3957133 w 9035569"/>
                <a:gd name="connsiteY3" fmla="*/ 1916988 h 1962283"/>
                <a:gd name="connsiteX4" fmla="*/ 6528883 w 9035569"/>
                <a:gd name="connsiteY4" fmla="*/ 1955088 h 1962283"/>
                <a:gd name="connsiteX5" fmla="*/ 8605333 w 9035569"/>
                <a:gd name="connsiteY5" fmla="*/ 1669338 h 1962283"/>
                <a:gd name="connsiteX6" fmla="*/ 9024433 w 9035569"/>
                <a:gd name="connsiteY6" fmla="*/ 754938 h 1962283"/>
                <a:gd name="connsiteX7" fmla="*/ 8376733 w 9035569"/>
                <a:gd name="connsiteY7" fmla="*/ 297738 h 1962283"/>
                <a:gd name="connsiteX8" fmla="*/ 5690683 w 9035569"/>
                <a:gd name="connsiteY8" fmla="*/ 183438 h 1962283"/>
                <a:gd name="connsiteX9" fmla="*/ 2947483 w 9035569"/>
                <a:gd name="connsiteY9" fmla="*/ 11988 h 1962283"/>
                <a:gd name="connsiteX10" fmla="*/ 718633 w 9035569"/>
                <a:gd name="connsiteY10" fmla="*/ 183438 h 1962283"/>
                <a:gd name="connsiteX0" fmla="*/ 718633 w 9035569"/>
                <a:gd name="connsiteY0" fmla="*/ 72229 h 1851074"/>
                <a:gd name="connsiteX1" fmla="*/ 147133 w 9035569"/>
                <a:gd name="connsiteY1" fmla="*/ 948529 h 1851074"/>
                <a:gd name="connsiteX2" fmla="*/ 375733 w 9035569"/>
                <a:gd name="connsiteY2" fmla="*/ 1691479 h 1851074"/>
                <a:gd name="connsiteX3" fmla="*/ 3957133 w 9035569"/>
                <a:gd name="connsiteY3" fmla="*/ 1805779 h 1851074"/>
                <a:gd name="connsiteX4" fmla="*/ 6528883 w 9035569"/>
                <a:gd name="connsiteY4" fmla="*/ 1843879 h 1851074"/>
                <a:gd name="connsiteX5" fmla="*/ 8605333 w 9035569"/>
                <a:gd name="connsiteY5" fmla="*/ 1558129 h 1851074"/>
                <a:gd name="connsiteX6" fmla="*/ 9024433 w 9035569"/>
                <a:gd name="connsiteY6" fmla="*/ 643729 h 1851074"/>
                <a:gd name="connsiteX7" fmla="*/ 8376733 w 9035569"/>
                <a:gd name="connsiteY7" fmla="*/ 186529 h 1851074"/>
                <a:gd name="connsiteX8" fmla="*/ 5690683 w 9035569"/>
                <a:gd name="connsiteY8" fmla="*/ 72229 h 1851074"/>
                <a:gd name="connsiteX9" fmla="*/ 2852233 w 9035569"/>
                <a:gd name="connsiteY9" fmla="*/ 15079 h 1851074"/>
                <a:gd name="connsiteX10" fmla="*/ 718633 w 9035569"/>
                <a:gd name="connsiteY10" fmla="*/ 72229 h 1851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035569" h="1851074">
                  <a:moveTo>
                    <a:pt x="718633" y="72229"/>
                  </a:moveTo>
                  <a:cubicBezTo>
                    <a:pt x="267783" y="227804"/>
                    <a:pt x="204283" y="678654"/>
                    <a:pt x="147133" y="948529"/>
                  </a:cubicBezTo>
                  <a:cubicBezTo>
                    <a:pt x="89983" y="1218404"/>
                    <a:pt x="-259267" y="1548604"/>
                    <a:pt x="375733" y="1691479"/>
                  </a:cubicBezTo>
                  <a:cubicBezTo>
                    <a:pt x="1010733" y="1834354"/>
                    <a:pt x="2722058" y="1894679"/>
                    <a:pt x="3957133" y="1805779"/>
                  </a:cubicBezTo>
                  <a:cubicBezTo>
                    <a:pt x="4980325" y="1732130"/>
                    <a:pt x="5754183" y="1885154"/>
                    <a:pt x="6528883" y="1843879"/>
                  </a:cubicBezTo>
                  <a:cubicBezTo>
                    <a:pt x="7303583" y="1802604"/>
                    <a:pt x="8189408" y="1758154"/>
                    <a:pt x="8605333" y="1558129"/>
                  </a:cubicBezTo>
                  <a:cubicBezTo>
                    <a:pt x="9021258" y="1358104"/>
                    <a:pt x="9062533" y="872329"/>
                    <a:pt x="9024433" y="643729"/>
                  </a:cubicBezTo>
                  <a:cubicBezTo>
                    <a:pt x="8986333" y="415129"/>
                    <a:pt x="8932358" y="281779"/>
                    <a:pt x="8376733" y="186529"/>
                  </a:cubicBezTo>
                  <a:cubicBezTo>
                    <a:pt x="7821108" y="91279"/>
                    <a:pt x="6954333" y="-76996"/>
                    <a:pt x="5690683" y="72229"/>
                  </a:cubicBezTo>
                  <a:cubicBezTo>
                    <a:pt x="4655633" y="316704"/>
                    <a:pt x="4119058" y="-80171"/>
                    <a:pt x="2852233" y="15079"/>
                  </a:cubicBezTo>
                  <a:cubicBezTo>
                    <a:pt x="2109283" y="72229"/>
                    <a:pt x="1169483" y="-83346"/>
                    <a:pt x="718633" y="72229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rgbClr val="FFC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字魂70号-灵悦黑体" panose="00000500000000000000" pitchFamily="2" charset="-122"/>
                <a:ea typeface="字魂70号-灵悦黑体" panose="00000500000000000000" pitchFamily="2" charset="-122"/>
                <a:cs typeface="+mn-cs"/>
                <a:sym typeface="字魂70号-灵悦黑体" panose="00000500000000000000" pitchFamily="2" charset="-122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F068404-9508-CC1F-14CF-83479EDC8E34}"/>
                </a:ext>
              </a:extLst>
            </p:cNvPr>
            <p:cNvSpPr txBox="1"/>
            <p:nvPr/>
          </p:nvSpPr>
          <p:spPr>
            <a:xfrm>
              <a:off x="2061951" y="616330"/>
              <a:ext cx="907148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Tìm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thêm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từ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ngữ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chỉ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sự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vật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,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hoạt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động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trong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một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trận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đấu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bóng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đá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.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049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B770CA69-A79B-2B69-FD62-A1FA4F3971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079086"/>
              </p:ext>
            </p:extLst>
          </p:nvPr>
        </p:nvGraphicFramePr>
        <p:xfrm>
          <a:off x="1380895" y="1357117"/>
          <a:ext cx="9936480" cy="34954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22198">
                  <a:extLst>
                    <a:ext uri="{9D8B030D-6E8A-4147-A177-3AD203B41FA5}">
                      <a16:colId xmlns:a16="http://schemas.microsoft.com/office/drawing/2014/main" val="407556408"/>
                    </a:ext>
                  </a:extLst>
                </a:gridCol>
                <a:gridCol w="5614282">
                  <a:extLst>
                    <a:ext uri="{9D8B030D-6E8A-4147-A177-3AD203B41FA5}">
                      <a16:colId xmlns:a16="http://schemas.microsoft.com/office/drawing/2014/main" val="4081418841"/>
                    </a:ext>
                  </a:extLst>
                </a:gridCol>
              </a:tblGrid>
              <a:tr h="812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Sự</a:t>
                      </a:r>
                      <a:r>
                        <a:rPr lang="en-US" sz="32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vật</a:t>
                      </a:r>
                      <a:endParaRPr lang="en-US" sz="3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Hoạt</a:t>
                      </a:r>
                      <a:r>
                        <a:rPr lang="en-US" sz="32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động</a:t>
                      </a:r>
                      <a:endParaRPr lang="en-US" sz="3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260724"/>
                  </a:ext>
                </a:extLst>
              </a:tr>
              <a:tr h="2682675"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4408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246BC8D-3F81-90C2-DB8A-84F2759C4905}"/>
              </a:ext>
            </a:extLst>
          </p:cNvPr>
          <p:cNvSpPr txBox="1"/>
          <p:nvPr/>
        </p:nvSpPr>
        <p:spPr>
          <a:xfrm>
            <a:off x="1421535" y="2484877"/>
            <a:ext cx="4145280" cy="1880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 rtl="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vi-VN" sz="2800" b="0" i="0" u="none" strike="noStrike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tiền đạo, tiền vệ, trung vệ, huấn luyện viên,...</a:t>
            </a:r>
            <a:endParaRPr lang="vi-VN" sz="2800" b="0" dirty="0">
              <a:solidFill>
                <a:srgbClr val="00206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 algn="just" rtl="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vi-VN" sz="2800" b="0" i="0" u="none" strike="noStrike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còi, khung thành, lưới, cỏ, chấm phạt đền, ...</a:t>
            </a:r>
            <a:endParaRPr lang="vi-VN" sz="2800" b="0" dirty="0">
              <a:solidFill>
                <a:srgbClr val="00206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8E5D69-5ECD-D674-3ED5-94BDF8CD6790}"/>
              </a:ext>
            </a:extLst>
          </p:cNvPr>
          <p:cNvSpPr txBox="1"/>
          <p:nvPr/>
        </p:nvSpPr>
        <p:spPr>
          <a:xfrm>
            <a:off x="5993535" y="2464557"/>
            <a:ext cx="47853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vi-VN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rê, sút, tâng, tạt, cắt đỡ,</a:t>
            </a:r>
            <a:r>
              <a:rPr lang="en-US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(bóng), chạy, nhảy,..</a:t>
            </a:r>
          </a:p>
        </p:txBody>
      </p:sp>
    </p:spTree>
    <p:extLst>
      <p:ext uri="{BB962C8B-B14F-4D97-AF65-F5344CB8AC3E}">
        <p14:creationId xmlns:p14="http://schemas.microsoft.com/office/powerpoint/2010/main" val="398829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01B961-29CD-430A-8CA6-BC43A002C50B}"/>
              </a:ext>
            </a:extLst>
          </p:cNvPr>
          <p:cNvGrpSpPr/>
          <p:nvPr/>
        </p:nvGrpSpPr>
        <p:grpSpPr>
          <a:xfrm>
            <a:off x="1578215" y="377653"/>
            <a:ext cx="9802358" cy="1512107"/>
            <a:chOff x="1578215" y="377653"/>
            <a:chExt cx="9802358" cy="2711536"/>
          </a:xfrm>
        </p:grpSpPr>
        <p:sp>
          <p:nvSpPr>
            <p:cNvPr id="5" name="任意多边形: 形状 4">
              <a:extLst>
                <a:ext uri="{FF2B5EF4-FFF2-40B4-BE49-F238E27FC236}">
                  <a16:creationId xmlns:a16="http://schemas.microsoft.com/office/drawing/2014/main" id="{00F46AF2-E2B9-FBCC-6FB6-C151F28F9337}"/>
                </a:ext>
              </a:extLst>
            </p:cNvPr>
            <p:cNvSpPr/>
            <p:nvPr/>
          </p:nvSpPr>
          <p:spPr>
            <a:xfrm>
              <a:off x="1578215" y="377653"/>
              <a:ext cx="9802358" cy="2711536"/>
            </a:xfrm>
            <a:custGeom>
              <a:avLst/>
              <a:gdLst>
                <a:gd name="connsiteX0" fmla="*/ 326239 w 8947975"/>
                <a:gd name="connsiteY0" fmla="*/ 89164 h 1988432"/>
                <a:gd name="connsiteX1" fmla="*/ 59539 w 8947975"/>
                <a:gd name="connsiteY1" fmla="*/ 1022614 h 1988432"/>
                <a:gd name="connsiteX2" fmla="*/ 288139 w 8947975"/>
                <a:gd name="connsiteY2" fmla="*/ 1822714 h 1988432"/>
                <a:gd name="connsiteX3" fmla="*/ 2802739 w 8947975"/>
                <a:gd name="connsiteY3" fmla="*/ 1898914 h 1988432"/>
                <a:gd name="connsiteX4" fmla="*/ 3869539 w 8947975"/>
                <a:gd name="connsiteY4" fmla="*/ 1937014 h 1988432"/>
                <a:gd name="connsiteX5" fmla="*/ 6441289 w 8947975"/>
                <a:gd name="connsiteY5" fmla="*/ 1975114 h 1988432"/>
                <a:gd name="connsiteX6" fmla="*/ 8517739 w 8947975"/>
                <a:gd name="connsiteY6" fmla="*/ 1689364 h 1988432"/>
                <a:gd name="connsiteX7" fmla="*/ 8936839 w 8947975"/>
                <a:gd name="connsiteY7" fmla="*/ 774964 h 1988432"/>
                <a:gd name="connsiteX8" fmla="*/ 8289139 w 8947975"/>
                <a:gd name="connsiteY8" fmla="*/ 317764 h 1988432"/>
                <a:gd name="connsiteX9" fmla="*/ 5279239 w 8947975"/>
                <a:gd name="connsiteY9" fmla="*/ 355864 h 1988432"/>
                <a:gd name="connsiteX10" fmla="*/ 2878939 w 8947975"/>
                <a:gd name="connsiteY10" fmla="*/ 70114 h 1988432"/>
                <a:gd name="connsiteX11" fmla="*/ 326239 w 8947975"/>
                <a:gd name="connsiteY11" fmla="*/ 89164 h 1988432"/>
                <a:gd name="connsiteX0" fmla="*/ 650693 w 8967629"/>
                <a:gd name="connsiteY0" fmla="*/ 145791 h 1930759"/>
                <a:gd name="connsiteX1" fmla="*/ 79193 w 8967629"/>
                <a:gd name="connsiteY1" fmla="*/ 964941 h 1930759"/>
                <a:gd name="connsiteX2" fmla="*/ 307793 w 8967629"/>
                <a:gd name="connsiteY2" fmla="*/ 1765041 h 1930759"/>
                <a:gd name="connsiteX3" fmla="*/ 2822393 w 8967629"/>
                <a:gd name="connsiteY3" fmla="*/ 1841241 h 1930759"/>
                <a:gd name="connsiteX4" fmla="*/ 3889193 w 8967629"/>
                <a:gd name="connsiteY4" fmla="*/ 1879341 h 1930759"/>
                <a:gd name="connsiteX5" fmla="*/ 6460943 w 8967629"/>
                <a:gd name="connsiteY5" fmla="*/ 1917441 h 1930759"/>
                <a:gd name="connsiteX6" fmla="*/ 8537393 w 8967629"/>
                <a:gd name="connsiteY6" fmla="*/ 1631691 h 1930759"/>
                <a:gd name="connsiteX7" fmla="*/ 8956493 w 8967629"/>
                <a:gd name="connsiteY7" fmla="*/ 717291 h 1930759"/>
                <a:gd name="connsiteX8" fmla="*/ 8308793 w 8967629"/>
                <a:gd name="connsiteY8" fmla="*/ 260091 h 1930759"/>
                <a:gd name="connsiteX9" fmla="*/ 5298893 w 8967629"/>
                <a:gd name="connsiteY9" fmla="*/ 298191 h 1930759"/>
                <a:gd name="connsiteX10" fmla="*/ 2898593 w 8967629"/>
                <a:gd name="connsiteY10" fmla="*/ 12441 h 1930759"/>
                <a:gd name="connsiteX11" fmla="*/ 650693 w 8967629"/>
                <a:gd name="connsiteY11" fmla="*/ 145791 h 1930759"/>
                <a:gd name="connsiteX0" fmla="*/ 650693 w 8967629"/>
                <a:gd name="connsiteY0" fmla="*/ 134843 h 1919811"/>
                <a:gd name="connsiteX1" fmla="*/ 79193 w 8967629"/>
                <a:gd name="connsiteY1" fmla="*/ 953993 h 1919811"/>
                <a:gd name="connsiteX2" fmla="*/ 307793 w 8967629"/>
                <a:gd name="connsiteY2" fmla="*/ 1754093 h 1919811"/>
                <a:gd name="connsiteX3" fmla="*/ 2822393 w 8967629"/>
                <a:gd name="connsiteY3" fmla="*/ 1830293 h 1919811"/>
                <a:gd name="connsiteX4" fmla="*/ 3889193 w 8967629"/>
                <a:gd name="connsiteY4" fmla="*/ 1868393 h 1919811"/>
                <a:gd name="connsiteX5" fmla="*/ 6460943 w 8967629"/>
                <a:gd name="connsiteY5" fmla="*/ 1906493 h 1919811"/>
                <a:gd name="connsiteX6" fmla="*/ 8537393 w 8967629"/>
                <a:gd name="connsiteY6" fmla="*/ 1620743 h 1919811"/>
                <a:gd name="connsiteX7" fmla="*/ 8956493 w 8967629"/>
                <a:gd name="connsiteY7" fmla="*/ 706343 h 1919811"/>
                <a:gd name="connsiteX8" fmla="*/ 8308793 w 8967629"/>
                <a:gd name="connsiteY8" fmla="*/ 249143 h 1919811"/>
                <a:gd name="connsiteX9" fmla="*/ 5622743 w 8967629"/>
                <a:gd name="connsiteY9" fmla="*/ 134843 h 1919811"/>
                <a:gd name="connsiteX10" fmla="*/ 2898593 w 8967629"/>
                <a:gd name="connsiteY10" fmla="*/ 1493 h 1919811"/>
                <a:gd name="connsiteX11" fmla="*/ 650693 w 8967629"/>
                <a:gd name="connsiteY11" fmla="*/ 134843 h 1919811"/>
                <a:gd name="connsiteX0" fmla="*/ 650693 w 8967629"/>
                <a:gd name="connsiteY0" fmla="*/ 134843 h 1919811"/>
                <a:gd name="connsiteX1" fmla="*/ 79193 w 8967629"/>
                <a:gd name="connsiteY1" fmla="*/ 953993 h 1919811"/>
                <a:gd name="connsiteX2" fmla="*/ 307793 w 8967629"/>
                <a:gd name="connsiteY2" fmla="*/ 1754093 h 1919811"/>
                <a:gd name="connsiteX3" fmla="*/ 2822393 w 8967629"/>
                <a:gd name="connsiteY3" fmla="*/ 1830293 h 1919811"/>
                <a:gd name="connsiteX4" fmla="*/ 3889193 w 8967629"/>
                <a:gd name="connsiteY4" fmla="*/ 1868393 h 1919811"/>
                <a:gd name="connsiteX5" fmla="*/ 6460943 w 8967629"/>
                <a:gd name="connsiteY5" fmla="*/ 1906493 h 1919811"/>
                <a:gd name="connsiteX6" fmla="*/ 8537393 w 8967629"/>
                <a:gd name="connsiteY6" fmla="*/ 1620743 h 1919811"/>
                <a:gd name="connsiteX7" fmla="*/ 8956493 w 8967629"/>
                <a:gd name="connsiteY7" fmla="*/ 706343 h 1919811"/>
                <a:gd name="connsiteX8" fmla="*/ 8308793 w 8967629"/>
                <a:gd name="connsiteY8" fmla="*/ 249143 h 1919811"/>
                <a:gd name="connsiteX9" fmla="*/ 5622743 w 8967629"/>
                <a:gd name="connsiteY9" fmla="*/ 134843 h 1919811"/>
                <a:gd name="connsiteX10" fmla="*/ 2898593 w 8967629"/>
                <a:gd name="connsiteY10" fmla="*/ 1493 h 1919811"/>
                <a:gd name="connsiteX11" fmla="*/ 650693 w 8967629"/>
                <a:gd name="connsiteY11" fmla="*/ 134843 h 1919811"/>
                <a:gd name="connsiteX0" fmla="*/ 650693 w 8967629"/>
                <a:gd name="connsiteY0" fmla="*/ 134843 h 1919811"/>
                <a:gd name="connsiteX1" fmla="*/ 79193 w 8967629"/>
                <a:gd name="connsiteY1" fmla="*/ 953993 h 1919811"/>
                <a:gd name="connsiteX2" fmla="*/ 307793 w 8967629"/>
                <a:gd name="connsiteY2" fmla="*/ 1754093 h 1919811"/>
                <a:gd name="connsiteX3" fmla="*/ 2822393 w 8967629"/>
                <a:gd name="connsiteY3" fmla="*/ 1830293 h 1919811"/>
                <a:gd name="connsiteX4" fmla="*/ 3889193 w 8967629"/>
                <a:gd name="connsiteY4" fmla="*/ 1868393 h 1919811"/>
                <a:gd name="connsiteX5" fmla="*/ 6460943 w 8967629"/>
                <a:gd name="connsiteY5" fmla="*/ 1906493 h 1919811"/>
                <a:gd name="connsiteX6" fmla="*/ 8537393 w 8967629"/>
                <a:gd name="connsiteY6" fmla="*/ 1620743 h 1919811"/>
                <a:gd name="connsiteX7" fmla="*/ 8956493 w 8967629"/>
                <a:gd name="connsiteY7" fmla="*/ 706343 h 1919811"/>
                <a:gd name="connsiteX8" fmla="*/ 8308793 w 8967629"/>
                <a:gd name="connsiteY8" fmla="*/ 249143 h 1919811"/>
                <a:gd name="connsiteX9" fmla="*/ 5622743 w 8967629"/>
                <a:gd name="connsiteY9" fmla="*/ 134843 h 1919811"/>
                <a:gd name="connsiteX10" fmla="*/ 2898593 w 8967629"/>
                <a:gd name="connsiteY10" fmla="*/ 1493 h 1919811"/>
                <a:gd name="connsiteX11" fmla="*/ 650693 w 8967629"/>
                <a:gd name="connsiteY11" fmla="*/ 134843 h 1919811"/>
                <a:gd name="connsiteX0" fmla="*/ 650693 w 8967629"/>
                <a:gd name="connsiteY0" fmla="*/ 168172 h 1953140"/>
                <a:gd name="connsiteX1" fmla="*/ 79193 w 8967629"/>
                <a:gd name="connsiteY1" fmla="*/ 987322 h 1953140"/>
                <a:gd name="connsiteX2" fmla="*/ 307793 w 8967629"/>
                <a:gd name="connsiteY2" fmla="*/ 1787422 h 1953140"/>
                <a:gd name="connsiteX3" fmla="*/ 2822393 w 8967629"/>
                <a:gd name="connsiteY3" fmla="*/ 1863622 h 1953140"/>
                <a:gd name="connsiteX4" fmla="*/ 3889193 w 8967629"/>
                <a:gd name="connsiteY4" fmla="*/ 1901722 h 1953140"/>
                <a:gd name="connsiteX5" fmla="*/ 6460943 w 8967629"/>
                <a:gd name="connsiteY5" fmla="*/ 1939822 h 1953140"/>
                <a:gd name="connsiteX6" fmla="*/ 8537393 w 8967629"/>
                <a:gd name="connsiteY6" fmla="*/ 1654072 h 1953140"/>
                <a:gd name="connsiteX7" fmla="*/ 8956493 w 8967629"/>
                <a:gd name="connsiteY7" fmla="*/ 739672 h 1953140"/>
                <a:gd name="connsiteX8" fmla="*/ 8308793 w 8967629"/>
                <a:gd name="connsiteY8" fmla="*/ 282472 h 1953140"/>
                <a:gd name="connsiteX9" fmla="*/ 5622743 w 8967629"/>
                <a:gd name="connsiteY9" fmla="*/ 168172 h 1953140"/>
                <a:gd name="connsiteX10" fmla="*/ 2898593 w 8967629"/>
                <a:gd name="connsiteY10" fmla="*/ 34822 h 1953140"/>
                <a:gd name="connsiteX11" fmla="*/ 650693 w 8967629"/>
                <a:gd name="connsiteY11" fmla="*/ 168172 h 1953140"/>
                <a:gd name="connsiteX0" fmla="*/ 650693 w 8967629"/>
                <a:gd name="connsiteY0" fmla="*/ 101243 h 1886211"/>
                <a:gd name="connsiteX1" fmla="*/ 79193 w 8967629"/>
                <a:gd name="connsiteY1" fmla="*/ 920393 h 1886211"/>
                <a:gd name="connsiteX2" fmla="*/ 307793 w 8967629"/>
                <a:gd name="connsiteY2" fmla="*/ 1720493 h 1886211"/>
                <a:gd name="connsiteX3" fmla="*/ 2822393 w 8967629"/>
                <a:gd name="connsiteY3" fmla="*/ 1796693 h 1886211"/>
                <a:gd name="connsiteX4" fmla="*/ 3889193 w 8967629"/>
                <a:gd name="connsiteY4" fmla="*/ 1834793 h 1886211"/>
                <a:gd name="connsiteX5" fmla="*/ 6460943 w 8967629"/>
                <a:gd name="connsiteY5" fmla="*/ 1872893 h 1886211"/>
                <a:gd name="connsiteX6" fmla="*/ 8537393 w 8967629"/>
                <a:gd name="connsiteY6" fmla="*/ 1587143 h 1886211"/>
                <a:gd name="connsiteX7" fmla="*/ 8956493 w 8967629"/>
                <a:gd name="connsiteY7" fmla="*/ 672743 h 1886211"/>
                <a:gd name="connsiteX8" fmla="*/ 8308793 w 8967629"/>
                <a:gd name="connsiteY8" fmla="*/ 215543 h 1886211"/>
                <a:gd name="connsiteX9" fmla="*/ 5622743 w 8967629"/>
                <a:gd name="connsiteY9" fmla="*/ 101243 h 1886211"/>
                <a:gd name="connsiteX10" fmla="*/ 2860493 w 8967629"/>
                <a:gd name="connsiteY10" fmla="*/ 63143 h 1886211"/>
                <a:gd name="connsiteX11" fmla="*/ 650693 w 8967629"/>
                <a:gd name="connsiteY11" fmla="*/ 101243 h 1886211"/>
                <a:gd name="connsiteX0" fmla="*/ 650693 w 8967629"/>
                <a:gd name="connsiteY0" fmla="*/ 200038 h 1985006"/>
                <a:gd name="connsiteX1" fmla="*/ 79193 w 8967629"/>
                <a:gd name="connsiteY1" fmla="*/ 1019188 h 1985006"/>
                <a:gd name="connsiteX2" fmla="*/ 307793 w 8967629"/>
                <a:gd name="connsiteY2" fmla="*/ 1819288 h 1985006"/>
                <a:gd name="connsiteX3" fmla="*/ 2822393 w 8967629"/>
                <a:gd name="connsiteY3" fmla="*/ 1895488 h 1985006"/>
                <a:gd name="connsiteX4" fmla="*/ 3889193 w 8967629"/>
                <a:gd name="connsiteY4" fmla="*/ 1933588 h 1985006"/>
                <a:gd name="connsiteX5" fmla="*/ 6460943 w 8967629"/>
                <a:gd name="connsiteY5" fmla="*/ 1971688 h 1985006"/>
                <a:gd name="connsiteX6" fmla="*/ 8537393 w 8967629"/>
                <a:gd name="connsiteY6" fmla="*/ 1685938 h 1985006"/>
                <a:gd name="connsiteX7" fmla="*/ 8956493 w 8967629"/>
                <a:gd name="connsiteY7" fmla="*/ 771538 h 1985006"/>
                <a:gd name="connsiteX8" fmla="*/ 8308793 w 8967629"/>
                <a:gd name="connsiteY8" fmla="*/ 314338 h 1985006"/>
                <a:gd name="connsiteX9" fmla="*/ 5622743 w 8967629"/>
                <a:gd name="connsiteY9" fmla="*/ 200038 h 1985006"/>
                <a:gd name="connsiteX10" fmla="*/ 2879543 w 8967629"/>
                <a:gd name="connsiteY10" fmla="*/ 28588 h 1985006"/>
                <a:gd name="connsiteX11" fmla="*/ 650693 w 8967629"/>
                <a:gd name="connsiteY11" fmla="*/ 200038 h 1985006"/>
                <a:gd name="connsiteX0" fmla="*/ 650693 w 8967629"/>
                <a:gd name="connsiteY0" fmla="*/ 227800 h 2012768"/>
                <a:gd name="connsiteX1" fmla="*/ 79193 w 8967629"/>
                <a:gd name="connsiteY1" fmla="*/ 1046950 h 2012768"/>
                <a:gd name="connsiteX2" fmla="*/ 307793 w 8967629"/>
                <a:gd name="connsiteY2" fmla="*/ 1847050 h 2012768"/>
                <a:gd name="connsiteX3" fmla="*/ 2822393 w 8967629"/>
                <a:gd name="connsiteY3" fmla="*/ 1923250 h 2012768"/>
                <a:gd name="connsiteX4" fmla="*/ 3889193 w 8967629"/>
                <a:gd name="connsiteY4" fmla="*/ 1961350 h 2012768"/>
                <a:gd name="connsiteX5" fmla="*/ 6460943 w 8967629"/>
                <a:gd name="connsiteY5" fmla="*/ 1999450 h 2012768"/>
                <a:gd name="connsiteX6" fmla="*/ 8537393 w 8967629"/>
                <a:gd name="connsiteY6" fmla="*/ 1713700 h 2012768"/>
                <a:gd name="connsiteX7" fmla="*/ 8956493 w 8967629"/>
                <a:gd name="connsiteY7" fmla="*/ 799300 h 2012768"/>
                <a:gd name="connsiteX8" fmla="*/ 8308793 w 8967629"/>
                <a:gd name="connsiteY8" fmla="*/ 342100 h 2012768"/>
                <a:gd name="connsiteX9" fmla="*/ 5622743 w 8967629"/>
                <a:gd name="connsiteY9" fmla="*/ 227800 h 2012768"/>
                <a:gd name="connsiteX10" fmla="*/ 2879543 w 8967629"/>
                <a:gd name="connsiteY10" fmla="*/ 56350 h 2012768"/>
                <a:gd name="connsiteX11" fmla="*/ 650693 w 8967629"/>
                <a:gd name="connsiteY11" fmla="*/ 227800 h 2012768"/>
                <a:gd name="connsiteX0" fmla="*/ 650693 w 8967629"/>
                <a:gd name="connsiteY0" fmla="*/ 183438 h 1968406"/>
                <a:gd name="connsiteX1" fmla="*/ 79193 w 8967629"/>
                <a:gd name="connsiteY1" fmla="*/ 1002588 h 1968406"/>
                <a:gd name="connsiteX2" fmla="*/ 307793 w 8967629"/>
                <a:gd name="connsiteY2" fmla="*/ 1802688 h 1968406"/>
                <a:gd name="connsiteX3" fmla="*/ 2822393 w 8967629"/>
                <a:gd name="connsiteY3" fmla="*/ 1878888 h 1968406"/>
                <a:gd name="connsiteX4" fmla="*/ 3889193 w 8967629"/>
                <a:gd name="connsiteY4" fmla="*/ 1916988 h 1968406"/>
                <a:gd name="connsiteX5" fmla="*/ 6460943 w 8967629"/>
                <a:gd name="connsiteY5" fmla="*/ 1955088 h 1968406"/>
                <a:gd name="connsiteX6" fmla="*/ 8537393 w 8967629"/>
                <a:gd name="connsiteY6" fmla="*/ 1669338 h 1968406"/>
                <a:gd name="connsiteX7" fmla="*/ 8956493 w 8967629"/>
                <a:gd name="connsiteY7" fmla="*/ 754938 h 1968406"/>
                <a:gd name="connsiteX8" fmla="*/ 8308793 w 8967629"/>
                <a:gd name="connsiteY8" fmla="*/ 297738 h 1968406"/>
                <a:gd name="connsiteX9" fmla="*/ 5622743 w 8967629"/>
                <a:gd name="connsiteY9" fmla="*/ 183438 h 1968406"/>
                <a:gd name="connsiteX10" fmla="*/ 2879543 w 8967629"/>
                <a:gd name="connsiteY10" fmla="*/ 11988 h 1968406"/>
                <a:gd name="connsiteX11" fmla="*/ 650693 w 8967629"/>
                <a:gd name="connsiteY11" fmla="*/ 183438 h 1968406"/>
                <a:gd name="connsiteX0" fmla="*/ 650693 w 8967629"/>
                <a:gd name="connsiteY0" fmla="*/ 183438 h 1968406"/>
                <a:gd name="connsiteX1" fmla="*/ 79193 w 8967629"/>
                <a:gd name="connsiteY1" fmla="*/ 1002588 h 1968406"/>
                <a:gd name="connsiteX2" fmla="*/ 307793 w 8967629"/>
                <a:gd name="connsiteY2" fmla="*/ 1802688 h 1968406"/>
                <a:gd name="connsiteX3" fmla="*/ 2822393 w 8967629"/>
                <a:gd name="connsiteY3" fmla="*/ 1878888 h 1968406"/>
                <a:gd name="connsiteX4" fmla="*/ 3889193 w 8967629"/>
                <a:gd name="connsiteY4" fmla="*/ 1916988 h 1968406"/>
                <a:gd name="connsiteX5" fmla="*/ 6460943 w 8967629"/>
                <a:gd name="connsiteY5" fmla="*/ 1955088 h 1968406"/>
                <a:gd name="connsiteX6" fmla="*/ 8537393 w 8967629"/>
                <a:gd name="connsiteY6" fmla="*/ 1669338 h 1968406"/>
                <a:gd name="connsiteX7" fmla="*/ 8956493 w 8967629"/>
                <a:gd name="connsiteY7" fmla="*/ 754938 h 1968406"/>
                <a:gd name="connsiteX8" fmla="*/ 8308793 w 8967629"/>
                <a:gd name="connsiteY8" fmla="*/ 297738 h 1968406"/>
                <a:gd name="connsiteX9" fmla="*/ 5622743 w 8967629"/>
                <a:gd name="connsiteY9" fmla="*/ 183438 h 1968406"/>
                <a:gd name="connsiteX10" fmla="*/ 2879543 w 8967629"/>
                <a:gd name="connsiteY10" fmla="*/ 11988 h 1968406"/>
                <a:gd name="connsiteX11" fmla="*/ 650693 w 8967629"/>
                <a:gd name="connsiteY11" fmla="*/ 183438 h 1968406"/>
                <a:gd name="connsiteX0" fmla="*/ 650693 w 8967629"/>
                <a:gd name="connsiteY0" fmla="*/ 183438 h 1968406"/>
                <a:gd name="connsiteX1" fmla="*/ 79193 w 8967629"/>
                <a:gd name="connsiteY1" fmla="*/ 1002588 h 1968406"/>
                <a:gd name="connsiteX2" fmla="*/ 307793 w 8967629"/>
                <a:gd name="connsiteY2" fmla="*/ 1802688 h 1968406"/>
                <a:gd name="connsiteX3" fmla="*/ 2822393 w 8967629"/>
                <a:gd name="connsiteY3" fmla="*/ 1878888 h 1968406"/>
                <a:gd name="connsiteX4" fmla="*/ 3889193 w 8967629"/>
                <a:gd name="connsiteY4" fmla="*/ 1916988 h 1968406"/>
                <a:gd name="connsiteX5" fmla="*/ 6460943 w 8967629"/>
                <a:gd name="connsiteY5" fmla="*/ 1955088 h 1968406"/>
                <a:gd name="connsiteX6" fmla="*/ 8537393 w 8967629"/>
                <a:gd name="connsiteY6" fmla="*/ 1669338 h 1968406"/>
                <a:gd name="connsiteX7" fmla="*/ 8956493 w 8967629"/>
                <a:gd name="connsiteY7" fmla="*/ 754938 h 1968406"/>
                <a:gd name="connsiteX8" fmla="*/ 8308793 w 8967629"/>
                <a:gd name="connsiteY8" fmla="*/ 297738 h 1968406"/>
                <a:gd name="connsiteX9" fmla="*/ 5622743 w 8967629"/>
                <a:gd name="connsiteY9" fmla="*/ 183438 h 1968406"/>
                <a:gd name="connsiteX10" fmla="*/ 2879543 w 8967629"/>
                <a:gd name="connsiteY10" fmla="*/ 11988 h 1968406"/>
                <a:gd name="connsiteX11" fmla="*/ 650693 w 8967629"/>
                <a:gd name="connsiteY11" fmla="*/ 183438 h 1968406"/>
                <a:gd name="connsiteX0" fmla="*/ 650693 w 8967629"/>
                <a:gd name="connsiteY0" fmla="*/ 183438 h 1968406"/>
                <a:gd name="connsiteX1" fmla="*/ 79193 w 8967629"/>
                <a:gd name="connsiteY1" fmla="*/ 1059738 h 1968406"/>
                <a:gd name="connsiteX2" fmla="*/ 307793 w 8967629"/>
                <a:gd name="connsiteY2" fmla="*/ 1802688 h 1968406"/>
                <a:gd name="connsiteX3" fmla="*/ 2822393 w 8967629"/>
                <a:gd name="connsiteY3" fmla="*/ 1878888 h 1968406"/>
                <a:gd name="connsiteX4" fmla="*/ 3889193 w 8967629"/>
                <a:gd name="connsiteY4" fmla="*/ 1916988 h 1968406"/>
                <a:gd name="connsiteX5" fmla="*/ 6460943 w 8967629"/>
                <a:gd name="connsiteY5" fmla="*/ 1955088 h 1968406"/>
                <a:gd name="connsiteX6" fmla="*/ 8537393 w 8967629"/>
                <a:gd name="connsiteY6" fmla="*/ 1669338 h 1968406"/>
                <a:gd name="connsiteX7" fmla="*/ 8956493 w 8967629"/>
                <a:gd name="connsiteY7" fmla="*/ 754938 h 1968406"/>
                <a:gd name="connsiteX8" fmla="*/ 8308793 w 8967629"/>
                <a:gd name="connsiteY8" fmla="*/ 297738 h 1968406"/>
                <a:gd name="connsiteX9" fmla="*/ 5622743 w 8967629"/>
                <a:gd name="connsiteY9" fmla="*/ 183438 h 1968406"/>
                <a:gd name="connsiteX10" fmla="*/ 2879543 w 8967629"/>
                <a:gd name="connsiteY10" fmla="*/ 11988 h 1968406"/>
                <a:gd name="connsiteX11" fmla="*/ 650693 w 8967629"/>
                <a:gd name="connsiteY11" fmla="*/ 183438 h 1968406"/>
                <a:gd name="connsiteX0" fmla="*/ 650693 w 8967629"/>
                <a:gd name="connsiteY0" fmla="*/ 183438 h 1958881"/>
                <a:gd name="connsiteX1" fmla="*/ 79193 w 8967629"/>
                <a:gd name="connsiteY1" fmla="*/ 1059738 h 1958881"/>
                <a:gd name="connsiteX2" fmla="*/ 307793 w 8967629"/>
                <a:gd name="connsiteY2" fmla="*/ 1802688 h 1958881"/>
                <a:gd name="connsiteX3" fmla="*/ 2822393 w 8967629"/>
                <a:gd name="connsiteY3" fmla="*/ 1878888 h 1958881"/>
                <a:gd name="connsiteX4" fmla="*/ 3889193 w 8967629"/>
                <a:gd name="connsiteY4" fmla="*/ 1916988 h 1958881"/>
                <a:gd name="connsiteX5" fmla="*/ 6460943 w 8967629"/>
                <a:gd name="connsiteY5" fmla="*/ 1955088 h 1958881"/>
                <a:gd name="connsiteX6" fmla="*/ 8537393 w 8967629"/>
                <a:gd name="connsiteY6" fmla="*/ 1669338 h 1958881"/>
                <a:gd name="connsiteX7" fmla="*/ 8956493 w 8967629"/>
                <a:gd name="connsiteY7" fmla="*/ 754938 h 1958881"/>
                <a:gd name="connsiteX8" fmla="*/ 8308793 w 8967629"/>
                <a:gd name="connsiteY8" fmla="*/ 297738 h 1958881"/>
                <a:gd name="connsiteX9" fmla="*/ 5622743 w 8967629"/>
                <a:gd name="connsiteY9" fmla="*/ 183438 h 1958881"/>
                <a:gd name="connsiteX10" fmla="*/ 2879543 w 8967629"/>
                <a:gd name="connsiteY10" fmla="*/ 11988 h 1958881"/>
                <a:gd name="connsiteX11" fmla="*/ 650693 w 8967629"/>
                <a:gd name="connsiteY11" fmla="*/ 183438 h 1958881"/>
                <a:gd name="connsiteX0" fmla="*/ 650693 w 8967629"/>
                <a:gd name="connsiteY0" fmla="*/ 183438 h 1974386"/>
                <a:gd name="connsiteX1" fmla="*/ 79193 w 8967629"/>
                <a:gd name="connsiteY1" fmla="*/ 1059738 h 1974386"/>
                <a:gd name="connsiteX2" fmla="*/ 307793 w 8967629"/>
                <a:gd name="connsiteY2" fmla="*/ 1802688 h 1974386"/>
                <a:gd name="connsiteX3" fmla="*/ 2822393 w 8967629"/>
                <a:gd name="connsiteY3" fmla="*/ 1878888 h 1974386"/>
                <a:gd name="connsiteX4" fmla="*/ 3889193 w 8967629"/>
                <a:gd name="connsiteY4" fmla="*/ 1916988 h 1974386"/>
                <a:gd name="connsiteX5" fmla="*/ 6460943 w 8967629"/>
                <a:gd name="connsiteY5" fmla="*/ 1955088 h 1974386"/>
                <a:gd name="connsiteX6" fmla="*/ 8537393 w 8967629"/>
                <a:gd name="connsiteY6" fmla="*/ 1669338 h 1974386"/>
                <a:gd name="connsiteX7" fmla="*/ 8956493 w 8967629"/>
                <a:gd name="connsiteY7" fmla="*/ 754938 h 1974386"/>
                <a:gd name="connsiteX8" fmla="*/ 8308793 w 8967629"/>
                <a:gd name="connsiteY8" fmla="*/ 297738 h 1974386"/>
                <a:gd name="connsiteX9" fmla="*/ 5622743 w 8967629"/>
                <a:gd name="connsiteY9" fmla="*/ 183438 h 1974386"/>
                <a:gd name="connsiteX10" fmla="*/ 2879543 w 8967629"/>
                <a:gd name="connsiteY10" fmla="*/ 11988 h 1974386"/>
                <a:gd name="connsiteX11" fmla="*/ 650693 w 8967629"/>
                <a:gd name="connsiteY11" fmla="*/ 183438 h 1974386"/>
                <a:gd name="connsiteX0" fmla="*/ 718633 w 9035569"/>
                <a:gd name="connsiteY0" fmla="*/ 183438 h 1970142"/>
                <a:gd name="connsiteX1" fmla="*/ 147133 w 9035569"/>
                <a:gd name="connsiteY1" fmla="*/ 1059738 h 1970142"/>
                <a:gd name="connsiteX2" fmla="*/ 375733 w 9035569"/>
                <a:gd name="connsiteY2" fmla="*/ 1802688 h 1970142"/>
                <a:gd name="connsiteX3" fmla="*/ 3957133 w 9035569"/>
                <a:gd name="connsiteY3" fmla="*/ 1916988 h 1970142"/>
                <a:gd name="connsiteX4" fmla="*/ 6528883 w 9035569"/>
                <a:gd name="connsiteY4" fmla="*/ 1955088 h 1970142"/>
                <a:gd name="connsiteX5" fmla="*/ 8605333 w 9035569"/>
                <a:gd name="connsiteY5" fmla="*/ 1669338 h 1970142"/>
                <a:gd name="connsiteX6" fmla="*/ 9024433 w 9035569"/>
                <a:gd name="connsiteY6" fmla="*/ 754938 h 1970142"/>
                <a:gd name="connsiteX7" fmla="*/ 8376733 w 9035569"/>
                <a:gd name="connsiteY7" fmla="*/ 297738 h 1970142"/>
                <a:gd name="connsiteX8" fmla="*/ 5690683 w 9035569"/>
                <a:gd name="connsiteY8" fmla="*/ 183438 h 1970142"/>
                <a:gd name="connsiteX9" fmla="*/ 2947483 w 9035569"/>
                <a:gd name="connsiteY9" fmla="*/ 11988 h 1970142"/>
                <a:gd name="connsiteX10" fmla="*/ 718633 w 9035569"/>
                <a:gd name="connsiteY10" fmla="*/ 183438 h 1970142"/>
                <a:gd name="connsiteX0" fmla="*/ 718633 w 9035569"/>
                <a:gd name="connsiteY0" fmla="*/ 183438 h 1962283"/>
                <a:gd name="connsiteX1" fmla="*/ 147133 w 9035569"/>
                <a:gd name="connsiteY1" fmla="*/ 1059738 h 1962283"/>
                <a:gd name="connsiteX2" fmla="*/ 375733 w 9035569"/>
                <a:gd name="connsiteY2" fmla="*/ 1802688 h 1962283"/>
                <a:gd name="connsiteX3" fmla="*/ 3957133 w 9035569"/>
                <a:gd name="connsiteY3" fmla="*/ 1916988 h 1962283"/>
                <a:gd name="connsiteX4" fmla="*/ 6528883 w 9035569"/>
                <a:gd name="connsiteY4" fmla="*/ 1955088 h 1962283"/>
                <a:gd name="connsiteX5" fmla="*/ 8605333 w 9035569"/>
                <a:gd name="connsiteY5" fmla="*/ 1669338 h 1962283"/>
                <a:gd name="connsiteX6" fmla="*/ 9024433 w 9035569"/>
                <a:gd name="connsiteY6" fmla="*/ 754938 h 1962283"/>
                <a:gd name="connsiteX7" fmla="*/ 8376733 w 9035569"/>
                <a:gd name="connsiteY7" fmla="*/ 297738 h 1962283"/>
                <a:gd name="connsiteX8" fmla="*/ 5690683 w 9035569"/>
                <a:gd name="connsiteY8" fmla="*/ 183438 h 1962283"/>
                <a:gd name="connsiteX9" fmla="*/ 2947483 w 9035569"/>
                <a:gd name="connsiteY9" fmla="*/ 11988 h 1962283"/>
                <a:gd name="connsiteX10" fmla="*/ 718633 w 9035569"/>
                <a:gd name="connsiteY10" fmla="*/ 183438 h 1962283"/>
                <a:gd name="connsiteX0" fmla="*/ 718633 w 9035569"/>
                <a:gd name="connsiteY0" fmla="*/ 72229 h 1851074"/>
                <a:gd name="connsiteX1" fmla="*/ 147133 w 9035569"/>
                <a:gd name="connsiteY1" fmla="*/ 948529 h 1851074"/>
                <a:gd name="connsiteX2" fmla="*/ 375733 w 9035569"/>
                <a:gd name="connsiteY2" fmla="*/ 1691479 h 1851074"/>
                <a:gd name="connsiteX3" fmla="*/ 3957133 w 9035569"/>
                <a:gd name="connsiteY3" fmla="*/ 1805779 h 1851074"/>
                <a:gd name="connsiteX4" fmla="*/ 6528883 w 9035569"/>
                <a:gd name="connsiteY4" fmla="*/ 1843879 h 1851074"/>
                <a:gd name="connsiteX5" fmla="*/ 8605333 w 9035569"/>
                <a:gd name="connsiteY5" fmla="*/ 1558129 h 1851074"/>
                <a:gd name="connsiteX6" fmla="*/ 9024433 w 9035569"/>
                <a:gd name="connsiteY6" fmla="*/ 643729 h 1851074"/>
                <a:gd name="connsiteX7" fmla="*/ 8376733 w 9035569"/>
                <a:gd name="connsiteY7" fmla="*/ 186529 h 1851074"/>
                <a:gd name="connsiteX8" fmla="*/ 5690683 w 9035569"/>
                <a:gd name="connsiteY8" fmla="*/ 72229 h 1851074"/>
                <a:gd name="connsiteX9" fmla="*/ 2852233 w 9035569"/>
                <a:gd name="connsiteY9" fmla="*/ 15079 h 1851074"/>
                <a:gd name="connsiteX10" fmla="*/ 718633 w 9035569"/>
                <a:gd name="connsiteY10" fmla="*/ 72229 h 1851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035569" h="1851074">
                  <a:moveTo>
                    <a:pt x="718633" y="72229"/>
                  </a:moveTo>
                  <a:cubicBezTo>
                    <a:pt x="267783" y="227804"/>
                    <a:pt x="204283" y="678654"/>
                    <a:pt x="147133" y="948529"/>
                  </a:cubicBezTo>
                  <a:cubicBezTo>
                    <a:pt x="89983" y="1218404"/>
                    <a:pt x="-259267" y="1548604"/>
                    <a:pt x="375733" y="1691479"/>
                  </a:cubicBezTo>
                  <a:cubicBezTo>
                    <a:pt x="1010733" y="1834354"/>
                    <a:pt x="2722058" y="1894679"/>
                    <a:pt x="3957133" y="1805779"/>
                  </a:cubicBezTo>
                  <a:cubicBezTo>
                    <a:pt x="4980325" y="1732130"/>
                    <a:pt x="5754183" y="1885154"/>
                    <a:pt x="6528883" y="1843879"/>
                  </a:cubicBezTo>
                  <a:cubicBezTo>
                    <a:pt x="7303583" y="1802604"/>
                    <a:pt x="8189408" y="1758154"/>
                    <a:pt x="8605333" y="1558129"/>
                  </a:cubicBezTo>
                  <a:cubicBezTo>
                    <a:pt x="9021258" y="1358104"/>
                    <a:pt x="9062533" y="872329"/>
                    <a:pt x="9024433" y="643729"/>
                  </a:cubicBezTo>
                  <a:cubicBezTo>
                    <a:pt x="8986333" y="415129"/>
                    <a:pt x="8932358" y="281779"/>
                    <a:pt x="8376733" y="186529"/>
                  </a:cubicBezTo>
                  <a:cubicBezTo>
                    <a:pt x="7821108" y="91279"/>
                    <a:pt x="6954333" y="-76996"/>
                    <a:pt x="5690683" y="72229"/>
                  </a:cubicBezTo>
                  <a:cubicBezTo>
                    <a:pt x="4655633" y="316704"/>
                    <a:pt x="4119058" y="-80171"/>
                    <a:pt x="2852233" y="15079"/>
                  </a:cubicBezTo>
                  <a:cubicBezTo>
                    <a:pt x="2109283" y="72229"/>
                    <a:pt x="1169483" y="-83346"/>
                    <a:pt x="718633" y="72229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solidFill>
                <a:srgbClr val="FFC00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字魂70号-灵悦黑体" panose="00000500000000000000" pitchFamily="2" charset="-122"/>
                <a:ea typeface="字魂70号-灵悦黑体" panose="00000500000000000000" pitchFamily="2" charset="-122"/>
                <a:cs typeface="+mn-cs"/>
                <a:sym typeface="字魂70号-灵悦黑体" panose="00000500000000000000" pitchFamily="2" charset="-122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F068404-9508-CC1F-14CF-83479EDC8E34}"/>
                </a:ext>
              </a:extLst>
            </p:cNvPr>
            <p:cNvSpPr txBox="1"/>
            <p:nvPr/>
          </p:nvSpPr>
          <p:spPr>
            <a:xfrm>
              <a:off x="2061951" y="616330"/>
              <a:ext cx="9071488" cy="2152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3600" b="1" i="0" u="none" strike="noStrike" dirty="0">
                  <a:solidFill>
                    <a:srgbClr val="00206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Đặt câu nối tiếp câu cho trước, trong đó có sử dụng đại từ thay thế cho phần in đậm.</a:t>
              </a:r>
              <a:endPara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86F2E859-BC2E-EF57-DD37-B3FED0BCEE7B}"/>
              </a:ext>
            </a:extLst>
          </p:cNvPr>
          <p:cNvSpPr txBox="1"/>
          <p:nvPr/>
        </p:nvSpPr>
        <p:spPr>
          <a:xfrm>
            <a:off x="2428240" y="2133600"/>
            <a:ext cx="8849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Mạnh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lăn xả cướp bóng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→ Mạnh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lăn xả cướp bóng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Hậu vệ lớp C cũng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vậy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EC2010-B545-8276-0045-0F9F248AFA73}"/>
              </a:ext>
            </a:extLst>
          </p:cNvPr>
          <p:cNvSpPr txBox="1"/>
          <p:nvPr/>
        </p:nvSpPr>
        <p:spPr>
          <a:xfrm>
            <a:off x="1130444" y="3412294"/>
            <a:ext cx="99311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a. Bộ ba Long, chiến, Mạnh </a:t>
            </a:r>
            <a:r>
              <a:rPr lang="vi-VN" sz="280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chuyền bóng rất ăn ý</a:t>
            </a:r>
            <a:r>
              <a:rPr lang="vi-VN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 Chúng </a:t>
            </a:r>
            <a:r>
              <a:rPr lang="vi-VN" sz="280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chơi bóng như diễn tập, khiến cả sân hò reo cổ vũ, sôi động hẳn lên</a:t>
            </a:r>
            <a:r>
              <a:rPr lang="vi-VN" sz="2800" i="0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US" sz="2800" i="0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en-US" sz="2800" i="0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vi-VN" sz="280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b. </a:t>
            </a:r>
            <a:r>
              <a:rPr lang="vi-VN" sz="280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Lớp tôi </a:t>
            </a:r>
            <a:r>
              <a:rPr lang="vi-VN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càng đá càng hay. </a:t>
            </a:r>
            <a:r>
              <a:rPr lang="vi-VN" sz="280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Trận đấu bóng nào lớp tôi cũng </a:t>
            </a:r>
            <a:r>
              <a:rPr lang="vi-VN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vậy. (hoặc: </a:t>
            </a:r>
            <a:r>
              <a:rPr lang="vi-VN" sz="280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Còn lớp C chỉ mong </a:t>
            </a:r>
            <a:r>
              <a:rPr lang="vi-VN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thế </a:t>
            </a:r>
            <a:r>
              <a:rPr lang="vi-VN" sz="280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mà không được</a:t>
            </a:r>
            <a:r>
              <a:rPr lang="vi-VN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vi-VN" sz="2800" b="1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44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336</Words>
  <Application>Microsoft Office PowerPoint</Application>
  <PresentationFormat>Widescreen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等线</vt:lpstr>
      <vt:lpstr>Times New Roman</vt:lpstr>
      <vt:lpstr>字魂70号-灵悦黑体</vt:lpstr>
      <vt:lpstr>阿里妈妈刀隶体</vt:lpstr>
      <vt:lpstr>阿里巴巴普惠体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Windows 10</cp:lastModifiedBy>
  <cp:revision>63</cp:revision>
  <dcterms:created xsi:type="dcterms:W3CDTF">2024-06-21T04:59:04Z</dcterms:created>
  <dcterms:modified xsi:type="dcterms:W3CDTF">2025-09-19T05:08:40Z</dcterms:modified>
</cp:coreProperties>
</file>