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2" r:id="rId3"/>
  </p:sldMasterIdLst>
  <p:notesMasterIdLst>
    <p:notesMasterId r:id="rId20"/>
  </p:notesMasterIdLst>
  <p:sldIdLst>
    <p:sldId id="2702" r:id="rId4"/>
    <p:sldId id="2703" r:id="rId5"/>
    <p:sldId id="330" r:id="rId6"/>
    <p:sldId id="2704" r:id="rId7"/>
    <p:sldId id="2705" r:id="rId8"/>
    <p:sldId id="2706" r:id="rId9"/>
    <p:sldId id="2707" r:id="rId10"/>
    <p:sldId id="2708" r:id="rId11"/>
    <p:sldId id="2709" r:id="rId12"/>
    <p:sldId id="2710" r:id="rId13"/>
    <p:sldId id="2714" r:id="rId14"/>
    <p:sldId id="2636" r:id="rId15"/>
    <p:sldId id="2715" r:id="rId16"/>
    <p:sldId id="2713" r:id="rId17"/>
    <p:sldId id="2712" r:id="rId18"/>
    <p:sldId id="271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9654A-F6DE-4F42-8366-0C5798957FC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A7752-20A9-4F26-BB39-A63E8C2A39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65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50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5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09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509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93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7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390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078212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5338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865789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9120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207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6888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0886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36082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8352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851262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774822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05/05/2025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9114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4932-D0F1-0AB0-E8AB-5C3E963F1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19F7D-5758-FA7E-7649-EA2638B717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94383-B2B0-73B5-B1C2-EE2D5B422F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8A255-BA6B-DD0C-D263-A462CCCD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E3B5B-1DDA-A993-F45E-170EE631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24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1E0AE-D337-6083-89C9-8142DBBD6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034D-F663-539D-EE2E-ECF21811A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6FAAB-1923-1B92-2ED2-BDA9144AA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449AF5-D015-C8CA-6383-21CBB7F2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3BBEE-15DA-24A2-78EB-6C20A209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05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946A8-AEAA-DD2E-46F7-57FB055D0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A9554-0657-8BE2-3436-633FB7CD6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11526-DFD4-3DF8-FBF4-0713B5E2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CB664-9E0F-AEEE-D49D-BD47EDB4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C1BAE-C6FC-E1E3-BEA8-5C16E8F28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21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65B4A-D974-332F-24A5-AEA05D420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46F3E-E4E7-20D9-EEB4-D02658CE3F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ECE43-949A-34C9-D1AC-0B819A0C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4CE23-2D12-4A2D-6724-E97C894FD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959C0-82B4-1667-2A95-621968035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2F17A8-BAB5-1DD4-0A04-18A1662ED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378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86B2A-CF5C-94D9-251D-512D4D29A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E3F2-A7D6-BA89-5D03-95A76093C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CCC73F-4537-2A4B-9D45-A038A98FE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53AFC-C294-49B4-23AE-55FE57420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B0312-257A-1448-7E6F-D4CFBFDF1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301210-E3CD-F595-955B-729697432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0B8881-D38A-7169-0DD3-9D671DFA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858BD5-DE73-936A-5905-334F1932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8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8F11-99B6-E47A-3A01-CE06BC4B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43AB59-05C8-CE35-C584-A7772061BE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C0689-BF44-5743-5D0F-7EC4CB81C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DB1F2F-C2F4-F592-D782-56353E52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04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32096F-0C21-1E81-B5DB-99910555A9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C56E6C-BAA8-4C65-5F4E-C2910BF9B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17EFE-8A34-1C80-CF64-D27A49F2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49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70146-1284-E636-9F22-FD44806F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83DF3-343D-ECD4-D6BD-C41BFE5ED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7CC35B-8459-2D8D-8E67-21D280CDC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A255EA-2A33-015F-1418-A68948449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AFDDB-5B6C-189D-C9A8-86571912A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7B8A7-6A35-2861-A145-8BB5EDCC2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98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96BDC-0918-3305-B6EE-9F9731D75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97E9FC-BCF7-459C-DF18-A67358439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B9725-B405-AE77-72E8-1344AC2CAB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AD4C2-AA5B-1A69-9971-6BA3843E98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E75EA-9492-1638-D723-0B7B62C0F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8D6DBB-2A3B-0D0C-81B6-749D06F6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171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BD08-BC46-8F07-8B88-C788B2821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FF16C-5863-F5DD-C3D4-F91AA0F1C3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35CBE-54A9-8563-C090-3008BBEE2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C02D2-ABE7-17A2-621B-9F01FAFE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2C077-F49B-9DEA-7101-9947E3753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67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8982F-3C3F-DBE5-55E1-35947B2BE0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4EC805-D1AE-47A9-15C5-51563B401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ADCAD-5E27-9BAE-23C8-9812359ED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030DD-8FBA-4060-BE4B-B04E86C69F04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05/05/2025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BCF96-E3D1-582F-8FD1-C167F1A5D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154B0-FE22-8881-DF93-9363419D7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77A9FC-1FB2-4B2A-9134-8663AD8E0591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75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6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7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6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6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CFE2C6-0534-47C2-9B3B-3D659EB6A94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A22C86-D2B9-4879-B299-214F286FB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34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5A8E69E-2B71-4A52-A79C-71EE816270D7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56122AF-0892-4217-B503-4F347B598CB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D3C776-2159-41F8-B3B0-74091BCA356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3AE983-91C6-43C7-A767-1E6B3BB9EEE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186F777-6527-4C7B-BDBA-C5C4DB0B51F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5049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0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4C5EE-DD47-D0B7-00AA-371F20CBE70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00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0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35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5.wdp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" Type="http://schemas.openxmlformats.org/officeDocument/2006/relationships/image" Target="../media/image6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openxmlformats.org/officeDocument/2006/relationships/image" Target="../media/image8.gif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838" r="15152"/>
          <a:stretch/>
        </p:blipFill>
        <p:spPr>
          <a:xfrm>
            <a:off x="1064525" y="655093"/>
            <a:ext cx="10391800" cy="3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542260" y="510362"/>
            <a:ext cx="108452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Các hoạt động khác: hoạt động ở địa phương (vệ sinh đường phố, trồng cây xanh, hoạt động thiện nguyện,...); trải nghiệm ở trang trại chăn nuôi; trồng rau, cây ăn quả;...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Làm mất vệ sinh công cộng, ai phạt, phạt ai? - Tuổi Trẻ Online">
            <a:extLst>
              <a:ext uri="{FF2B5EF4-FFF2-40B4-BE49-F238E27FC236}">
                <a16:creationId xmlns:a16="http://schemas.microsoft.com/office/drawing/2014/main" id="{AC40ECEB-7BD0-3144-C3D7-5663A1ADD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2" y="2333264"/>
            <a:ext cx="4818654" cy="350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ải nghiệm làm nông dân ở nông trang xanh Củ Chi TPHCM">
            <a:extLst>
              <a:ext uri="{FF2B5EF4-FFF2-40B4-BE49-F238E27FC236}">
                <a16:creationId xmlns:a16="http://schemas.microsoft.com/office/drawing/2014/main" id="{33A2CE26-F110-DCB2-15EE-32F344B6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231" y="2362706"/>
            <a:ext cx="5454504" cy="347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621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965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6805" y="1"/>
            <a:ext cx="10795196" cy="7312068"/>
          </a:xfrm>
          <a:prstGeom prst="rect">
            <a:avLst/>
          </a:prstGeom>
        </p:spPr>
      </p:pic>
      <p:sp>
        <p:nvSpPr>
          <p:cNvPr id="2" name="文本框 47">
            <a:extLst>
              <a:ext uri="{FF2B5EF4-FFF2-40B4-BE49-F238E27FC236}">
                <a16:creationId xmlns:a16="http://schemas.microsoft.com/office/drawing/2014/main" id="{D9021398-22DE-691F-35D4-BEEFF88B2F68}"/>
              </a:ext>
            </a:extLst>
          </p:cNvPr>
          <p:cNvSpPr txBox="1"/>
          <p:nvPr/>
        </p:nvSpPr>
        <p:spPr>
          <a:xfrm>
            <a:off x="3341945" y="305863"/>
            <a:ext cx="9078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Dự kiến nội dung trình bày.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B5E14D-8529-D81B-CEBE-B22395F753EA}"/>
              </a:ext>
            </a:extLst>
          </p:cNvPr>
          <p:cNvSpPr/>
          <p:nvPr/>
        </p:nvSpPr>
        <p:spPr>
          <a:xfrm>
            <a:off x="3925796" y="1306923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8C763A2-CF97-6A5B-C08E-E549B2E9F155}"/>
              </a:ext>
            </a:extLst>
          </p:cNvPr>
          <p:cNvSpPr/>
          <p:nvPr/>
        </p:nvSpPr>
        <p:spPr>
          <a:xfrm>
            <a:off x="3925797" y="2421122"/>
            <a:ext cx="5635036" cy="114549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762ADB-A86D-99B5-4E91-DF86FD1D086E}"/>
              </a:ext>
            </a:extLst>
          </p:cNvPr>
          <p:cNvSpPr/>
          <p:nvPr/>
        </p:nvSpPr>
        <p:spPr>
          <a:xfrm>
            <a:off x="3957695" y="3904099"/>
            <a:ext cx="5635036" cy="830425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ích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742336-4E2A-EBDC-05BF-AFF4A654AD78}"/>
              </a:ext>
            </a:extLst>
          </p:cNvPr>
          <p:cNvSpPr/>
          <p:nvPr/>
        </p:nvSpPr>
        <p:spPr>
          <a:xfrm>
            <a:off x="3947062" y="5063048"/>
            <a:ext cx="5635036" cy="1242059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xúc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động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1E959DB-9A8E-8285-1DFE-0FA0DD778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09" y="1116307"/>
            <a:ext cx="9732446" cy="1244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E60769-2B37-4A38-0BC5-2AA7A8C6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764" y="2438065"/>
            <a:ext cx="9387265" cy="2218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29A59-EE31-0FEE-A297-FBE788F43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65" y="4968727"/>
            <a:ext cx="86296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69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5AB5187D-CD4B-57D6-6ED3-2DD570F203B7}"/>
              </a:ext>
            </a:extLst>
          </p:cNvPr>
          <p:cNvSpPr/>
          <p:nvPr/>
        </p:nvSpPr>
        <p:spPr>
          <a:xfrm>
            <a:off x="1467293" y="1306923"/>
            <a:ext cx="9271591" cy="11598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Vấn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cần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thiết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sinh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89A7CF-34DD-72BD-0F1F-C8265741CDAD}"/>
              </a:ext>
            </a:extLst>
          </p:cNvPr>
          <p:cNvSpPr/>
          <p:nvPr/>
        </p:nvSpPr>
        <p:spPr>
          <a:xfrm>
            <a:off x="1456660" y="3305844"/>
            <a:ext cx="9271591" cy="115983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– Thái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độ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thế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0175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4FFDD7-A11A-F9A2-92A5-81CD84D3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546" y="763448"/>
            <a:ext cx="7888908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3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418" y="369020"/>
            <a:ext cx="8280094" cy="2267854"/>
            <a:chOff x="3159209" y="1736851"/>
            <a:chExt cx="7999329" cy="4577151"/>
          </a:xfrm>
        </p:grpSpPr>
        <p:sp>
          <p:nvSpPr>
            <p:cNvPr id="3" name="Rectangular Callout 2"/>
            <p:cNvSpPr/>
            <p:nvPr/>
          </p:nvSpPr>
          <p:spPr>
            <a:xfrm>
              <a:off x="3159209" y="1736851"/>
              <a:ext cx="7999329" cy="4577151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25085" y="2216408"/>
              <a:ext cx="7267576" cy="3411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228594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Cùng người thân làm một tờ rơi về những hoạt động bảo vệ môi trường mà trẻ em có thể thực hiện</a:t>
              </a:r>
              <a:endPara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287102-097D-F566-6EE5-31A15720B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896" y="3164183"/>
            <a:ext cx="78962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8">
            <a:extLst>
              <a:ext uri="{FF2B5EF4-FFF2-40B4-BE49-F238E27FC236}">
                <a16:creationId xmlns:a16="http://schemas.microsoft.com/office/drawing/2014/main" id="{6470771B-AC65-4121-916D-FCAF4D658A9B}"/>
              </a:ext>
            </a:extLst>
          </p:cNvPr>
          <p:cNvSpPr/>
          <p:nvPr/>
        </p:nvSpPr>
        <p:spPr>
          <a:xfrm rot="21184367" flipV="1">
            <a:off x="2051256" y="-44210"/>
            <a:ext cx="8654687" cy="2346518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E2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id-ID" sz="1467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Google Shape;1984;p32">
            <a:extLst>
              <a:ext uri="{FF2B5EF4-FFF2-40B4-BE49-F238E27FC236}">
                <a16:creationId xmlns:a16="http://schemas.microsoft.com/office/drawing/2014/main" id="{DBF559C2-10D4-447C-AB35-4F207B8BA91A}"/>
              </a:ext>
            </a:extLst>
          </p:cNvPr>
          <p:cNvSpPr txBox="1">
            <a:spLocks/>
          </p:cNvSpPr>
          <p:nvPr/>
        </p:nvSpPr>
        <p:spPr>
          <a:xfrm rot="21135338">
            <a:off x="3146463" y="490289"/>
            <a:ext cx="7325564" cy="7201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thấy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hát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40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6" name="Freeform: Shape 3">
            <a:extLst>
              <a:ext uri="{FF2B5EF4-FFF2-40B4-BE49-F238E27FC236}">
                <a16:creationId xmlns:a16="http://schemas.microsoft.com/office/drawing/2014/main" id="{98DE9A2F-3801-8D65-7B68-8CEB6806BAB2}"/>
              </a:ext>
            </a:extLst>
          </p:cNvPr>
          <p:cNvSpPr/>
          <p:nvPr/>
        </p:nvSpPr>
        <p:spPr>
          <a:xfrm rot="21184367" flipV="1">
            <a:off x="3250792" y="2364693"/>
            <a:ext cx="8654687" cy="2346518"/>
          </a:xfrm>
          <a:custGeom>
            <a:avLst/>
            <a:gdLst>
              <a:gd name="connsiteX0" fmla="*/ 1954709 w 3973596"/>
              <a:gd name="connsiteY0" fmla="*/ 0 h 1801466"/>
              <a:gd name="connsiteX1" fmla="*/ 2537121 w 3973596"/>
              <a:gd name="connsiteY1" fmla="*/ 309666 h 1801466"/>
              <a:gd name="connsiteX2" fmla="*/ 2596640 w 3973596"/>
              <a:gd name="connsiteY2" fmla="*/ 419321 h 1801466"/>
              <a:gd name="connsiteX3" fmla="*/ 2602905 w 3973596"/>
              <a:gd name="connsiteY3" fmla="*/ 411727 h 1801466"/>
              <a:gd name="connsiteX4" fmla="*/ 2879048 w 3973596"/>
              <a:gd name="connsiteY4" fmla="*/ 297345 h 1801466"/>
              <a:gd name="connsiteX5" fmla="*/ 3261639 w 3973596"/>
              <a:gd name="connsiteY5" fmla="*/ 609166 h 1801466"/>
              <a:gd name="connsiteX6" fmla="*/ 3268062 w 3973596"/>
              <a:gd name="connsiteY6" fmla="*/ 672885 h 1801466"/>
              <a:gd name="connsiteX7" fmla="*/ 3316027 w 3973596"/>
              <a:gd name="connsiteY7" fmla="*/ 662260 h 1801466"/>
              <a:gd name="connsiteX8" fmla="*/ 3426322 w 3973596"/>
              <a:gd name="connsiteY8" fmla="*/ 654326 h 1801466"/>
              <a:gd name="connsiteX9" fmla="*/ 3973596 w 3973596"/>
              <a:gd name="connsiteY9" fmla="*/ 1044851 h 1801466"/>
              <a:gd name="connsiteX10" fmla="*/ 3426322 w 3973596"/>
              <a:gd name="connsiteY10" fmla="*/ 1435376 h 1801466"/>
              <a:gd name="connsiteX11" fmla="*/ 3120336 w 3973596"/>
              <a:gd name="connsiteY11" fmla="*/ 1368681 h 1801466"/>
              <a:gd name="connsiteX12" fmla="*/ 3065917 w 3973596"/>
              <a:gd name="connsiteY12" fmla="*/ 1336641 h 1801466"/>
              <a:gd name="connsiteX13" fmla="*/ 3060829 w 3973596"/>
              <a:gd name="connsiteY13" fmla="*/ 1370354 h 1801466"/>
              <a:gd name="connsiteX14" fmla="*/ 2351125 w 3973596"/>
              <a:gd name="connsiteY14" fmla="*/ 1756740 h 1801466"/>
              <a:gd name="connsiteX15" fmla="*/ 1731580 w 3973596"/>
              <a:gd name="connsiteY15" fmla="*/ 1523755 h 1801466"/>
              <a:gd name="connsiteX16" fmla="*/ 1724686 w 3973596"/>
              <a:gd name="connsiteY16" fmla="*/ 1514481 h 1801466"/>
              <a:gd name="connsiteX17" fmla="*/ 1712498 w 3973596"/>
              <a:gd name="connsiteY17" fmla="*/ 1549293 h 1801466"/>
              <a:gd name="connsiteX18" fmla="*/ 1283400 w 3973596"/>
              <a:gd name="connsiteY18" fmla="*/ 1801466 h 1801466"/>
              <a:gd name="connsiteX19" fmla="*/ 827167 w 3973596"/>
              <a:gd name="connsiteY19" fmla="*/ 1471790 h 1801466"/>
              <a:gd name="connsiteX20" fmla="*/ 823474 w 3973596"/>
              <a:gd name="connsiteY20" fmla="*/ 1439308 h 1801466"/>
              <a:gd name="connsiteX21" fmla="*/ 794990 w 3973596"/>
              <a:gd name="connsiteY21" fmla="*/ 1465281 h 1801466"/>
              <a:gd name="connsiteX22" fmla="*/ 465694 w 3973596"/>
              <a:gd name="connsiteY22" fmla="*/ 1567897 h 1801466"/>
              <a:gd name="connsiteX23" fmla="*/ 0 w 3973596"/>
              <a:gd name="connsiteY23" fmla="*/ 1217542 h 1801466"/>
              <a:gd name="connsiteX24" fmla="*/ 465694 w 3973596"/>
              <a:gd name="connsiteY24" fmla="*/ 867187 h 1801466"/>
              <a:gd name="connsiteX25" fmla="*/ 646963 w 3973596"/>
              <a:gd name="connsiteY25" fmla="*/ 894720 h 1801466"/>
              <a:gd name="connsiteX26" fmla="*/ 692529 w 3973596"/>
              <a:gd name="connsiteY26" fmla="*/ 913327 h 1801466"/>
              <a:gd name="connsiteX27" fmla="*/ 679602 w 3973596"/>
              <a:gd name="connsiteY27" fmla="*/ 851452 h 1801466"/>
              <a:gd name="connsiteX28" fmla="*/ 1042166 w 3973596"/>
              <a:gd name="connsiteY28" fmla="*/ 501097 h 1801466"/>
              <a:gd name="connsiteX29" fmla="*/ 1244879 w 3973596"/>
              <a:gd name="connsiteY29" fmla="*/ 560932 h 1801466"/>
              <a:gd name="connsiteX30" fmla="*/ 1264986 w 3973596"/>
              <a:gd name="connsiteY30" fmla="*/ 576963 h 1801466"/>
              <a:gd name="connsiteX31" fmla="*/ 1266614 w 3973596"/>
              <a:gd name="connsiteY31" fmla="*/ 560814 h 1801466"/>
              <a:gd name="connsiteX32" fmla="*/ 1954709 w 3973596"/>
              <a:gd name="connsiteY32" fmla="*/ 0 h 1801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973596" h="1801466">
                <a:moveTo>
                  <a:pt x="1954709" y="0"/>
                </a:moveTo>
                <a:cubicBezTo>
                  <a:pt x="2197150" y="0"/>
                  <a:pt x="2410901" y="122836"/>
                  <a:pt x="2537121" y="309666"/>
                </a:cubicBezTo>
                <a:lnTo>
                  <a:pt x="2596640" y="419321"/>
                </a:lnTo>
                <a:lnTo>
                  <a:pt x="2602905" y="411727"/>
                </a:lnTo>
                <a:cubicBezTo>
                  <a:pt x="2673576" y="341056"/>
                  <a:pt x="2771208" y="297345"/>
                  <a:pt x="2879048" y="297345"/>
                </a:cubicBezTo>
                <a:cubicBezTo>
                  <a:pt x="3067769" y="297345"/>
                  <a:pt x="3225224" y="431210"/>
                  <a:pt x="3261639" y="609166"/>
                </a:cubicBezTo>
                <a:lnTo>
                  <a:pt x="3268062" y="672885"/>
                </a:lnTo>
                <a:lnTo>
                  <a:pt x="3316027" y="662260"/>
                </a:lnTo>
                <a:cubicBezTo>
                  <a:pt x="3351654" y="657058"/>
                  <a:pt x="3388541" y="654326"/>
                  <a:pt x="3426322" y="654326"/>
                </a:cubicBezTo>
                <a:cubicBezTo>
                  <a:pt x="3728573" y="654326"/>
                  <a:pt x="3973596" y="829170"/>
                  <a:pt x="3973596" y="1044851"/>
                </a:cubicBezTo>
                <a:cubicBezTo>
                  <a:pt x="3973596" y="1260532"/>
                  <a:pt x="3728573" y="1435376"/>
                  <a:pt x="3426322" y="1435376"/>
                </a:cubicBezTo>
                <a:cubicBezTo>
                  <a:pt x="3312978" y="1435376"/>
                  <a:pt x="3207682" y="1410789"/>
                  <a:pt x="3120336" y="1368681"/>
                </a:cubicBezTo>
                <a:lnTo>
                  <a:pt x="3065917" y="1336641"/>
                </a:lnTo>
                <a:lnTo>
                  <a:pt x="3060829" y="1370354"/>
                </a:lnTo>
                <a:cubicBezTo>
                  <a:pt x="2993280" y="1590864"/>
                  <a:pt x="2701201" y="1756740"/>
                  <a:pt x="2351125" y="1756740"/>
                </a:cubicBezTo>
                <a:cubicBezTo>
                  <a:pt x="2088568" y="1756740"/>
                  <a:pt x="1858635" y="1663435"/>
                  <a:pt x="1731580" y="1523755"/>
                </a:cubicBezTo>
                <a:lnTo>
                  <a:pt x="1724686" y="1514481"/>
                </a:lnTo>
                <a:lnTo>
                  <a:pt x="1712498" y="1549293"/>
                </a:lnTo>
                <a:cubicBezTo>
                  <a:pt x="1641801" y="1697485"/>
                  <a:pt x="1476297" y="1801466"/>
                  <a:pt x="1283400" y="1801466"/>
                </a:cubicBezTo>
                <a:cubicBezTo>
                  <a:pt x="1058354" y="1801466"/>
                  <a:pt x="870591" y="1659936"/>
                  <a:pt x="827167" y="1471790"/>
                </a:cubicBezTo>
                <a:lnTo>
                  <a:pt x="823474" y="1439308"/>
                </a:lnTo>
                <a:lnTo>
                  <a:pt x="794990" y="1465281"/>
                </a:lnTo>
                <a:cubicBezTo>
                  <a:pt x="710716" y="1528682"/>
                  <a:pt x="594292" y="1567897"/>
                  <a:pt x="465694" y="1567897"/>
                </a:cubicBezTo>
                <a:cubicBezTo>
                  <a:pt x="208498" y="1567897"/>
                  <a:pt x="0" y="1411038"/>
                  <a:pt x="0" y="1217542"/>
                </a:cubicBezTo>
                <a:cubicBezTo>
                  <a:pt x="0" y="1024046"/>
                  <a:pt x="208498" y="867187"/>
                  <a:pt x="465694" y="867187"/>
                </a:cubicBezTo>
                <a:cubicBezTo>
                  <a:pt x="529993" y="867187"/>
                  <a:pt x="591248" y="876991"/>
                  <a:pt x="646963" y="894720"/>
                </a:cubicBezTo>
                <a:lnTo>
                  <a:pt x="692529" y="913327"/>
                </a:lnTo>
                <a:lnTo>
                  <a:pt x="679602" y="851452"/>
                </a:lnTo>
                <a:cubicBezTo>
                  <a:pt x="679602" y="657956"/>
                  <a:pt x="841927" y="501097"/>
                  <a:pt x="1042166" y="501097"/>
                </a:cubicBezTo>
                <a:cubicBezTo>
                  <a:pt x="1117256" y="501097"/>
                  <a:pt x="1187014" y="523155"/>
                  <a:pt x="1244879" y="560932"/>
                </a:cubicBezTo>
                <a:lnTo>
                  <a:pt x="1264986" y="576963"/>
                </a:lnTo>
                <a:lnTo>
                  <a:pt x="1266614" y="560814"/>
                </a:lnTo>
                <a:cubicBezTo>
                  <a:pt x="1332107" y="240759"/>
                  <a:pt x="1615292" y="0"/>
                  <a:pt x="1954709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CE2C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lang="id-ID" sz="1467" ker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Google Shape;1984;p32">
            <a:extLst>
              <a:ext uri="{FF2B5EF4-FFF2-40B4-BE49-F238E27FC236}">
                <a16:creationId xmlns:a16="http://schemas.microsoft.com/office/drawing/2014/main" id="{791EDCC7-8362-D192-408F-0BF262F86357}"/>
              </a:ext>
            </a:extLst>
          </p:cNvPr>
          <p:cNvSpPr txBox="1">
            <a:spLocks/>
          </p:cNvSpPr>
          <p:nvPr/>
        </p:nvSpPr>
        <p:spPr>
          <a:xfrm rot="21135338">
            <a:off x="4424658" y="2879528"/>
            <a:ext cx="7325564" cy="72019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thích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hè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dirty="0" err="1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4000" b="1" dirty="0">
                <a:ln/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4000" b="1" dirty="0">
              <a:ln/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922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147BEF-1F50-4C0B-86DF-FD1D099E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54" y="735391"/>
            <a:ext cx="1977369" cy="8334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7766E-0B7A-47B5-BA97-47183DE25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444" y="581089"/>
            <a:ext cx="1261259" cy="12612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B141B-4E47-4165-96DE-45E641C50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2100" flipH="1">
            <a:off x="10363319" y="536736"/>
            <a:ext cx="1383829" cy="110046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FD873C-E745-4C18-826F-41AAD7ECCD8C}"/>
              </a:ext>
            </a:extLst>
          </p:cNvPr>
          <p:cNvGrpSpPr/>
          <p:nvPr/>
        </p:nvGrpSpPr>
        <p:grpSpPr>
          <a:xfrm>
            <a:off x="3050901" y="1526343"/>
            <a:ext cx="6648736" cy="4412341"/>
            <a:chOff x="4750789" y="1763569"/>
            <a:chExt cx="4228364" cy="27507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2C2D04-B731-42F8-A3AC-E44D522B6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789" y="1763569"/>
              <a:ext cx="4228364" cy="2750798"/>
            </a:xfrm>
            <a:prstGeom prst="rect">
              <a:avLst/>
            </a:prstGeom>
          </p:spPr>
        </p:pic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2F51AE75-4D97-46B1-A44E-05EAC43D1A7C}"/>
                </a:ext>
              </a:extLst>
            </p:cNvPr>
            <p:cNvSpPr txBox="1"/>
            <p:nvPr/>
          </p:nvSpPr>
          <p:spPr>
            <a:xfrm>
              <a:off x="6772862" y="2267406"/>
              <a:ext cx="131367" cy="742816"/>
            </a:xfrm>
            <a:prstGeom prst="rect">
              <a:avLst/>
            </a:prstGeom>
            <a:noFill/>
          </p:spPr>
          <p:txBody>
            <a:bodyPr wrap="none" lIns="86699" tIns="43349" rIns="86699" bIns="43349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endParaRPr lang="vi-VN" altLang="zh-CN" sz="5867" kern="0" cap="all">
                <a:solidFill>
                  <a:srgbClr val="002060"/>
                </a:solidFill>
                <a:latin typeface="UVN Binh Duong" pitchFamily="2" charset="0"/>
                <a:ea typeface="方正粗谭黑简体" panose="02000000000000000000" pitchFamily="2" charset="-122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DF15AF-A34C-427F-9A0C-70A7D8DBFE6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8798652" y="4811929"/>
            <a:ext cx="1271000" cy="1141653"/>
          </a:xfrm>
          <a:prstGeom prst="rect">
            <a:avLst/>
          </a:prstGeom>
        </p:spPr>
      </p:pic>
      <p:pic>
        <p:nvPicPr>
          <p:cNvPr id="1028" name="Picture 4" descr="Hình ảnh Học Sinh PNG Miễn Phí Tải Về - Lovepik">
            <a:extLst>
              <a:ext uri="{FF2B5EF4-FFF2-40B4-BE49-F238E27FC236}">
                <a16:creationId xmlns:a16="http://schemas.microsoft.com/office/drawing/2014/main" id="{BAE58615-4F2A-44D9-BA64-B600D0B5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75" b="99064" l="5814" r="95349">
                        <a14:foregroundMark x1="36628" y1="14449" x2="62442" y2="27339"/>
                        <a14:foregroundMark x1="51047" y1="5977" x2="86395" y2="27339"/>
                        <a14:foregroundMark x1="67442" y1="17983" x2="91860" y2="26871"/>
                        <a14:foregroundMark x1="84884" y1="23129" x2="95349" y2="26455"/>
                        <a14:foregroundMark x1="5814" y1="23129" x2="20698" y2="43763"/>
                        <a14:foregroundMark x1="25233" y1="42464" x2="61512" y2="50676"/>
                        <a14:foregroundMark x1="63953" y1="39553" x2="63023" y2="79574"/>
                        <a14:foregroundMark x1="47093" y1="50884" x2="46512" y2="76871"/>
                        <a14:foregroundMark x1="30698" y1="84667" x2="28140" y2="96674"/>
                        <a14:foregroundMark x1="28140" y1="96674" x2="28140" y2="96674"/>
                        <a14:foregroundMark x1="57558" y1="80457" x2="65000" y2="94647"/>
                        <a14:foregroundMark x1="65000" y1="94647" x2="65000" y2="94647"/>
                        <a14:foregroundMark x1="58488" y1="45114" x2="65000" y2="63981"/>
                        <a14:foregroundMark x1="57558" y1="40437" x2="73372" y2="58004"/>
                        <a14:foregroundMark x1="25233" y1="43555" x2="43140" y2="46206"/>
                        <a14:foregroundMark x1="25698" y1="41320" x2="44070" y2="44231"/>
                        <a14:foregroundMark x1="24186" y1="44023" x2="34186" y2="47349"/>
                        <a14:foregroundMark x1="24186" y1="44439" x2="35581" y2="47765"/>
                        <a14:foregroundMark x1="18256" y1="45322" x2="29651" y2="47557"/>
                        <a14:foregroundMark x1="43605" y1="44023" x2="57558" y2="44231"/>
                        <a14:foregroundMark x1="51047" y1="31341" x2="66512" y2="34667"/>
                        <a14:foregroundMark x1="49070" y1="28222" x2="60465" y2="32900"/>
                        <a14:foregroundMark x1="60930" y1="29990" x2="68488" y2="33108"/>
                        <a14:foregroundMark x1="63023" y1="40644" x2="70465" y2="57796"/>
                        <a14:foregroundMark x1="67907" y1="55094" x2="70930" y2="67100"/>
                        <a14:foregroundMark x1="66512" y1="54002" x2="70930" y2="62682"/>
                        <a14:foregroundMark x1="79419" y1="45322" x2="81395" y2="47765"/>
                        <a14:foregroundMark x1="80930" y1="45322" x2="84302" y2="47349"/>
                        <a14:foregroundMark x1="45116" y1="59979" x2="58953" y2="63565"/>
                        <a14:foregroundMark x1="76860" y1="42204" x2="82326" y2="47557"/>
                        <a14:foregroundMark x1="77442" y1="42204" x2="86860" y2="50208"/>
                        <a14:foregroundMark x1="77442" y1="42672" x2="80349" y2="43555"/>
                        <a14:foregroundMark x1="74884" y1="41320" x2="78837" y2="43555"/>
                        <a14:foregroundMark x1="58488" y1="93555" x2="73953" y2="95322"/>
                        <a14:foregroundMark x1="56512" y1="95114" x2="77442" y2="96674"/>
                        <a14:foregroundMark x1="70465" y1="92879" x2="82907" y2="95114"/>
                        <a14:foregroundMark x1="17209" y1="96674" x2="23721" y2="98441"/>
                        <a14:foregroundMark x1="17209" y1="96206" x2="27674" y2="97973"/>
                        <a14:foregroundMark x1="36163" y1="75312" x2="36163" y2="87994"/>
                        <a14:foregroundMark x1="11279" y1="25312" x2="11279" y2="25312"/>
                        <a14:foregroundMark x1="67442" y1="11798" x2="73953" y2="24012"/>
                        <a14:foregroundMark x1="45581" y1="4678" x2="79419" y2="9096"/>
                        <a14:foregroundMark x1="72907" y1="6913" x2="90349" y2="22661"/>
                        <a14:foregroundMark x1="90349" y1="22661" x2="90349" y2="22869"/>
                        <a14:foregroundMark x1="18256" y1="98909" x2="19767" y2="98909"/>
                        <a14:foregroundMark x1="56047" y1="97349" x2="71395" y2="96881"/>
                        <a14:foregroundMark x1="66977" y1="97349" x2="77442" y2="97973"/>
                        <a14:foregroundMark x1="69419" y1="97765" x2="75930" y2="98441"/>
                        <a14:foregroundMark x1="76860" y1="99116" x2="81395" y2="97557"/>
                        <a14:foregroundMark x1="82907" y1="97557" x2="82907" y2="97557"/>
                        <a14:foregroundMark x1="58488" y1="1975" x2="83837" y2="11331"/>
                        <a14:foregroundMark x1="40116" y1="7328" x2="26163" y2="14449"/>
                        <a14:foregroundMark x1="52093" y1="4210" x2="83372" y2="12890"/>
                        <a14:foregroundMark x1="84884" y1="9979" x2="90349" y2="13981"/>
                        <a14:foregroundMark x1="90349" y1="14865" x2="90349" y2="14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24" y="2591866"/>
            <a:ext cx="1641485" cy="367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35D8597E-310B-4093-9F5B-C207002B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983" y="2135965"/>
            <a:ext cx="1596901" cy="314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E1EE783-6F71-407E-B486-259B18055DA1}"/>
              </a:ext>
            </a:extLst>
          </p:cNvPr>
          <p:cNvSpPr/>
          <p:nvPr/>
        </p:nvSpPr>
        <p:spPr>
          <a:xfrm>
            <a:off x="-9707716" y="2891143"/>
            <a:ext cx="4408861" cy="23855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1867" kern="0">
                <a:solidFill>
                  <a:srgbClr val="E6E6E6"/>
                </a:solidFill>
                <a:latin typeface="Calibri" panose="020F0502020204030204"/>
                <a:sym typeface="Arial"/>
              </a:rPr>
              <a:t>PPT LH9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30B778-834F-97DC-7989-C00CD870C7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219329">
            <a:off x="2753702" y="1241323"/>
            <a:ext cx="3903552" cy="2063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4052E0-DD88-187D-C5AD-EF8F2F713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20230" y="2420001"/>
            <a:ext cx="5895492" cy="20179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38870" y="4440149"/>
            <a:ext cx="4132895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TuÇn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33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– </a:t>
            </a:r>
            <a:r>
              <a:rPr lang="en-US" sz="4000" b="1" dirty="0" err="1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TiÕt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231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.VnAristote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87207" y="185851"/>
            <a:ext cx="3586238" cy="92333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TiÕng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ViÖt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.VnAristote" panose="020B7200000000000000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80421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2873460" y="698629"/>
            <a:ext cx="7999329" cy="3359022"/>
          </a:xfrm>
          <a:prstGeom prst="wedgeRectCallout">
            <a:avLst>
              <a:gd name="adj1" fmla="val -57289"/>
              <a:gd name="adj2" fmla="val 1642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GB" sz="8800" b="1">
              <a:solidFill>
                <a:srgbClr val="FF0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9336" y="1050560"/>
            <a:ext cx="7267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594" algn="ctr" defTabSz="914377"/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Yêu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cầu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Thảo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luận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hoạt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động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thiếu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nhi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vào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kì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nghỉ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hè</a:t>
            </a:r>
            <a:r>
              <a:rPr lang="en-GB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0938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E0708-AD27-8720-F658-3E890FFC0ACE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267E20-CB32-E9DC-849C-CFC54B5B09E9}"/>
              </a:ext>
            </a:extLst>
          </p:cNvPr>
          <p:cNvSpPr txBox="1"/>
          <p:nvPr/>
        </p:nvSpPr>
        <p:spPr>
          <a:xfrm>
            <a:off x="616688" y="1222744"/>
            <a:ext cx="10802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Nhớ lại các hoạt động em đã tham gia trong các kì nghỉ hè. Tìm đọc thêm những hoạt động trong hè được thiếu nhi yêu thích. Ví dụ: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C0A05C-7387-C400-B42F-EC2ECDAA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30" y="2609739"/>
            <a:ext cx="11228949" cy="292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4098159" y="85061"/>
            <a:ext cx="3727404" cy="903767"/>
            <a:chOff x="5873796" y="1499191"/>
            <a:chExt cx="5843226" cy="4199860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F469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– Trại hè:</a:t>
              </a:r>
              <a:endPara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946298" y="1679944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trại hè phổ biến: trại hè truyền thống, trại hè quân đội, trại hè tiếng Anh, trại hè quốc tế,...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2" descr="Bài thuyết trình về trại hè hay ngắn gọn | VFO.VN">
            <a:extLst>
              <a:ext uri="{FF2B5EF4-FFF2-40B4-BE49-F238E27FC236}">
                <a16:creationId xmlns:a16="http://schemas.microsoft.com/office/drawing/2014/main" id="{E937D20C-19F4-DD3C-D6A8-547D32AF4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2" y="2752355"/>
            <a:ext cx="5018567" cy="339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rại hè quân đội - SYC - Đơn vị đào tạo kỹ năng sống hàng đầu Việt Nam">
            <a:extLst>
              <a:ext uri="{FF2B5EF4-FFF2-40B4-BE49-F238E27FC236}">
                <a16:creationId xmlns:a16="http://schemas.microsoft.com/office/drawing/2014/main" id="{03AD52F8-3537-ED64-65FE-01A7908DB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98" y="3078201"/>
            <a:ext cx="5472222" cy="29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6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4098159" y="85061"/>
            <a:ext cx="3727404" cy="903767"/>
            <a:chOff x="5873796" y="1499191"/>
            <a:chExt cx="5843226" cy="4199860"/>
          </a:xfrm>
        </p:grpSpPr>
        <p:sp>
          <p:nvSpPr>
            <p:cNvPr id="5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– Trại hè: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765544" y="1148316"/>
            <a:ext cx="1051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hoạt động: cắm trại, thi nghi thức Đội, thi văn nghệ, thi thể thao, chơi trò chơi, thực hành tiếng Anh, tham gia hội thi “Tài năng chiến sĩ”,..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2" descr="5 Lý Do Tại Sao Trẻ Em Nên Tham Gia Trại Hè">
            <a:extLst>
              <a:ext uri="{FF2B5EF4-FFF2-40B4-BE49-F238E27FC236}">
                <a16:creationId xmlns:a16="http://schemas.microsoft.com/office/drawing/2014/main" id="{A240BD0E-47F0-88DC-D851-8E92F8378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93" y="2965491"/>
            <a:ext cx="5188688" cy="332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ọc sinh Điện Bàn trổ tài &quot;Em làm chiến sĩ tí hon&quot;">
            <a:extLst>
              <a:ext uri="{FF2B5EF4-FFF2-40B4-BE49-F238E27FC236}">
                <a16:creationId xmlns:a16="http://schemas.microsoft.com/office/drawing/2014/main" id="{C87D982F-FE16-298D-8370-D71BB9F17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28" y="2955849"/>
            <a:ext cx="5505261" cy="322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4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637953" y="1222744"/>
            <a:ext cx="1084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câu lạc bộ được yêu thích: Câu lạc bộ Tiếng Anh, Câu lạc bộ Nghệ thuật, Câu lạc bộ Thể thao, Câu lạc bộ Kĩ năng sống,...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2" descr="Đăng Ký CLB Tiếng Anh Cho Bé - Tiếng Anh Nghe Nói Kids">
            <a:extLst>
              <a:ext uri="{FF2B5EF4-FFF2-40B4-BE49-F238E27FC236}">
                <a16:creationId xmlns:a16="http://schemas.microsoft.com/office/drawing/2014/main" id="{4CD0C650-FD29-AE5C-6B1D-459849151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2" y="2586505"/>
            <a:ext cx="5244509" cy="349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âu lạc bộ bóng đá trẻ em Ngôi Sao Hà Nội">
            <a:extLst>
              <a:ext uri="{FF2B5EF4-FFF2-40B4-BE49-F238E27FC236}">
                <a16:creationId xmlns:a16="http://schemas.microsoft.com/office/drawing/2014/main" id="{01DCED25-A921-5BBE-014C-AD7492042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722" y="2526339"/>
            <a:ext cx="4366548" cy="32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191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70144C-CC5E-F85D-0F7C-90DA8BAF6F68}"/>
              </a:ext>
            </a:extLst>
          </p:cNvPr>
          <p:cNvGrpSpPr/>
          <p:nvPr/>
        </p:nvGrpSpPr>
        <p:grpSpPr>
          <a:xfrm>
            <a:off x="3540642" y="85061"/>
            <a:ext cx="4742121" cy="903767"/>
            <a:chOff x="5873796" y="1499191"/>
            <a:chExt cx="5843226" cy="4199860"/>
          </a:xfrm>
        </p:grpSpPr>
        <p:sp>
          <p:nvSpPr>
            <p:cNvPr id="3" name="Rounded Rectangle 12">
              <a:extLst>
                <a:ext uri="{FF2B5EF4-FFF2-40B4-BE49-F238E27FC236}">
                  <a16:creationId xmlns:a16="http://schemas.microsoft.com/office/drawing/2014/main" id="{B2021447-292C-8C87-592F-23E91F37AA67}"/>
                </a:ext>
              </a:extLst>
            </p:cNvPr>
            <p:cNvSpPr/>
            <p:nvPr/>
          </p:nvSpPr>
          <p:spPr>
            <a:xfrm>
              <a:off x="5996762" y="1900703"/>
              <a:ext cx="5720260" cy="3798348"/>
            </a:xfrm>
            <a:prstGeom prst="roundRect">
              <a:avLst/>
            </a:prstGeom>
            <a:solidFill>
              <a:srgbClr val="D63700"/>
            </a:solidFill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46933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ounded Rectangle 13">
              <a:extLst>
                <a:ext uri="{FF2B5EF4-FFF2-40B4-BE49-F238E27FC236}">
                  <a16:creationId xmlns:a16="http://schemas.microsoft.com/office/drawing/2014/main" id="{E2491EF4-D435-4000-48F6-E329236F8AD0}"/>
                </a:ext>
              </a:extLst>
            </p:cNvPr>
            <p:cNvSpPr/>
            <p:nvPr/>
          </p:nvSpPr>
          <p:spPr>
            <a:xfrm>
              <a:off x="5873796" y="1499191"/>
              <a:ext cx="5733413" cy="401910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D637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DDD9020-4965-CA7A-4A18-7E9551BF92CA}"/>
              </a:ext>
            </a:extLst>
          </p:cNvPr>
          <p:cNvSpPr txBox="1"/>
          <p:nvPr/>
        </p:nvSpPr>
        <p:spPr>
          <a:xfrm>
            <a:off x="637953" y="1222744"/>
            <a:ext cx="10845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Các hoạt động: thực hành giao tiếp tiếng Anh, vẽ, hát, múa, tham gia thể dục nhịp điệu, khiêu vũ thể thao,...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2" descr="VIP ENGLISH - Bật mí phương pháp học tiếng Anh giao tiếp cho trẻ em hiệu quả">
            <a:extLst>
              <a:ext uri="{FF2B5EF4-FFF2-40B4-BE49-F238E27FC236}">
                <a16:creationId xmlns:a16="http://schemas.microsoft.com/office/drawing/2014/main" id="{D30F319E-8167-39C3-79B8-5CEF3D8E3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9" y="2514462"/>
            <a:ext cx="5582094" cy="372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oạt động Giáo dục âm nhạc ở lớp Mẫu giáo 5 tuổi B">
            <a:extLst>
              <a:ext uri="{FF2B5EF4-FFF2-40B4-BE49-F238E27FC236}">
                <a16:creationId xmlns:a16="http://schemas.microsoft.com/office/drawing/2014/main" id="{BB2815EE-383F-DC58-9D83-F699D7BD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91" y="2570863"/>
            <a:ext cx="5100083" cy="358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38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366</Words>
  <Application>Microsoft Office PowerPoint</Application>
  <PresentationFormat>Widescreen</PresentationFormat>
  <Paragraphs>27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.VnAristote</vt:lpstr>
      <vt:lpstr>Aptos</vt:lpstr>
      <vt:lpstr>Aptos Display</vt:lpstr>
      <vt:lpstr>Arial</vt:lpstr>
      <vt:lpstr>Arial-Rounded</vt:lpstr>
      <vt:lpstr>Calibri</vt:lpstr>
      <vt:lpstr>Calibri Light</vt:lpstr>
      <vt:lpstr>Cambria</vt:lpstr>
      <vt:lpstr>Times New Roman</vt:lpstr>
      <vt:lpstr>UVN Binh Duong</vt:lpstr>
      <vt:lpstr>方正粗谭黑简体</vt:lpstr>
      <vt:lpstr>1_Office Theme</vt:lpstr>
      <vt:lpstr>2_Office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34</cp:revision>
  <dcterms:created xsi:type="dcterms:W3CDTF">2024-03-14T04:45:21Z</dcterms:created>
  <dcterms:modified xsi:type="dcterms:W3CDTF">2025-05-05T07:27:26Z</dcterms:modified>
</cp:coreProperties>
</file>