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820" r:id="rId8"/>
  </p:sldMasterIdLst>
  <p:notesMasterIdLst>
    <p:notesMasterId r:id="rId39"/>
  </p:notesMasterIdLst>
  <p:sldIdLst>
    <p:sldId id="4420" r:id="rId9"/>
    <p:sldId id="257" r:id="rId10"/>
    <p:sldId id="258" r:id="rId11"/>
    <p:sldId id="259" r:id="rId12"/>
    <p:sldId id="260" r:id="rId13"/>
    <p:sldId id="261" r:id="rId14"/>
    <p:sldId id="262" r:id="rId15"/>
    <p:sldId id="4412" r:id="rId16"/>
    <p:sldId id="281" r:id="rId17"/>
    <p:sldId id="283" r:id="rId18"/>
    <p:sldId id="4413" r:id="rId19"/>
    <p:sldId id="284" r:id="rId20"/>
    <p:sldId id="285" r:id="rId21"/>
    <p:sldId id="4414" r:id="rId22"/>
    <p:sldId id="286" r:id="rId23"/>
    <p:sldId id="287" r:id="rId24"/>
    <p:sldId id="288" r:id="rId25"/>
    <p:sldId id="269" r:id="rId26"/>
    <p:sldId id="4415" r:id="rId27"/>
    <p:sldId id="4416" r:id="rId28"/>
    <p:sldId id="4417" r:id="rId29"/>
    <p:sldId id="4421" r:id="rId30"/>
    <p:sldId id="271" r:id="rId31"/>
    <p:sldId id="273" r:id="rId32"/>
    <p:sldId id="275" r:id="rId33"/>
    <p:sldId id="277" r:id="rId34"/>
    <p:sldId id="290" r:id="rId35"/>
    <p:sldId id="4418" r:id="rId36"/>
    <p:sldId id="292" r:id="rId37"/>
    <p:sldId id="441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62" autoAdjust="0"/>
  </p:normalViewPr>
  <p:slideViewPr>
    <p:cSldViewPr snapToGrid="0">
      <p:cViewPr varScale="1">
        <p:scale>
          <a:sx n="65" d="100"/>
          <a:sy n="65" d="100"/>
        </p:scale>
        <p:origin x="6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C22D8-6542-40D3-A187-A4502AB30348}"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AA34C-D92F-44EA-8022-68EB5FE70A46}" type="slidenum">
              <a:rPr lang="en-US" smtClean="0"/>
              <a:t>‹#›</a:t>
            </a:fld>
            <a:endParaRPr lang="en-US"/>
          </a:p>
        </p:txBody>
      </p:sp>
    </p:spTree>
    <p:extLst>
      <p:ext uri="{BB962C8B-B14F-4D97-AF65-F5344CB8AC3E}">
        <p14:creationId xmlns:p14="http://schemas.microsoft.com/office/powerpoint/2010/main" val="66541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AA34C-D92F-44EA-8022-68EB5FE70A46}" type="slidenum">
              <a:rPr lang="en-US" smtClean="0"/>
              <a:t>23</a:t>
            </a:fld>
            <a:endParaRPr lang="en-US"/>
          </a:p>
        </p:txBody>
      </p:sp>
    </p:spTree>
    <p:extLst>
      <p:ext uri="{BB962C8B-B14F-4D97-AF65-F5344CB8AC3E}">
        <p14:creationId xmlns:p14="http://schemas.microsoft.com/office/powerpoint/2010/main" val="263400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DC32-A42D-A0B1-80F7-8746814B4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EA7A3-D408-C89C-B8DA-6FF0456FB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E18354-C476-CE0C-E206-D4086BB15A89}"/>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5" name="Footer Placeholder 4">
            <a:extLst>
              <a:ext uri="{FF2B5EF4-FFF2-40B4-BE49-F238E27FC236}">
                <a16:creationId xmlns:a16="http://schemas.microsoft.com/office/drawing/2014/main" id="{64A2D24A-32A5-4745-50CD-2595606CE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C7F5F-1FB8-E11D-2C46-04C8DB2A0CE5}"/>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44917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5AB-A967-4810-654F-541F2BBEF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A9CDB-D74D-FF35-982D-1412DAFE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B7095-39F7-D731-8647-154107814AAE}"/>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5" name="Footer Placeholder 4">
            <a:extLst>
              <a:ext uri="{FF2B5EF4-FFF2-40B4-BE49-F238E27FC236}">
                <a16:creationId xmlns:a16="http://schemas.microsoft.com/office/drawing/2014/main" id="{9667A827-D989-98EF-7DCE-420F1A6CF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6654-BE08-9286-1F63-74FAEE83C60B}"/>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98384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98934-4EB6-BE36-76AA-0C27EF53A5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12275B-B913-2A0C-D739-95D3211E7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F2F55-F722-0153-6E9F-C745FB176F1F}"/>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5" name="Footer Placeholder 4">
            <a:extLst>
              <a:ext uri="{FF2B5EF4-FFF2-40B4-BE49-F238E27FC236}">
                <a16:creationId xmlns:a16="http://schemas.microsoft.com/office/drawing/2014/main" id="{3B6B31C9-5E17-C927-5F71-734BF3069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52E24-D3A0-492D-1D0A-887DE195BCC1}"/>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2250173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8315-A3AA-B654-EE3D-41BC30192A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4D1D6-A6CB-6A4B-AA20-C250E40965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25A4E4-2392-01FD-DBC3-7A04DAE38EB0}"/>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5" name="Footer Placeholder 4">
            <a:extLst>
              <a:ext uri="{FF2B5EF4-FFF2-40B4-BE49-F238E27FC236}">
                <a16:creationId xmlns:a16="http://schemas.microsoft.com/office/drawing/2014/main" id="{005E0170-C00F-3325-D812-03F0B33501F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CE4898-4584-D762-690A-11BFA4BD5F96}"/>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759644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AC38-0F4D-C0A8-AA85-4E41BEE078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AE0F7C0-C6AA-F287-0FFB-85A575F15D5B}"/>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9FCD7-2452-4452-4870-8048C926AC3E}"/>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5" name="Footer Placeholder 4">
            <a:extLst>
              <a:ext uri="{FF2B5EF4-FFF2-40B4-BE49-F238E27FC236}">
                <a16:creationId xmlns:a16="http://schemas.microsoft.com/office/drawing/2014/main" id="{7CDFA15A-6A2D-20F8-E21E-EFFE438D3F9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42B60B-90D5-6400-98F7-C46B934518D3}"/>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270185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0A37-E5DB-2FDC-E711-8202E78B1104}"/>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DA3570-34E6-80D3-5881-8938B77606CE}"/>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464840-D87D-66B3-50D7-ACAC6E8F9402}"/>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5" name="Footer Placeholder 4">
            <a:extLst>
              <a:ext uri="{FF2B5EF4-FFF2-40B4-BE49-F238E27FC236}">
                <a16:creationId xmlns:a16="http://schemas.microsoft.com/office/drawing/2014/main" id="{02831306-36F1-3C06-B01E-05BDFCFF135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A214E5-9157-00B0-1DA5-5385D1D5E4BD}"/>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206160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A959-ECC0-5DFE-8C84-627ABEFF38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C638EA-8626-906A-CD6E-E9C5D0A5F609}"/>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FE99F2-4E88-0A2B-B994-D1AECA9099A0}"/>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20807F-C87C-5699-C9EB-AC7369E3F062}"/>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6" name="Footer Placeholder 5">
            <a:extLst>
              <a:ext uri="{FF2B5EF4-FFF2-40B4-BE49-F238E27FC236}">
                <a16:creationId xmlns:a16="http://schemas.microsoft.com/office/drawing/2014/main" id="{7B31221F-4B53-3238-4CA7-6A9B32C8C00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017BE21-B5DB-B5CE-CA0F-1322CB0FA9D5}"/>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283050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A461-8CA8-EF5A-5E23-9DCB5D32374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17F2801-BC39-CEB7-C6B4-3A2576B4767B}"/>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1462B7-91BB-65D3-0134-8C16B23F3A93}"/>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E8793-0D05-8AC6-7A07-3891A9BA1438}"/>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0C597-9556-FEC2-FF04-777E3990ECFF}"/>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1FD83-751E-D08E-AE7A-458038525895}"/>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8" name="Footer Placeholder 7">
            <a:extLst>
              <a:ext uri="{FF2B5EF4-FFF2-40B4-BE49-F238E27FC236}">
                <a16:creationId xmlns:a16="http://schemas.microsoft.com/office/drawing/2014/main" id="{6646C123-DCB0-13F0-943F-CF9F42F5F29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4DE3B1C-52EF-00B0-47D5-DFEBB0FC91FD}"/>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357057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BED7-A88B-FF24-5635-BAAC3735CC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41DAB2-F143-C29B-6A1D-E67454C1E0C5}"/>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4" name="Footer Placeholder 3">
            <a:extLst>
              <a:ext uri="{FF2B5EF4-FFF2-40B4-BE49-F238E27FC236}">
                <a16:creationId xmlns:a16="http://schemas.microsoft.com/office/drawing/2014/main" id="{70075B1C-FDB4-04E7-4147-F32A3C56F29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0147ED-65E5-6221-3546-8C5B1276A431}"/>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71585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A2478-B9CA-1B56-D3E3-0A02253CC4FC}"/>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3" name="Footer Placeholder 2">
            <a:extLst>
              <a:ext uri="{FF2B5EF4-FFF2-40B4-BE49-F238E27FC236}">
                <a16:creationId xmlns:a16="http://schemas.microsoft.com/office/drawing/2014/main" id="{94C930B1-02B8-D61D-54CF-9F26ACFDA5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C67542-6EC4-77C4-7697-90FB844D1B43}"/>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113076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3896-AE71-95BF-AEF9-40AD7F6290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43E56-3ACB-A121-E9EA-49BAE7A5E7B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DAFAA4-B3C0-4B1C-589B-04F6AEE14002}"/>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798AD-9579-D85C-FC82-9B768788DCE9}"/>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6" name="Footer Placeholder 5">
            <a:extLst>
              <a:ext uri="{FF2B5EF4-FFF2-40B4-BE49-F238E27FC236}">
                <a16:creationId xmlns:a16="http://schemas.microsoft.com/office/drawing/2014/main" id="{B971DED9-18B3-915B-FF0B-DDCF28F71A7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6649F1-BD13-113A-2CB7-3FB02F8DC4A8}"/>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134536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E185-2FF3-90F7-0780-189ECD10A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6BE2A-F5F0-B655-76B9-A004B8F7A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A1172-05DB-3996-B8B3-8914034C25E0}"/>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5" name="Footer Placeholder 4">
            <a:extLst>
              <a:ext uri="{FF2B5EF4-FFF2-40B4-BE49-F238E27FC236}">
                <a16:creationId xmlns:a16="http://schemas.microsoft.com/office/drawing/2014/main" id="{68C8D518-42B0-C6CC-9B7F-F4E104624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6EBA6-C4BC-1FD1-0528-85FCA2CBD940}"/>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70784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7070-61FD-B68F-4996-66B84DC7A4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5A0F7-27E7-DA36-DD05-4931777AC86C}"/>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51999748-3B91-2FFE-46A6-1D6CD0957767}"/>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ECCE1-8F4C-1CC8-80D8-0E5272ABA43C}"/>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6" name="Footer Placeholder 5">
            <a:extLst>
              <a:ext uri="{FF2B5EF4-FFF2-40B4-BE49-F238E27FC236}">
                <a16:creationId xmlns:a16="http://schemas.microsoft.com/office/drawing/2014/main" id="{2C62E654-4D85-8747-9F11-9779BAF6BF0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2EB3E2-4EFC-1539-59E5-8CB488C93EFF}"/>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26011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59D0-1ACC-9CF9-89F9-585014CED6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199DA-369E-02D8-135C-B309BE0C31FA}"/>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61FA-1D4E-F869-E099-A18B4AC51605}"/>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5" name="Footer Placeholder 4">
            <a:extLst>
              <a:ext uri="{FF2B5EF4-FFF2-40B4-BE49-F238E27FC236}">
                <a16:creationId xmlns:a16="http://schemas.microsoft.com/office/drawing/2014/main" id="{EB7CD59F-77EB-0A18-8977-9A5436A7E4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842B9-D1D1-6BC5-75CE-DF927E9622B9}"/>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479523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DA02F-F365-8EF3-52E1-129E3818D18B}"/>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4E73F-1543-454B-4E39-9003E112B3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828A8-F004-2E09-65BD-84B9AB0347BB}"/>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5/5/2025</a:t>
            </a:fld>
            <a:endParaRPr lang="en-US"/>
          </a:p>
        </p:txBody>
      </p:sp>
      <p:sp>
        <p:nvSpPr>
          <p:cNvPr id="5" name="Footer Placeholder 4">
            <a:extLst>
              <a:ext uri="{FF2B5EF4-FFF2-40B4-BE49-F238E27FC236}">
                <a16:creationId xmlns:a16="http://schemas.microsoft.com/office/drawing/2014/main" id="{D67FCA2F-47D4-899E-F432-C6BE6D6450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F42735-4456-49B5-34DE-807EF2C96F37}"/>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215776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362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800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2535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081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771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29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835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2E66-FA28-5CCA-D8D4-3CC6FFAEF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CFACF-D7DA-A1DB-4CAC-6A8CD1C21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419D7-EAAF-990E-068F-1B49C87BB053}"/>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5" name="Footer Placeholder 4">
            <a:extLst>
              <a:ext uri="{FF2B5EF4-FFF2-40B4-BE49-F238E27FC236}">
                <a16:creationId xmlns:a16="http://schemas.microsoft.com/office/drawing/2014/main" id="{5E33C2D2-494A-D0F7-ED63-DB87607E1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E52A0-6995-AB65-F1F2-C8CAC40B8FEB}"/>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258879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2322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8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9907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043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8936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16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4128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2558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0537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89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1514-1ED2-B0E5-ED53-7FA5417E9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8B2CA-60DF-B9EF-91FB-5980DEA21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8007C-966F-E803-2626-DC5F9AEB1C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E1BB39-534B-3620-EDEF-E89DEDB8F531}"/>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6" name="Footer Placeholder 5">
            <a:extLst>
              <a:ext uri="{FF2B5EF4-FFF2-40B4-BE49-F238E27FC236}">
                <a16:creationId xmlns:a16="http://schemas.microsoft.com/office/drawing/2014/main" id="{F829295C-06AC-260F-293E-9C1E65927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E60DF-6267-586B-EE4F-46CD120DB4AF}"/>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727773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433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2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698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6070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2323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1168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666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97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57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932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5976-DF2F-61D6-24B3-8270904831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D85B71-69E3-8F6A-A44B-7E79639EA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93D821-C3FB-1CBF-0A0D-20AEBE451A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CF19D-37B4-6803-ACBD-1C3BA021B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DE47C7-0F18-A3C5-30E4-15EC135F3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14304-AC9A-8736-69BA-A5E7443F2E85}"/>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8" name="Footer Placeholder 7">
            <a:extLst>
              <a:ext uri="{FF2B5EF4-FFF2-40B4-BE49-F238E27FC236}">
                <a16:creationId xmlns:a16="http://schemas.microsoft.com/office/drawing/2014/main" id="{E374A74C-BC63-9F9C-1FA4-AF803EDA5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2DD66D-D17A-2887-8794-AB76D48C9264}"/>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1460595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5744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3891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15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154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90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864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824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1983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9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325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167F-2BF0-2E06-FD99-335D098ACB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107C0D-8036-5A94-FFD9-BDC2960B75FF}"/>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4" name="Footer Placeholder 3">
            <a:extLst>
              <a:ext uri="{FF2B5EF4-FFF2-40B4-BE49-F238E27FC236}">
                <a16:creationId xmlns:a16="http://schemas.microsoft.com/office/drawing/2014/main" id="{36E408C0-D2BB-2DCF-2548-85ED88B261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02B01B-467B-D5AE-420F-932C5CFEACCA}"/>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1916874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1919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4368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783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48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480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7142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8389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8573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9696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996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2FEC8-1186-084D-DA6D-6AAEEB41613B}"/>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3" name="Footer Placeholder 2">
            <a:extLst>
              <a:ext uri="{FF2B5EF4-FFF2-40B4-BE49-F238E27FC236}">
                <a16:creationId xmlns:a16="http://schemas.microsoft.com/office/drawing/2014/main" id="{A3FC207D-583C-B221-FEBC-CF8571A09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595A50-626F-93C3-1156-C5FE4693D1C4}"/>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2212725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548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65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2840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8508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293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151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80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874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4932-D0F1-0AB0-E8AB-5C3E963F1B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3119F7D-5758-FA7E-7649-EA2638B717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1294383-B2B0-73B5-B1C2-EE2D5B422F34}"/>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5" name="Footer Placeholder 4">
            <a:extLst>
              <a:ext uri="{FF2B5EF4-FFF2-40B4-BE49-F238E27FC236}">
                <a16:creationId xmlns:a16="http://schemas.microsoft.com/office/drawing/2014/main" id="{10B8A255-BA6B-DD0C-D263-A462CCCDB5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DAE3B5B-1DDA-A993-F45E-170EE63175A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2912885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E0AE-D337-6083-89C9-8142DBBD64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C45034D-F663-539D-EE2E-ECF21811AD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F6FAAB-1923-1B92-2ED2-BDA9144AA93E}"/>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5" name="Footer Placeholder 4">
            <a:extLst>
              <a:ext uri="{FF2B5EF4-FFF2-40B4-BE49-F238E27FC236}">
                <a16:creationId xmlns:a16="http://schemas.microsoft.com/office/drawing/2014/main" id="{87449AF5-D015-C8CA-6383-21CBB7F25C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CC3BBEE-15DA-24A2-78EB-6C20A20960E5}"/>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03074542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E62E-1BD1-0C80-7882-5E2C9CD93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7C134-96DC-0037-095C-A033EA5AE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BE172-6EE5-1A92-F1A5-EFBC3C04A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8EEA0D-AF5C-CED6-5D9F-56CD748CA65B}"/>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6" name="Footer Placeholder 5">
            <a:extLst>
              <a:ext uri="{FF2B5EF4-FFF2-40B4-BE49-F238E27FC236}">
                <a16:creationId xmlns:a16="http://schemas.microsoft.com/office/drawing/2014/main" id="{777DB263-BEE8-4A21-D49B-FA0B828AD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06FD9-2E08-886E-F75A-CE037207DDEB}"/>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4098600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A8-AEAA-DD2E-46F7-57FB055D06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7FA9554-0657-8BE2-3436-633FB7CD65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11526-DFD4-3DF8-FBF4-0713B5E2E11E}"/>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5" name="Footer Placeholder 4">
            <a:extLst>
              <a:ext uri="{FF2B5EF4-FFF2-40B4-BE49-F238E27FC236}">
                <a16:creationId xmlns:a16="http://schemas.microsoft.com/office/drawing/2014/main" id="{F0FCB664-9E0F-AEEE-D49D-BD47EDB404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9AC1BAE-C6FC-E1E3-BEA8-5C16E8F2847D}"/>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74018971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5B4A-D974-332F-24A5-AEA05D420D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D446F3E-E4E7-20D9-EEB4-D02658CE3F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EECE43-949A-34C9-D1AC-0B819A0CE6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164CE23-2D12-4A2D-6724-E97C894FD4B3}"/>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6" name="Footer Placeholder 5">
            <a:extLst>
              <a:ext uri="{FF2B5EF4-FFF2-40B4-BE49-F238E27FC236}">
                <a16:creationId xmlns:a16="http://schemas.microsoft.com/office/drawing/2014/main" id="{8A6959C0-82B4-1667-2A95-6219680351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E42F17A8-BAB5-1DD4-0A04-18A1662ED673}"/>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42799465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6B2A-CF5C-94D9-251D-512D4D29A95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C5E3F2-A7D6-BA89-5D03-95A76093C4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CC73F-4537-2A4B-9D45-A038A98FEBC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8353AFC-C294-49B4-23AE-55FE574205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0312-257A-1448-7E6F-D4CFBFDF1D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E301210-E3CD-F595-955B-729697432C31}"/>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8" name="Footer Placeholder 7">
            <a:extLst>
              <a:ext uri="{FF2B5EF4-FFF2-40B4-BE49-F238E27FC236}">
                <a16:creationId xmlns:a16="http://schemas.microsoft.com/office/drawing/2014/main" id="{830B8881-D38A-7169-0DD3-9D671DFA67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33858BD5-DE73-936A-5905-334F1932F07D}"/>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237246161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8F11-99B6-E47A-3A01-CE06BC4BF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343AB59-05C8-CE35-C584-A7772061BE70}"/>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4" name="Footer Placeholder 3">
            <a:extLst>
              <a:ext uri="{FF2B5EF4-FFF2-40B4-BE49-F238E27FC236}">
                <a16:creationId xmlns:a16="http://schemas.microsoft.com/office/drawing/2014/main" id="{C41C0689-BF44-5743-5D0F-7EC4CB81CC2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12DB1F2F-C2F4-F592-D782-56353E52F3E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8679108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2096F-0C21-1E81-B5DB-99910555A9CA}"/>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3" name="Footer Placeholder 2">
            <a:extLst>
              <a:ext uri="{FF2B5EF4-FFF2-40B4-BE49-F238E27FC236}">
                <a16:creationId xmlns:a16="http://schemas.microsoft.com/office/drawing/2014/main" id="{64C56E6C-BAA8-4C65-5F4E-C2910BF9BFC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8C517EFE-8A34-1C80-CF64-D27A49F23246}"/>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72490985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0146-1284-E636-9F22-FD44806F17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483DF3-343D-ECD4-D6BD-C41BFE5ED9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C7CC35B-8459-2D8D-8E67-21D280CDCC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255EA-2A33-015F-1418-A6894844970B}"/>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6" name="Footer Placeholder 5">
            <a:extLst>
              <a:ext uri="{FF2B5EF4-FFF2-40B4-BE49-F238E27FC236}">
                <a16:creationId xmlns:a16="http://schemas.microsoft.com/office/drawing/2014/main" id="{DD4AFDDB-5B6C-189D-C9A8-86571912A8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BF7B8A7-6A35-2861-A145-8BB5EDCC220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1797411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BDC-0918-3305-B6EE-9F9731D75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97E9FC-BCF7-459C-DF18-A673584399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3B9725-B405-AE77-72E8-1344AC2CAB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AD4C2-AA5B-1A69-9971-6BA3843E9860}"/>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6" name="Footer Placeholder 5">
            <a:extLst>
              <a:ext uri="{FF2B5EF4-FFF2-40B4-BE49-F238E27FC236}">
                <a16:creationId xmlns:a16="http://schemas.microsoft.com/office/drawing/2014/main" id="{EB2E75EA-9492-1638-D723-0B7B62C0F9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78D6DBB-2A3B-0D0C-81B6-749D06F6C59C}"/>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89135066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BD08-BC46-8F07-8B88-C788B2821B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C7FF16C-5863-F5DD-C3D4-F91AA0F1C39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135CBE-54A9-8563-C090-3008BBEE253F}"/>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5" name="Footer Placeholder 4">
            <a:extLst>
              <a:ext uri="{FF2B5EF4-FFF2-40B4-BE49-F238E27FC236}">
                <a16:creationId xmlns:a16="http://schemas.microsoft.com/office/drawing/2014/main" id="{452C02D2-ABE7-17A2-621B-9F01FAFE370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D2C077-F49B-9DEA-7101-9947E3753A98}"/>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409876771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8982F-3C3F-DBE5-55E1-35947B2BE0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4EC805-D1AE-47A9-15C5-51563B40199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7ADCAD-5E27-9BAE-23C8-9812359ED109}"/>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05/05/2025</a:t>
            </a:fld>
            <a:endParaRPr lang="vi-VN"/>
          </a:p>
        </p:txBody>
      </p:sp>
      <p:sp>
        <p:nvSpPr>
          <p:cNvPr id="5" name="Footer Placeholder 4">
            <a:extLst>
              <a:ext uri="{FF2B5EF4-FFF2-40B4-BE49-F238E27FC236}">
                <a16:creationId xmlns:a16="http://schemas.microsoft.com/office/drawing/2014/main" id="{5FFBCF96-E3D1-582F-8FD1-C167F1A5D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51154B0-FE22-8881-DF93-9363419D7297}"/>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295172880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251-5D06-71CF-415D-8A2F26276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EC65A7-CB10-5DB0-C98D-751416C66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3E201B-0587-D8EF-AE34-0E1260E3B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BA3AF-197A-5024-F27D-4199043B308B}"/>
              </a:ext>
            </a:extLst>
          </p:cNvPr>
          <p:cNvSpPr>
            <a:spLocks noGrp="1"/>
          </p:cNvSpPr>
          <p:nvPr>
            <p:ph type="dt" sz="half" idx="10"/>
          </p:nvPr>
        </p:nvSpPr>
        <p:spPr/>
        <p:txBody>
          <a:bodyPr/>
          <a:lstStyle/>
          <a:p>
            <a:fld id="{CB5A94AA-BE27-4BED-86C4-8A50CA4767B5}" type="datetimeFigureOut">
              <a:rPr lang="en-US" smtClean="0"/>
              <a:t>5/5/2025</a:t>
            </a:fld>
            <a:endParaRPr lang="en-US"/>
          </a:p>
        </p:txBody>
      </p:sp>
      <p:sp>
        <p:nvSpPr>
          <p:cNvPr id="6" name="Footer Placeholder 5">
            <a:extLst>
              <a:ext uri="{FF2B5EF4-FFF2-40B4-BE49-F238E27FC236}">
                <a16:creationId xmlns:a16="http://schemas.microsoft.com/office/drawing/2014/main" id="{89714EC0-91FD-C6D3-907C-74ECEBC28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4EAA-A378-ADE4-6AE5-5059A7833A57}"/>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2250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2F54F-948A-C75E-E975-34FEB130B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BFADF-BA2B-44BF-D25C-E8297AAFA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2C8DE-3189-3ADF-921A-504549F33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94AA-BE27-4BED-86C4-8A50CA4767B5}" type="datetimeFigureOut">
              <a:rPr lang="en-US" smtClean="0"/>
              <a:t>5/5/2025</a:t>
            </a:fld>
            <a:endParaRPr lang="en-US"/>
          </a:p>
        </p:txBody>
      </p:sp>
      <p:sp>
        <p:nvSpPr>
          <p:cNvPr id="5" name="Footer Placeholder 4">
            <a:extLst>
              <a:ext uri="{FF2B5EF4-FFF2-40B4-BE49-F238E27FC236}">
                <a16:creationId xmlns:a16="http://schemas.microsoft.com/office/drawing/2014/main" id="{C003433C-9DAD-A53B-D703-8A7AABBB3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61CE54-7D42-A62E-FD24-5988355A3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97CC-6F34-452F-B01A-7936FEBE97E3}" type="slidenum">
              <a:rPr lang="en-US" smtClean="0"/>
              <a:t>‹#›</a:t>
            </a:fld>
            <a:endParaRPr lang="en-US"/>
          </a:p>
        </p:txBody>
      </p:sp>
    </p:spTree>
    <p:extLst>
      <p:ext uri="{BB962C8B-B14F-4D97-AF65-F5344CB8AC3E}">
        <p14:creationId xmlns:p14="http://schemas.microsoft.com/office/powerpoint/2010/main" val="8671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683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5837707E-AA0C-C4A7-3B3A-05C1754E4DEB}"/>
              </a:ext>
            </a:extLst>
          </p:cNvPr>
          <p:cNvPicPr>
            <a:picLocks noChangeAspect="1"/>
          </p:cNvPicPr>
          <p:nvPr userDrawn="1"/>
        </p:nvPicPr>
        <p:blipFill>
          <a:blip r:embed="rId13"/>
          <a:stretch>
            <a:fillRect/>
          </a:stretch>
        </p:blipFill>
        <p:spPr>
          <a:xfrm>
            <a:off x="-2228108" y="301652"/>
            <a:ext cx="1936500" cy="1936500"/>
          </a:xfrm>
          <a:prstGeom prst="rect">
            <a:avLst/>
          </a:prstGeom>
        </p:spPr>
      </p:pic>
    </p:spTree>
    <p:extLst>
      <p:ext uri="{BB962C8B-B14F-4D97-AF65-F5344CB8AC3E}">
        <p14:creationId xmlns:p14="http://schemas.microsoft.com/office/powerpoint/2010/main" val="2946364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542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9589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1780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950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7640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6.svg"/></Relationships>
</file>

<file path=ppt/slides/_rels/slide13.xml.rels><?xml version="1.0" encoding="UTF-8" standalone="yes"?>
<Relationships xmlns="http://schemas.openxmlformats.org/package/2006/relationships"><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70.svg"/><Relationship Id="rId5" Type="http://schemas.openxmlformats.org/officeDocument/2006/relationships/image" Target="../media/image69.sv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89.svg"/><Relationship Id="rId2" Type="http://schemas.openxmlformats.org/officeDocument/2006/relationships/image" Target="../media/image28.png"/><Relationship Id="rId1" Type="http://schemas.openxmlformats.org/officeDocument/2006/relationships/slideLayout" Target="../slideLayouts/slideLayout29.xml"/><Relationship Id="rId11" Type="http://schemas.openxmlformats.org/officeDocument/2006/relationships/image" Target="../media/image31.jpeg"/><Relationship Id="rId10" Type="http://schemas.openxmlformats.org/officeDocument/2006/relationships/image" Target="../media/image30.png"/><Relationship Id="rId9" Type="http://schemas.openxmlformats.org/officeDocument/2006/relationships/image" Target="../media/image91.sv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89.svg"/><Relationship Id="rId2" Type="http://schemas.openxmlformats.org/officeDocument/2006/relationships/image" Target="../media/image28.png"/><Relationship Id="rId1" Type="http://schemas.openxmlformats.org/officeDocument/2006/relationships/slideLayout" Target="../slideLayouts/slideLayout29.xml"/><Relationship Id="rId11" Type="http://schemas.openxmlformats.org/officeDocument/2006/relationships/image" Target="../media/image32.jpeg"/><Relationship Id="rId10" Type="http://schemas.openxmlformats.org/officeDocument/2006/relationships/image" Target="../media/image30.png"/><Relationship Id="rId9" Type="http://schemas.openxmlformats.org/officeDocument/2006/relationships/image" Target="../media/image91.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89.svg"/><Relationship Id="rId2" Type="http://schemas.openxmlformats.org/officeDocument/2006/relationships/image" Target="../media/image28.png"/><Relationship Id="rId1" Type="http://schemas.openxmlformats.org/officeDocument/2006/relationships/slideLayout" Target="../slideLayouts/slideLayout29.xml"/><Relationship Id="rId10" Type="http://schemas.openxmlformats.org/officeDocument/2006/relationships/image" Target="../media/image30.png"/><Relationship Id="rId9" Type="http://schemas.openxmlformats.org/officeDocument/2006/relationships/image" Target="../media/image91.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89.svg"/><Relationship Id="rId2" Type="http://schemas.openxmlformats.org/officeDocument/2006/relationships/image" Target="../media/image28.png"/><Relationship Id="rId1" Type="http://schemas.openxmlformats.org/officeDocument/2006/relationships/slideLayout" Target="../slideLayouts/slideLayout29.xml"/><Relationship Id="rId11" Type="http://schemas.openxmlformats.org/officeDocument/2006/relationships/image" Target="../media/image33.jpeg"/><Relationship Id="rId10" Type="http://schemas.openxmlformats.org/officeDocument/2006/relationships/image" Target="../media/image30.png"/><Relationship Id="rId9" Type="http://schemas.openxmlformats.org/officeDocument/2006/relationships/image" Target="../media/image91.sv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microsoft.com/office/2007/relationships/hdphoto" Target="../media/hdphoto3.wdp"/><Relationship Id="rId4" Type="http://schemas.openxmlformats.org/officeDocument/2006/relationships/image" Target="../media/image35.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116.sv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51.xml"/><Relationship Id="rId6" Type="http://schemas.openxmlformats.org/officeDocument/2006/relationships/image" Target="../media/image118.svg"/></Relationships>
</file>

<file path=ppt/slides/_rels/slide25.xml.rels><?xml version="1.0" encoding="UTF-8" standalone="yes"?>
<Relationships xmlns="http://schemas.openxmlformats.org/package/2006/relationships"><Relationship Id="rId8" Type="http://schemas.openxmlformats.org/officeDocument/2006/relationships/image" Target="../media/image116.svg"/><Relationship Id="rId2" Type="http://schemas.openxmlformats.org/officeDocument/2006/relationships/image" Target="../media/image43.png"/><Relationship Id="rId1" Type="http://schemas.openxmlformats.org/officeDocument/2006/relationships/slideLayout" Target="../slideLayouts/slideLayout62.xml"/><Relationship Id="rId6" Type="http://schemas.openxmlformats.org/officeDocument/2006/relationships/image" Target="../media/image42.png"/><Relationship Id="rId5" Type="http://schemas.openxmlformats.org/officeDocument/2006/relationships/image" Target="../media/image118.svg"/></Relationships>
</file>

<file path=ppt/slides/_rels/slide26.xml.rels><?xml version="1.0" encoding="UTF-8" standalone="yes"?>
<Relationships xmlns="http://schemas.openxmlformats.org/package/2006/relationships"><Relationship Id="rId8" Type="http://schemas.openxmlformats.org/officeDocument/2006/relationships/image" Target="../media/image125.svg"/><Relationship Id="rId7"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3.xml"/><Relationship Id="rId6" Type="http://schemas.openxmlformats.org/officeDocument/2006/relationships/image" Target="../media/image116.sv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7"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3.xml"/><Relationship Id="rId6" Type="http://schemas.openxmlformats.org/officeDocument/2006/relationships/image" Target="../media/image125.svg"/><Relationship Id="rId10" Type="http://schemas.openxmlformats.org/officeDocument/2006/relationships/image" Target="../media/image116.sv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3.xml"/><Relationship Id="rId5" Type="http://schemas.openxmlformats.org/officeDocument/2006/relationships/image" Target="../media/image49.png"/><Relationship Id="rId4" Type="http://schemas.openxmlformats.org/officeDocument/2006/relationships/image" Target="../media/image128.sv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svg"/><Relationship Id="rId2" Type="http://schemas.openxmlformats.org/officeDocument/2006/relationships/slide" Target="slide3.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svg"/><Relationship Id="rId2" Type="http://schemas.openxmlformats.org/officeDocument/2006/relationships/slide" Target="slide8.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svg"/><Relationship Id="rId2" Type="http://schemas.openxmlformats.org/officeDocument/2006/relationships/slide" Target="slide3.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svg"/><Relationship Id="rId2" Type="http://schemas.openxmlformats.org/officeDocument/2006/relationships/slide" Target="slide3.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A3D36-E493-D44B-C566-1B53C91B260C}"/>
              </a:ext>
            </a:extLst>
          </p:cNvPr>
          <p:cNvPicPr>
            <a:picLocks noChangeAspect="1"/>
          </p:cNvPicPr>
          <p:nvPr/>
        </p:nvPicPr>
        <p:blipFill>
          <a:blip r:embed="rId2"/>
          <a:stretch>
            <a:fillRect/>
          </a:stretch>
        </p:blipFill>
        <p:spPr>
          <a:xfrm>
            <a:off x="2275520" y="1216067"/>
            <a:ext cx="7397121" cy="1967147"/>
          </a:xfrm>
          <a:prstGeom prst="rect">
            <a:avLst/>
          </a:prstGeom>
        </p:spPr>
      </p:pic>
    </p:spTree>
    <p:extLst>
      <p:ext uri="{BB962C8B-B14F-4D97-AF65-F5344CB8AC3E}">
        <p14:creationId xmlns:p14="http://schemas.microsoft.com/office/powerpoint/2010/main" val="404979733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6" name="Google Shape;8151;p36">
            <a:extLst>
              <a:ext uri="{FF2B5EF4-FFF2-40B4-BE49-F238E27FC236}">
                <a16:creationId xmlns:a16="http://schemas.microsoft.com/office/drawing/2014/main" id="{57D1D605-881B-85F2-EF10-930311A34FF5}"/>
              </a:ext>
            </a:extLst>
          </p:cNvPr>
          <p:cNvGrpSpPr/>
          <p:nvPr/>
        </p:nvGrpSpPr>
        <p:grpSpPr>
          <a:xfrm rot="20340000">
            <a:off x="3320613" y="842763"/>
            <a:ext cx="5883985" cy="2859397"/>
            <a:chOff x="1121526" y="1341074"/>
            <a:chExt cx="3065806" cy="2648383"/>
          </a:xfrm>
        </p:grpSpPr>
        <p:sp>
          <p:nvSpPr>
            <p:cNvPr id="7" name="Google Shape;8152;p36">
              <a:extLst>
                <a:ext uri="{FF2B5EF4-FFF2-40B4-BE49-F238E27FC236}">
                  <a16:creationId xmlns:a16="http://schemas.microsoft.com/office/drawing/2014/main" id="{21EF68C0-EBFC-4B10-FA79-ADFDA61AB6A1}"/>
                </a:ext>
              </a:extLst>
            </p:cNvPr>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53;p36">
              <a:extLst>
                <a:ext uri="{FF2B5EF4-FFF2-40B4-BE49-F238E27FC236}">
                  <a16:creationId xmlns:a16="http://schemas.microsoft.com/office/drawing/2014/main" id="{B170474B-A0D4-7B7C-60C8-00B9BEB6FE34}"/>
                </a:ext>
              </a:extLst>
            </p:cNvPr>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6">
            <a:extLst>
              <a:ext uri="{FF2B5EF4-FFF2-40B4-BE49-F238E27FC236}">
                <a16:creationId xmlns:a16="http://schemas.microsoft.com/office/drawing/2014/main" id="{257E74F5-C56C-EBFC-A1FB-D452415C00A6}"/>
              </a:ext>
            </a:extLst>
          </p:cNvPr>
          <p:cNvSpPr/>
          <p:nvPr/>
        </p:nvSpPr>
        <p:spPr>
          <a:xfrm>
            <a:off x="2534920" y="3665220"/>
            <a:ext cx="7028180" cy="1588127"/>
          </a:xfrm>
          <a:prstGeom prst="rect">
            <a:avLst/>
          </a:prstGeom>
          <a:noFill/>
          <a:ln w="9525">
            <a:noFill/>
          </a:ln>
        </p:spPr>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diễn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cảm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chậm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rãi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nhấn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từ</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ngữ</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đặc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điểm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của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núi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lửa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endParaRPr kumimoji="0"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endParaRPr>
          </a:p>
        </p:txBody>
      </p:sp>
      <p:pic>
        <p:nvPicPr>
          <p:cNvPr id="10" name="Picture 9">
            <a:extLst>
              <a:ext uri="{FF2B5EF4-FFF2-40B4-BE49-F238E27FC236}">
                <a16:creationId xmlns:a16="http://schemas.microsoft.com/office/drawing/2014/main" id="{057D49F1-B5FD-356F-9D07-7058B87D2798}"/>
              </a:ext>
            </a:extLst>
          </p:cNvPr>
          <p:cNvPicPr>
            <a:picLocks noChangeAspect="1"/>
          </p:cNvPicPr>
          <p:nvPr/>
        </p:nvPicPr>
        <p:blipFill>
          <a:blip r:embed="rId2"/>
          <a:stretch>
            <a:fillRect/>
          </a:stretch>
        </p:blipFill>
        <p:spPr>
          <a:xfrm>
            <a:off x="3909689" y="1740343"/>
            <a:ext cx="4005419" cy="1201016"/>
          </a:xfrm>
          <a:prstGeom prst="rect">
            <a:avLst/>
          </a:prstGeom>
        </p:spPr>
      </p:pic>
      <p:pic>
        <p:nvPicPr>
          <p:cNvPr id="11" name="Picture 10">
            <a:extLst>
              <a:ext uri="{FF2B5EF4-FFF2-40B4-BE49-F238E27FC236}">
                <a16:creationId xmlns:a16="http://schemas.microsoft.com/office/drawing/2014/main" id="{1177AF8E-97DD-5752-15C5-C4E03461941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93" b="93039" l="9967" r="89992">
                        <a14:foregroundMark x1="82010" y1="32667" x2="82010" y2="35355"/>
                        <a14:foregroundMark x1="57775" y1="48380" x2="57155" y2="54790"/>
                        <a14:foregroundMark x1="16625" y1="44383" x2="16005" y2="48656"/>
                        <a14:foregroundMark x1="16791" y1="38525" x2="16791" y2="38525"/>
                        <a14:foregroundMark x1="46940" y1="61406" x2="73573" y2="72019"/>
                        <a14:foregroundMark x1="36394" y1="72846" x2="64475" y2="82702"/>
                        <a14:foregroundMark x1="56328" y1="81323" x2="61290" y2="85872"/>
                        <a14:foregroundMark x1="23821" y1="81323" x2="27295" y2="85872"/>
                        <a14:foregroundMark x1="31472" y1="76568" x2="35112" y2="79738"/>
                        <a14:foregroundMark x1="38792" y1="83184" x2="36559" y2="87733"/>
                        <a14:foregroundMark x1="57155" y1="54514" x2="65426" y2="54514"/>
                        <a14:foregroundMark x1="36228" y1="40110" x2="44872" y2="42522"/>
                      </a14:backgroundRemoval>
                    </a14:imgEffect>
                  </a14:imgLayer>
                </a14:imgProps>
              </a:ext>
              <a:ext uri="{28A0092B-C50C-407E-A947-70E740481C1C}">
                <a14:useLocalDpi xmlns:a14="http://schemas.microsoft.com/office/drawing/2010/main" val="0"/>
              </a:ext>
            </a:extLst>
          </a:blip>
          <a:stretch>
            <a:fillRect/>
          </a:stretch>
        </p:blipFill>
        <p:spPr>
          <a:xfrm>
            <a:off x="-327374" y="4707977"/>
            <a:ext cx="3874855" cy="2324913"/>
          </a:xfrm>
          <a:prstGeom prst="rect">
            <a:avLst/>
          </a:prstGeom>
        </p:spPr>
      </p:pic>
      <p:sp>
        <p:nvSpPr>
          <p:cNvPr id="5" name="Rectangle: Rounded Corners 4">
            <a:extLst>
              <a:ext uri="{FF2B5EF4-FFF2-40B4-BE49-F238E27FC236}">
                <a16:creationId xmlns:a16="http://schemas.microsoft.com/office/drawing/2014/main" id="{8BEB6193-543B-38B3-5D5A-7727AFA481DC}"/>
              </a:ext>
            </a:extLst>
          </p:cNvPr>
          <p:cNvSpPr/>
          <p:nvPr/>
        </p:nvSpPr>
        <p:spPr>
          <a:xfrm>
            <a:off x="252248" y="238125"/>
            <a:ext cx="11615901"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22" name="TextBox 21">
            <a:extLst>
              <a:ext uri="{FF2B5EF4-FFF2-40B4-BE49-F238E27FC236}">
                <a16:creationId xmlns:a16="http://schemas.microsoft.com/office/drawing/2014/main" id="{B4B109A3-7A32-3E25-BC88-E8567FE838D6}"/>
              </a:ext>
            </a:extLst>
          </p:cNvPr>
          <p:cNvSpPr txBox="1"/>
          <p:nvPr/>
        </p:nvSpPr>
        <p:spPr>
          <a:xfrm>
            <a:off x="397042" y="1000125"/>
            <a:ext cx="11237495" cy="3416320"/>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Câu chuyện bắt đầu vào một ngày của tháng 12 năm 1938 tại nước Anh. Uyn-tơn quyết định bay sang Tiệp Khắc khi một người bạn nhờ ông tìm cách đưa những đứa trẻ Do Thái từ Pra-ha sang Anh. Vì chiến tranh chắc chắn sẽ nổ ra, cơ hội cho những người Do Thái trốn thoát khỏi thành phố hầu như không có, đặc biệt là với trẻ em.</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Việc đưa trẻ em đi tị nạn cần rất nhiều tiền. Uyn-tơn đã cùng bạn bè đi quyên góp khắp nơi, kêu gọi các gia đình ở Anh nhận nuôi trẻ em Do Thái. Từ tháng 3 đến tháng 8 năm 1939, Uyn-tơn tổ chức thành công tám chuyến tàu, đưa 669 đứa trẻ rời Pra-ha, đi qua Đức, Hà Lan,... rồi đến Luân Đôn. Ngày 1 tháng 9 năm 1939, tất cả biên giới do phát xít Đức kiểm soát bị đóng cửa, Uyn-tơn đành kết thúc hoạt động giải cứu.</a:t>
            </a:r>
          </a:p>
        </p:txBody>
      </p:sp>
      <p:pic>
        <p:nvPicPr>
          <p:cNvPr id="13" name="Picture 12">
            <a:extLst>
              <a:ext uri="{FF2B5EF4-FFF2-40B4-BE49-F238E27FC236}">
                <a16:creationId xmlns:a16="http://schemas.microsoft.com/office/drawing/2014/main" id="{7E7D6B18-8A93-16A3-AAF7-8A1BD5987F80}"/>
              </a:ext>
            </a:extLst>
          </p:cNvPr>
          <p:cNvPicPr>
            <a:picLocks noChangeAspect="1"/>
          </p:cNvPicPr>
          <p:nvPr/>
        </p:nvPicPr>
        <p:blipFill>
          <a:blip r:embed="rId5"/>
          <a:stretch>
            <a:fillRect/>
          </a:stretch>
        </p:blipFill>
        <p:spPr>
          <a:xfrm>
            <a:off x="3547289" y="268026"/>
            <a:ext cx="6059949" cy="859611"/>
          </a:xfrm>
          <a:prstGeom prst="rect">
            <a:avLst/>
          </a:prstGeom>
        </p:spPr>
      </p:pic>
      <p:pic>
        <p:nvPicPr>
          <p:cNvPr id="1026" name="Picture 2" descr="Một người hùng thầm lặng lớp 5 (trang 130, 131) | Kết nối tri thức Giải Tiếng Việt lớp 5">
            <a:extLst>
              <a:ext uri="{FF2B5EF4-FFF2-40B4-BE49-F238E27FC236}">
                <a16:creationId xmlns:a16="http://schemas.microsoft.com/office/drawing/2014/main" id="{5951E340-8949-C93F-BE6C-A1A970D1C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107" y="4288507"/>
            <a:ext cx="5108407" cy="219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6" name="Google Shape;8151;p36">
            <a:extLst>
              <a:ext uri="{FF2B5EF4-FFF2-40B4-BE49-F238E27FC236}">
                <a16:creationId xmlns:a16="http://schemas.microsoft.com/office/drawing/2014/main" id="{57D1D605-881B-85F2-EF10-930311A34FF5}"/>
              </a:ext>
            </a:extLst>
          </p:cNvPr>
          <p:cNvGrpSpPr/>
          <p:nvPr/>
        </p:nvGrpSpPr>
        <p:grpSpPr>
          <a:xfrm rot="20340000">
            <a:off x="3320613" y="842763"/>
            <a:ext cx="5883985" cy="2859397"/>
            <a:chOff x="1121526" y="1341074"/>
            <a:chExt cx="3065806" cy="2648383"/>
          </a:xfrm>
        </p:grpSpPr>
        <p:sp>
          <p:nvSpPr>
            <p:cNvPr id="7" name="Google Shape;8152;p36">
              <a:extLst>
                <a:ext uri="{FF2B5EF4-FFF2-40B4-BE49-F238E27FC236}">
                  <a16:creationId xmlns:a16="http://schemas.microsoft.com/office/drawing/2014/main" id="{21EF68C0-EBFC-4B10-FA79-ADFDA61AB6A1}"/>
                </a:ext>
              </a:extLst>
            </p:cNvPr>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53;p36">
              <a:extLst>
                <a:ext uri="{FF2B5EF4-FFF2-40B4-BE49-F238E27FC236}">
                  <a16:creationId xmlns:a16="http://schemas.microsoft.com/office/drawing/2014/main" id="{B170474B-A0D4-7B7C-60C8-00B9BEB6FE34}"/>
                </a:ext>
              </a:extLst>
            </p:cNvPr>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6">
            <a:extLst>
              <a:ext uri="{FF2B5EF4-FFF2-40B4-BE49-F238E27FC236}">
                <a16:creationId xmlns:a16="http://schemas.microsoft.com/office/drawing/2014/main" id="{257E74F5-C56C-EBFC-A1FB-D452415C00A6}"/>
              </a:ext>
            </a:extLst>
          </p:cNvPr>
          <p:cNvSpPr/>
          <p:nvPr/>
        </p:nvSpPr>
        <p:spPr>
          <a:xfrm>
            <a:off x="2534920" y="3665220"/>
            <a:ext cx="7028180" cy="1588127"/>
          </a:xfrm>
          <a:prstGeom prst="rect">
            <a:avLst/>
          </a:prstGeom>
          <a:noFill/>
          <a:ln w="9525">
            <a:noFill/>
          </a:ln>
        </p:spPr>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diễn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cảm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chậm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rãi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nhấn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từ</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ngữ</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đặc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điểm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của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núi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lửa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endParaRPr kumimoji="0"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endParaRPr>
          </a:p>
        </p:txBody>
      </p:sp>
      <p:pic>
        <p:nvPicPr>
          <p:cNvPr id="10" name="Picture 9">
            <a:extLst>
              <a:ext uri="{FF2B5EF4-FFF2-40B4-BE49-F238E27FC236}">
                <a16:creationId xmlns:a16="http://schemas.microsoft.com/office/drawing/2014/main" id="{057D49F1-B5FD-356F-9D07-7058B87D2798}"/>
              </a:ext>
            </a:extLst>
          </p:cNvPr>
          <p:cNvPicPr>
            <a:picLocks noChangeAspect="1"/>
          </p:cNvPicPr>
          <p:nvPr/>
        </p:nvPicPr>
        <p:blipFill>
          <a:blip r:embed="rId2"/>
          <a:stretch>
            <a:fillRect/>
          </a:stretch>
        </p:blipFill>
        <p:spPr>
          <a:xfrm>
            <a:off x="3909689" y="1740343"/>
            <a:ext cx="4005419" cy="1201016"/>
          </a:xfrm>
          <a:prstGeom prst="rect">
            <a:avLst/>
          </a:prstGeom>
        </p:spPr>
      </p:pic>
      <p:pic>
        <p:nvPicPr>
          <p:cNvPr id="11" name="Picture 10">
            <a:extLst>
              <a:ext uri="{FF2B5EF4-FFF2-40B4-BE49-F238E27FC236}">
                <a16:creationId xmlns:a16="http://schemas.microsoft.com/office/drawing/2014/main" id="{1177AF8E-97DD-5752-15C5-C4E03461941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93" b="93039" l="9967" r="89992">
                        <a14:foregroundMark x1="82010" y1="32667" x2="82010" y2="35355"/>
                        <a14:foregroundMark x1="57775" y1="48380" x2="57155" y2="54790"/>
                        <a14:foregroundMark x1="16625" y1="44383" x2="16005" y2="48656"/>
                        <a14:foregroundMark x1="16791" y1="38525" x2="16791" y2="38525"/>
                        <a14:foregroundMark x1="46940" y1="61406" x2="73573" y2="72019"/>
                        <a14:foregroundMark x1="36394" y1="72846" x2="64475" y2="82702"/>
                        <a14:foregroundMark x1="56328" y1="81323" x2="61290" y2="85872"/>
                        <a14:foregroundMark x1="23821" y1="81323" x2="27295" y2="85872"/>
                        <a14:foregroundMark x1="31472" y1="76568" x2="35112" y2="79738"/>
                        <a14:foregroundMark x1="38792" y1="83184" x2="36559" y2="87733"/>
                        <a14:foregroundMark x1="57155" y1="54514" x2="65426" y2="54514"/>
                        <a14:foregroundMark x1="36228" y1="40110" x2="44872" y2="42522"/>
                      </a14:backgroundRemoval>
                    </a14:imgEffect>
                  </a14:imgLayer>
                </a14:imgProps>
              </a:ext>
              <a:ext uri="{28A0092B-C50C-407E-A947-70E740481C1C}">
                <a14:useLocalDpi xmlns:a14="http://schemas.microsoft.com/office/drawing/2010/main" val="0"/>
              </a:ext>
            </a:extLst>
          </a:blip>
          <a:stretch>
            <a:fillRect/>
          </a:stretch>
        </p:blipFill>
        <p:spPr>
          <a:xfrm>
            <a:off x="-327374" y="4707977"/>
            <a:ext cx="3874855" cy="2324913"/>
          </a:xfrm>
          <a:prstGeom prst="rect">
            <a:avLst/>
          </a:prstGeom>
        </p:spPr>
      </p:pic>
      <p:sp>
        <p:nvSpPr>
          <p:cNvPr id="5" name="Rectangle: Rounded Corners 4">
            <a:extLst>
              <a:ext uri="{FF2B5EF4-FFF2-40B4-BE49-F238E27FC236}">
                <a16:creationId xmlns:a16="http://schemas.microsoft.com/office/drawing/2014/main" id="{8BEB6193-543B-38B3-5D5A-7727AFA481DC}"/>
              </a:ext>
            </a:extLst>
          </p:cNvPr>
          <p:cNvSpPr/>
          <p:nvPr/>
        </p:nvSpPr>
        <p:spPr>
          <a:xfrm>
            <a:off x="252248" y="238125"/>
            <a:ext cx="11615901"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22" name="TextBox 21">
            <a:extLst>
              <a:ext uri="{FF2B5EF4-FFF2-40B4-BE49-F238E27FC236}">
                <a16:creationId xmlns:a16="http://schemas.microsoft.com/office/drawing/2014/main" id="{B4B109A3-7A32-3E25-BC88-E8567FE838D6}"/>
              </a:ext>
            </a:extLst>
          </p:cNvPr>
          <p:cNvSpPr txBox="1"/>
          <p:nvPr/>
        </p:nvSpPr>
        <p:spPr>
          <a:xfrm>
            <a:off x="553453" y="314325"/>
            <a:ext cx="10924674" cy="6494085"/>
          </a:xfrm>
          <a:prstGeom prst="rect">
            <a:avLst/>
          </a:prstGeom>
          <a:noFill/>
        </p:spPr>
        <p:txBody>
          <a:bodyPr wrap="square" rtlCol="0">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Sau này, Uyn-tơn còn làm việc trong hội từ thiện hỗ trợ người già và ông nhận được nhiều khen thưởng về công việc đó. Nhưng việc giải cứu 669 đứa trẻ năm xưa ông chưa một lần kể với ai.</a:t>
            </a:r>
          </a:p>
          <a:p>
            <a:pPr algn="just"/>
            <a:r>
              <a:rPr lang="vi-VN" sz="2600" dirty="0">
                <a:latin typeface="Cambria" panose="02040503050406030204" pitchFamily="18" charset="0"/>
                <a:ea typeface="Cambria" panose="02040503050406030204" pitchFamily="18" charset="0"/>
              </a:rPr>
              <a:t>50 năm sau, vợ ông vô tình tìm thấy cuốn sổ ghi thông tin về những đứa trẻ ấy. Bà đã đưa cuốn sổ cho một nhà sử học. Thế là câu chuyện về tình thương, lòng dũng cảm của Uyn-tơn mới được mọi người biết đến.</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Năm 1988, một hãng truyền thông đã làm chương trình về Uyn-tơn. Khi người dẫn chương trình hỏi: “Trong số những người ngồi đây, ai đã được Uyn-tơn cứu sống?”, cả hội trường đứng lên. Uyn-tơn nghẹn ngào, xúc động. Mọi người ở đó đều khóc. Họ luôn ghi nhớ trong tim người đã mang lại sự sống lần thứ hai cho họ, giúp họ thoát khỏi cuộc chiến tranh tàn khốc năm nào.</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Năm 2015, Uyn-tơn qua đời, hưởng thọ 106 tuổi. Người dân Tiệp Khắc đã dựng tượng ông trên sân ga thành phố Pra-ha. Họ coi ông như một người hùng thầm lặng đáng kính.</a:t>
            </a:r>
          </a:p>
          <a:p>
            <a:pPr algn="r"/>
            <a:r>
              <a:rPr lang="vi-VN" sz="2600" dirty="0">
                <a:latin typeface="Cambria" panose="02040503050406030204" pitchFamily="18" charset="0"/>
                <a:ea typeface="Cambria" panose="02040503050406030204" pitchFamily="18" charset="0"/>
              </a:rPr>
              <a:t>(</a:t>
            </a:r>
            <a:r>
              <a:rPr lang="vi-VN" sz="2600" i="1" dirty="0">
                <a:latin typeface="Cambria" panose="02040503050406030204" pitchFamily="18" charset="0"/>
                <a:ea typeface="Cambria" panose="02040503050406030204" pitchFamily="18" charset="0"/>
              </a:rPr>
              <a:t>Theo</a:t>
            </a:r>
            <a:r>
              <a:rPr lang="vi-VN" sz="2600" dirty="0">
                <a:latin typeface="Cambria" panose="02040503050406030204" pitchFamily="18" charset="0"/>
                <a:ea typeface="Cambria" panose="02040503050406030204" pitchFamily="18" charset="0"/>
              </a:rPr>
              <a:t> Hà Tiến)</a:t>
            </a:r>
          </a:p>
        </p:txBody>
      </p:sp>
    </p:spTree>
    <p:extLst>
      <p:ext uri="{BB962C8B-B14F-4D97-AF65-F5344CB8AC3E}">
        <p14:creationId xmlns:p14="http://schemas.microsoft.com/office/powerpoint/2010/main" val="31848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34" name="Group 8">
            <a:extLst>
              <a:ext uri="{FF2B5EF4-FFF2-40B4-BE49-F238E27FC236}">
                <a16:creationId xmlns:a16="http://schemas.microsoft.com/office/drawing/2014/main" id="{C9511F72-ABCE-1B7F-5CD7-C535C7EFF5DB}"/>
              </a:ext>
            </a:extLst>
          </p:cNvPr>
          <p:cNvGrpSpPr/>
          <p:nvPr/>
        </p:nvGrpSpPr>
        <p:grpSpPr>
          <a:xfrm>
            <a:off x="838200" y="1460693"/>
            <a:ext cx="3229753" cy="750385"/>
            <a:chOff x="0" y="0"/>
            <a:chExt cx="6459505" cy="1500771"/>
          </a:xfrm>
        </p:grpSpPr>
        <p:sp>
          <p:nvSpPr>
            <p:cNvPr id="35" name="Freeform 9">
              <a:extLst>
                <a:ext uri="{FF2B5EF4-FFF2-40B4-BE49-F238E27FC236}">
                  <a16:creationId xmlns:a16="http://schemas.microsoft.com/office/drawing/2014/main" id="{2FE44BAC-F4E1-97B7-91AF-6433F9F1A1E9}"/>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6" name="TextBox 10">
              <a:extLst>
                <a:ext uri="{FF2B5EF4-FFF2-40B4-BE49-F238E27FC236}">
                  <a16:creationId xmlns:a16="http://schemas.microsoft.com/office/drawing/2014/main" id="{B22D1928-FB51-A9CB-7CFE-2672D463413B}"/>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1</a:t>
              </a:r>
            </a:p>
          </p:txBody>
        </p:sp>
      </p:grpSp>
      <p:grpSp>
        <p:nvGrpSpPr>
          <p:cNvPr id="37" name="Group 11">
            <a:extLst>
              <a:ext uri="{FF2B5EF4-FFF2-40B4-BE49-F238E27FC236}">
                <a16:creationId xmlns:a16="http://schemas.microsoft.com/office/drawing/2014/main" id="{71C19D0F-9448-BC24-9609-47399E797F17}"/>
              </a:ext>
            </a:extLst>
          </p:cNvPr>
          <p:cNvGrpSpPr/>
          <p:nvPr/>
        </p:nvGrpSpPr>
        <p:grpSpPr>
          <a:xfrm>
            <a:off x="775586" y="2493637"/>
            <a:ext cx="3229753" cy="750385"/>
            <a:chOff x="0" y="0"/>
            <a:chExt cx="6459505" cy="1500771"/>
          </a:xfrm>
        </p:grpSpPr>
        <p:sp>
          <p:nvSpPr>
            <p:cNvPr id="38" name="Freeform 12">
              <a:extLst>
                <a:ext uri="{FF2B5EF4-FFF2-40B4-BE49-F238E27FC236}">
                  <a16:creationId xmlns:a16="http://schemas.microsoft.com/office/drawing/2014/main" id="{8BE9E9BB-9270-7530-2094-E32232479679}"/>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9" name="TextBox 13">
              <a:extLst>
                <a:ext uri="{FF2B5EF4-FFF2-40B4-BE49-F238E27FC236}">
                  <a16:creationId xmlns:a16="http://schemas.microsoft.com/office/drawing/2014/main" id="{DC0B9E61-C46A-1665-6A2E-C8BC51E875F3}"/>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a:solidFill>
                    <a:srgbClr val="000000"/>
                  </a:solidFill>
                  <a:latin typeface="Cambria Bold"/>
                </a:rPr>
                <a:t>Đoạn 2</a:t>
              </a:r>
            </a:p>
          </p:txBody>
        </p:sp>
      </p:grpSp>
      <p:grpSp>
        <p:nvGrpSpPr>
          <p:cNvPr id="40" name="Group 14">
            <a:extLst>
              <a:ext uri="{FF2B5EF4-FFF2-40B4-BE49-F238E27FC236}">
                <a16:creationId xmlns:a16="http://schemas.microsoft.com/office/drawing/2014/main" id="{6D1A3D69-865C-0108-8923-DB8182D13735}"/>
              </a:ext>
            </a:extLst>
          </p:cNvPr>
          <p:cNvGrpSpPr/>
          <p:nvPr/>
        </p:nvGrpSpPr>
        <p:grpSpPr>
          <a:xfrm>
            <a:off x="678782" y="3475499"/>
            <a:ext cx="3229753" cy="750385"/>
            <a:chOff x="0" y="0"/>
            <a:chExt cx="6459505" cy="1500771"/>
          </a:xfrm>
        </p:grpSpPr>
        <p:sp>
          <p:nvSpPr>
            <p:cNvPr id="41" name="Freeform 15">
              <a:extLst>
                <a:ext uri="{FF2B5EF4-FFF2-40B4-BE49-F238E27FC236}">
                  <a16:creationId xmlns:a16="http://schemas.microsoft.com/office/drawing/2014/main" id="{8E247E04-9845-C1BD-43DC-027792726D68}"/>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2" name="TextBox 16">
              <a:extLst>
                <a:ext uri="{FF2B5EF4-FFF2-40B4-BE49-F238E27FC236}">
                  <a16:creationId xmlns:a16="http://schemas.microsoft.com/office/drawing/2014/main" id="{DC72B78B-FD68-E14D-76C3-2BA2B9672AF1}"/>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a:solidFill>
                    <a:srgbClr val="000000"/>
                  </a:solidFill>
                  <a:latin typeface="Cambria Bold"/>
                </a:rPr>
                <a:t>Đoạn 3</a:t>
              </a:r>
            </a:p>
          </p:txBody>
        </p:sp>
      </p:grpSp>
      <p:sp>
        <p:nvSpPr>
          <p:cNvPr id="43" name="TextBox 17">
            <a:extLst>
              <a:ext uri="{FF2B5EF4-FFF2-40B4-BE49-F238E27FC236}">
                <a16:creationId xmlns:a16="http://schemas.microsoft.com/office/drawing/2014/main" id="{068FF454-450B-19C7-8B00-2F08003C9F95}"/>
              </a:ext>
            </a:extLst>
          </p:cNvPr>
          <p:cNvSpPr txBox="1"/>
          <p:nvPr/>
        </p:nvSpPr>
        <p:spPr>
          <a:xfrm>
            <a:off x="4262954" y="1353828"/>
            <a:ext cx="6881406" cy="631968"/>
          </a:xfrm>
          <a:prstGeom prst="rect">
            <a:avLst/>
          </a:prstGeom>
        </p:spPr>
        <p:txBody>
          <a:bodyPr lIns="0" tIns="0" rIns="0" bIns="0" rtlCol="0" anchor="t">
            <a:spAutoFit/>
          </a:bodyPr>
          <a:lstStyle/>
          <a:p>
            <a:pPr defTabSz="609630">
              <a:lnSpc>
                <a:spcPts val="5600"/>
              </a:lnSpc>
            </a:pPr>
            <a:r>
              <a:rPr lang="vi-VN" sz="3200" dirty="0">
                <a:solidFill>
                  <a:srgbClr val="000000"/>
                </a:solidFill>
                <a:latin typeface="Cambria"/>
              </a:rPr>
              <a:t>Từ đầu đến </a:t>
            </a:r>
            <a:r>
              <a:rPr lang="vi-VN" sz="3200" b="1" i="1" dirty="0">
                <a:solidFill>
                  <a:srgbClr val="000000"/>
                </a:solidFill>
                <a:latin typeface="Cambria"/>
              </a:rPr>
              <a:t>đặc biệt là với trẻ em</a:t>
            </a:r>
            <a:r>
              <a:rPr lang="vi-VN" sz="3200" dirty="0">
                <a:solidFill>
                  <a:srgbClr val="000000"/>
                </a:solidFill>
                <a:latin typeface="Cambria"/>
              </a:rPr>
              <a:t>.</a:t>
            </a:r>
            <a:endParaRPr lang="en-US" sz="3200" b="1" i="1" dirty="0">
              <a:solidFill>
                <a:srgbClr val="000000"/>
              </a:solidFill>
              <a:latin typeface="Cambria"/>
            </a:endParaRPr>
          </a:p>
        </p:txBody>
      </p:sp>
      <p:sp>
        <p:nvSpPr>
          <p:cNvPr id="44" name="TextBox 18">
            <a:extLst>
              <a:ext uri="{FF2B5EF4-FFF2-40B4-BE49-F238E27FC236}">
                <a16:creationId xmlns:a16="http://schemas.microsoft.com/office/drawing/2014/main" id="{3DCAE0CE-0B80-DC32-DB21-1C3D21BEFE6B}"/>
              </a:ext>
            </a:extLst>
          </p:cNvPr>
          <p:cNvSpPr txBox="1"/>
          <p:nvPr/>
        </p:nvSpPr>
        <p:spPr>
          <a:xfrm>
            <a:off x="4236885" y="2447097"/>
            <a:ext cx="6471220"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en-US" sz="3200" b="1" i="1" dirty="0" err="1">
                <a:solidFill>
                  <a:srgbClr val="000000"/>
                </a:solidFill>
                <a:latin typeface="Cambria"/>
              </a:rPr>
              <a:t>hoạt</a:t>
            </a:r>
            <a:r>
              <a:rPr lang="en-US" sz="3200" b="1" i="1" dirty="0">
                <a:solidFill>
                  <a:srgbClr val="000000"/>
                </a:solidFill>
                <a:latin typeface="Cambria"/>
              </a:rPr>
              <a:t> </a:t>
            </a:r>
            <a:r>
              <a:rPr lang="en-US" sz="3200" b="1" i="1" dirty="0" err="1">
                <a:solidFill>
                  <a:srgbClr val="000000"/>
                </a:solidFill>
                <a:latin typeface="Cambria"/>
              </a:rPr>
              <a:t>động</a:t>
            </a:r>
            <a:r>
              <a:rPr lang="en-US" sz="3200" b="1" i="1" dirty="0">
                <a:solidFill>
                  <a:srgbClr val="000000"/>
                </a:solidFill>
                <a:latin typeface="Cambria"/>
              </a:rPr>
              <a:t> </a:t>
            </a:r>
            <a:r>
              <a:rPr lang="en-US" sz="3200" b="1" i="1" dirty="0" err="1">
                <a:solidFill>
                  <a:srgbClr val="000000"/>
                </a:solidFill>
                <a:latin typeface="Cambria"/>
              </a:rPr>
              <a:t>giải</a:t>
            </a:r>
            <a:r>
              <a:rPr lang="en-US" sz="3200" b="1" i="1" dirty="0">
                <a:solidFill>
                  <a:srgbClr val="000000"/>
                </a:solidFill>
                <a:latin typeface="Cambria"/>
              </a:rPr>
              <a:t> </a:t>
            </a:r>
            <a:r>
              <a:rPr lang="en-US" sz="3200" b="1" i="1" dirty="0" err="1">
                <a:solidFill>
                  <a:srgbClr val="000000"/>
                </a:solidFill>
                <a:latin typeface="Cambria"/>
              </a:rPr>
              <a:t>cứu</a:t>
            </a:r>
            <a:r>
              <a:rPr lang="en-US" sz="3200" b="1" i="1" dirty="0">
                <a:solidFill>
                  <a:srgbClr val="000000"/>
                </a:solidFill>
                <a:latin typeface="Cambria"/>
              </a:rPr>
              <a:t>.</a:t>
            </a:r>
            <a:endParaRPr lang="en-US" sz="3200" b="1" i="1" dirty="0">
              <a:solidFill>
                <a:srgbClr val="000000"/>
              </a:solidFill>
              <a:latin typeface="Cambria Bold"/>
            </a:endParaRPr>
          </a:p>
        </p:txBody>
      </p:sp>
      <p:sp>
        <p:nvSpPr>
          <p:cNvPr id="45" name="TextBox 19">
            <a:extLst>
              <a:ext uri="{FF2B5EF4-FFF2-40B4-BE49-F238E27FC236}">
                <a16:creationId xmlns:a16="http://schemas.microsoft.com/office/drawing/2014/main" id="{3998026E-0577-8A3A-8B22-3742C077EBB9}"/>
              </a:ext>
            </a:extLst>
          </p:cNvPr>
          <p:cNvSpPr txBox="1"/>
          <p:nvPr/>
        </p:nvSpPr>
        <p:spPr>
          <a:xfrm>
            <a:off x="4274985" y="3463342"/>
            <a:ext cx="7106889"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vi-VN" sz="3200" b="1" i="1" dirty="0">
                <a:solidFill>
                  <a:srgbClr val="000000"/>
                </a:solidFill>
                <a:latin typeface="Cambria"/>
              </a:rPr>
              <a:t>chưa một lần kể với ai.</a:t>
            </a:r>
            <a:endParaRPr lang="en-US" sz="3200" b="1" i="1" dirty="0">
              <a:solidFill>
                <a:srgbClr val="000000"/>
              </a:solidFill>
              <a:latin typeface="Cambria"/>
            </a:endParaRPr>
          </a:p>
        </p:txBody>
      </p:sp>
      <p:pic>
        <p:nvPicPr>
          <p:cNvPr id="46" name="Picture 45">
            <a:extLst>
              <a:ext uri="{FF2B5EF4-FFF2-40B4-BE49-F238E27FC236}">
                <a16:creationId xmlns:a16="http://schemas.microsoft.com/office/drawing/2014/main" id="{B6DDFFB9-F357-72ED-3F15-669E2E1D0AFE}"/>
              </a:ext>
            </a:extLst>
          </p:cNvPr>
          <p:cNvPicPr>
            <a:picLocks noChangeAspect="1"/>
          </p:cNvPicPr>
          <p:nvPr/>
        </p:nvPicPr>
        <p:blipFill>
          <a:blip r:embed="rId6"/>
          <a:stretch>
            <a:fillRect/>
          </a:stretch>
        </p:blipFill>
        <p:spPr>
          <a:xfrm>
            <a:off x="2409527" y="327229"/>
            <a:ext cx="7409314" cy="1251821"/>
          </a:xfrm>
          <a:prstGeom prst="rect">
            <a:avLst/>
          </a:prstGeom>
        </p:spPr>
      </p:pic>
      <p:grpSp>
        <p:nvGrpSpPr>
          <p:cNvPr id="47" name="Group 14">
            <a:extLst>
              <a:ext uri="{FF2B5EF4-FFF2-40B4-BE49-F238E27FC236}">
                <a16:creationId xmlns:a16="http://schemas.microsoft.com/office/drawing/2014/main" id="{EAA63650-16C8-38F8-3BB1-0BFFC9661118}"/>
              </a:ext>
            </a:extLst>
          </p:cNvPr>
          <p:cNvGrpSpPr/>
          <p:nvPr/>
        </p:nvGrpSpPr>
        <p:grpSpPr>
          <a:xfrm>
            <a:off x="702343" y="4346283"/>
            <a:ext cx="3229753" cy="750385"/>
            <a:chOff x="0" y="0"/>
            <a:chExt cx="6459505" cy="1500771"/>
          </a:xfrm>
        </p:grpSpPr>
        <p:sp>
          <p:nvSpPr>
            <p:cNvPr id="48" name="Freeform 15">
              <a:extLst>
                <a:ext uri="{FF2B5EF4-FFF2-40B4-BE49-F238E27FC236}">
                  <a16:creationId xmlns:a16="http://schemas.microsoft.com/office/drawing/2014/main" id="{78021F44-925D-FC45-A956-85EBA5F21664}"/>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9" name="TextBox 16">
              <a:extLst>
                <a:ext uri="{FF2B5EF4-FFF2-40B4-BE49-F238E27FC236}">
                  <a16:creationId xmlns:a16="http://schemas.microsoft.com/office/drawing/2014/main" id="{AACE1CF6-7C8A-A22C-C9DD-CA2B29524345}"/>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4</a:t>
              </a:r>
            </a:p>
          </p:txBody>
        </p:sp>
      </p:grpSp>
      <p:sp>
        <p:nvSpPr>
          <p:cNvPr id="50" name="TextBox 19">
            <a:extLst>
              <a:ext uri="{FF2B5EF4-FFF2-40B4-BE49-F238E27FC236}">
                <a16:creationId xmlns:a16="http://schemas.microsoft.com/office/drawing/2014/main" id="{5F5D1DFB-256A-CFBD-666D-5D2031C8F075}"/>
              </a:ext>
            </a:extLst>
          </p:cNvPr>
          <p:cNvSpPr txBox="1"/>
          <p:nvPr/>
        </p:nvSpPr>
        <p:spPr>
          <a:xfrm>
            <a:off x="4274483" y="4237874"/>
            <a:ext cx="7119422"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vi-VN" sz="3200" b="1" i="1" dirty="0">
                <a:solidFill>
                  <a:srgbClr val="000000"/>
                </a:solidFill>
                <a:latin typeface="Cambria"/>
              </a:rPr>
              <a:t>được mọi người biết đến.</a:t>
            </a:r>
            <a:endParaRPr lang="en-US" sz="3200" b="1" i="1" dirty="0">
              <a:solidFill>
                <a:srgbClr val="000000"/>
              </a:solidFill>
              <a:latin typeface="Cambria"/>
            </a:endParaRPr>
          </a:p>
        </p:txBody>
      </p:sp>
      <p:grpSp>
        <p:nvGrpSpPr>
          <p:cNvPr id="2" name="Group 14">
            <a:extLst>
              <a:ext uri="{FF2B5EF4-FFF2-40B4-BE49-F238E27FC236}">
                <a16:creationId xmlns:a16="http://schemas.microsoft.com/office/drawing/2014/main" id="{98BD4C3E-C552-8A71-5981-86EE035B1524}"/>
              </a:ext>
            </a:extLst>
          </p:cNvPr>
          <p:cNvGrpSpPr/>
          <p:nvPr/>
        </p:nvGrpSpPr>
        <p:grpSpPr>
          <a:xfrm>
            <a:off x="666248" y="5188494"/>
            <a:ext cx="3229753" cy="750385"/>
            <a:chOff x="0" y="0"/>
            <a:chExt cx="6459505" cy="1500771"/>
          </a:xfrm>
        </p:grpSpPr>
        <p:sp>
          <p:nvSpPr>
            <p:cNvPr id="4" name="Freeform 15">
              <a:extLst>
                <a:ext uri="{FF2B5EF4-FFF2-40B4-BE49-F238E27FC236}">
                  <a16:creationId xmlns:a16="http://schemas.microsoft.com/office/drawing/2014/main" id="{0CEA249C-B8A3-FB86-28AC-11B470FF48ED}"/>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6" name="TextBox 16">
              <a:extLst>
                <a:ext uri="{FF2B5EF4-FFF2-40B4-BE49-F238E27FC236}">
                  <a16:creationId xmlns:a16="http://schemas.microsoft.com/office/drawing/2014/main" id="{41B1AADF-00AD-D81F-5743-4B2BC1BA02A6}"/>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5</a:t>
              </a:r>
            </a:p>
          </p:txBody>
        </p:sp>
      </p:grpSp>
      <p:sp>
        <p:nvSpPr>
          <p:cNvPr id="7" name="TextBox 19">
            <a:extLst>
              <a:ext uri="{FF2B5EF4-FFF2-40B4-BE49-F238E27FC236}">
                <a16:creationId xmlns:a16="http://schemas.microsoft.com/office/drawing/2014/main" id="{9B34E027-7530-40E2-2004-7DD9C7CFCFBB}"/>
              </a:ext>
            </a:extLst>
          </p:cNvPr>
          <p:cNvSpPr txBox="1"/>
          <p:nvPr/>
        </p:nvSpPr>
        <p:spPr>
          <a:xfrm>
            <a:off x="4262451" y="5176337"/>
            <a:ext cx="7119422"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en-US" sz="3200" b="1" i="1" dirty="0" err="1">
                <a:solidFill>
                  <a:srgbClr val="000000"/>
                </a:solidFill>
                <a:latin typeface="Cambria"/>
              </a:rPr>
              <a:t>tàn</a:t>
            </a:r>
            <a:r>
              <a:rPr lang="en-US" sz="3200" b="1" i="1" dirty="0">
                <a:solidFill>
                  <a:srgbClr val="000000"/>
                </a:solidFill>
                <a:latin typeface="Cambria"/>
              </a:rPr>
              <a:t> </a:t>
            </a:r>
            <a:r>
              <a:rPr lang="en-US" sz="3200" b="1" i="1" dirty="0" err="1">
                <a:solidFill>
                  <a:srgbClr val="000000"/>
                </a:solidFill>
                <a:latin typeface="Cambria"/>
              </a:rPr>
              <a:t>khốc</a:t>
            </a:r>
            <a:r>
              <a:rPr lang="en-US" sz="3200" b="1" i="1" dirty="0">
                <a:solidFill>
                  <a:srgbClr val="000000"/>
                </a:solidFill>
                <a:latin typeface="Cambria"/>
              </a:rPr>
              <a:t> </a:t>
            </a:r>
            <a:r>
              <a:rPr lang="en-US" sz="3200" b="1" i="1" dirty="0" err="1">
                <a:solidFill>
                  <a:srgbClr val="000000"/>
                </a:solidFill>
                <a:latin typeface="Cambria"/>
              </a:rPr>
              <a:t>năm</a:t>
            </a:r>
            <a:r>
              <a:rPr lang="en-US" sz="3200" b="1" i="1" dirty="0">
                <a:solidFill>
                  <a:srgbClr val="000000"/>
                </a:solidFill>
                <a:latin typeface="Cambria"/>
              </a:rPr>
              <a:t> </a:t>
            </a:r>
            <a:r>
              <a:rPr lang="en-US" sz="3200" b="1" i="1" dirty="0" err="1">
                <a:solidFill>
                  <a:srgbClr val="000000"/>
                </a:solidFill>
                <a:latin typeface="Cambria"/>
              </a:rPr>
              <a:t>nào</a:t>
            </a:r>
            <a:r>
              <a:rPr lang="en-US" sz="3200" b="1" i="1" dirty="0">
                <a:solidFill>
                  <a:srgbClr val="000000"/>
                </a:solidFill>
                <a:latin typeface="Cambria"/>
              </a:rPr>
              <a:t>.</a:t>
            </a:r>
          </a:p>
        </p:txBody>
      </p:sp>
      <p:grpSp>
        <p:nvGrpSpPr>
          <p:cNvPr id="8" name="Group 14">
            <a:extLst>
              <a:ext uri="{FF2B5EF4-FFF2-40B4-BE49-F238E27FC236}">
                <a16:creationId xmlns:a16="http://schemas.microsoft.com/office/drawing/2014/main" id="{9761F20C-1592-D645-217A-F0866D9D6138}"/>
              </a:ext>
            </a:extLst>
          </p:cNvPr>
          <p:cNvGrpSpPr/>
          <p:nvPr/>
        </p:nvGrpSpPr>
        <p:grpSpPr>
          <a:xfrm>
            <a:off x="642184" y="6006642"/>
            <a:ext cx="3229753" cy="750385"/>
            <a:chOff x="0" y="0"/>
            <a:chExt cx="6459505" cy="1500771"/>
          </a:xfrm>
        </p:grpSpPr>
        <p:sp>
          <p:nvSpPr>
            <p:cNvPr id="9" name="Freeform 15">
              <a:extLst>
                <a:ext uri="{FF2B5EF4-FFF2-40B4-BE49-F238E27FC236}">
                  <a16:creationId xmlns:a16="http://schemas.microsoft.com/office/drawing/2014/main" id="{03FA03C2-6332-5E14-2F59-13F33639E0CF}"/>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0" name="TextBox 16">
              <a:extLst>
                <a:ext uri="{FF2B5EF4-FFF2-40B4-BE49-F238E27FC236}">
                  <a16:creationId xmlns:a16="http://schemas.microsoft.com/office/drawing/2014/main" id="{82F06788-5260-4B29-AE6B-D2ADC95A5DED}"/>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6</a:t>
              </a:r>
            </a:p>
          </p:txBody>
        </p:sp>
      </p:grpSp>
      <p:sp>
        <p:nvSpPr>
          <p:cNvPr id="11" name="TextBox 19">
            <a:extLst>
              <a:ext uri="{FF2B5EF4-FFF2-40B4-BE49-F238E27FC236}">
                <a16:creationId xmlns:a16="http://schemas.microsoft.com/office/drawing/2014/main" id="{92BD99C8-3EBC-7F4C-2143-7CDDF7D6CFA9}"/>
              </a:ext>
            </a:extLst>
          </p:cNvPr>
          <p:cNvSpPr txBox="1"/>
          <p:nvPr/>
        </p:nvSpPr>
        <p:spPr>
          <a:xfrm>
            <a:off x="4238387" y="5994485"/>
            <a:ext cx="7119422"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Đoạn</a:t>
            </a:r>
            <a:r>
              <a:rPr lang="en-US" sz="3200" dirty="0">
                <a:solidFill>
                  <a:srgbClr val="000000"/>
                </a:solidFill>
                <a:latin typeface="Cambria"/>
              </a:rPr>
              <a:t> </a:t>
            </a:r>
            <a:r>
              <a:rPr lang="en-US" sz="3200" dirty="0" err="1">
                <a:solidFill>
                  <a:srgbClr val="000000"/>
                </a:solidFill>
                <a:latin typeface="Cambria"/>
              </a:rPr>
              <a:t>còn</a:t>
            </a:r>
            <a:r>
              <a:rPr lang="en-US" sz="3200" dirty="0">
                <a:solidFill>
                  <a:srgbClr val="000000"/>
                </a:solidFill>
                <a:latin typeface="Cambria"/>
              </a:rPr>
              <a:t> </a:t>
            </a:r>
            <a:r>
              <a:rPr lang="en-US" sz="3200" dirty="0" err="1">
                <a:solidFill>
                  <a:srgbClr val="000000"/>
                </a:solidFill>
                <a:latin typeface="Cambria"/>
              </a:rPr>
              <a:t>lại</a:t>
            </a:r>
            <a:endParaRPr lang="en-US" sz="3200" b="1" i="1" dirty="0">
              <a:solidFill>
                <a:srgbClr val="000000"/>
              </a:solidFill>
              <a:latin typeface="Cambria"/>
            </a:endParaRPr>
          </a:p>
        </p:txBody>
      </p:sp>
    </p:spTree>
    <p:extLst>
      <p:ext uri="{BB962C8B-B14F-4D97-AF65-F5344CB8AC3E}">
        <p14:creationId xmlns:p14="http://schemas.microsoft.com/office/powerpoint/2010/main" val="32783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randombar(horizontal)">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randombar(horizontal)">
                                      <p:cBhvr>
                                        <p:cTn id="34" dur="500"/>
                                        <p:tgtEl>
                                          <p:spTgt spid="47"/>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randombar(horizont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50"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26" name="Group 9">
            <a:extLst>
              <a:ext uri="{FF2B5EF4-FFF2-40B4-BE49-F238E27FC236}">
                <a16:creationId xmlns:a16="http://schemas.microsoft.com/office/drawing/2014/main" id="{A3157E1C-B659-EF5C-D72B-17031F6D7A19}"/>
              </a:ext>
            </a:extLst>
          </p:cNvPr>
          <p:cNvGrpSpPr/>
          <p:nvPr/>
        </p:nvGrpSpPr>
        <p:grpSpPr>
          <a:xfrm>
            <a:off x="8416129" y="2276979"/>
            <a:ext cx="2709568" cy="2872537"/>
            <a:chOff x="0" y="0"/>
            <a:chExt cx="6450085" cy="6838029"/>
          </a:xfrm>
        </p:grpSpPr>
        <p:sp>
          <p:nvSpPr>
            <p:cNvPr id="27" name="Freeform 10">
              <a:extLst>
                <a:ext uri="{FF2B5EF4-FFF2-40B4-BE49-F238E27FC236}">
                  <a16:creationId xmlns:a16="http://schemas.microsoft.com/office/drawing/2014/main" id="{E6C798D7-D1BE-89FB-1DC9-6BD35F1C06F4}"/>
                </a:ext>
              </a:extLst>
            </p:cNvPr>
            <p:cNvSpPr/>
            <p:nvPr/>
          </p:nvSpPr>
          <p:spPr>
            <a:xfrm>
              <a:off x="0" y="0"/>
              <a:ext cx="6450085" cy="6838029"/>
            </a:xfrm>
            <a:custGeom>
              <a:avLst/>
              <a:gdLst/>
              <a:ahLst/>
              <a:cxnLst/>
              <a:rect l="l" t="t" r="r" b="b"/>
              <a:pathLst>
                <a:path w="6450085" h="6838029">
                  <a:moveTo>
                    <a:pt x="0" y="0"/>
                  </a:moveTo>
                  <a:lnTo>
                    <a:pt x="6450085" y="0"/>
                  </a:lnTo>
                  <a:lnTo>
                    <a:pt x="6450085" y="6838029"/>
                  </a:lnTo>
                  <a:lnTo>
                    <a:pt x="0" y="6838029"/>
                  </a:lnTo>
                  <a:lnTo>
                    <a:pt x="0" y="0"/>
                  </a:lnTo>
                  <a:close/>
                </a:path>
              </a:pathLst>
            </a:custGeom>
            <a:blipFill>
              <a:blip r:embed="rId2">
                <a:extLst>
                  <a:ext uri="{96DAC541-7B7A-43D3-8B79-37D633B846F1}">
                    <asvg:svgBlip xmlns="" xmlns:asvg="http://schemas.microsoft.com/office/drawing/2016/SVG/main" r:embed="rId5"/>
                  </a:ext>
                </a:extLst>
              </a:blip>
              <a:stretch>
                <a:fillRect l="-3007" r="-3007"/>
              </a:stretch>
            </a:blipFill>
          </p:spPr>
          <p:txBody>
            <a:bodyPr/>
            <a:lstStyle/>
            <a:p>
              <a:pPr defTabSz="609630"/>
              <a:endParaRPr lang="en-US" sz="2400" b="1">
                <a:solidFill>
                  <a:prstClr val="black"/>
                </a:solidFill>
                <a:latin typeface="Cambria" panose="02040503050406030204" pitchFamily="18" charset="0"/>
                <a:ea typeface="Cambria" panose="02040503050406030204" pitchFamily="18" charset="0"/>
              </a:endParaRPr>
            </a:p>
          </p:txBody>
        </p:sp>
        <p:sp>
          <p:nvSpPr>
            <p:cNvPr id="28" name="TextBox 11">
              <a:extLst>
                <a:ext uri="{FF2B5EF4-FFF2-40B4-BE49-F238E27FC236}">
                  <a16:creationId xmlns:a16="http://schemas.microsoft.com/office/drawing/2014/main" id="{48B3FE0B-FD02-838D-A8D1-2EC2C1603EB1}"/>
                </a:ext>
              </a:extLst>
            </p:cNvPr>
            <p:cNvSpPr txBox="1"/>
            <p:nvPr/>
          </p:nvSpPr>
          <p:spPr>
            <a:xfrm>
              <a:off x="724517" y="2685591"/>
              <a:ext cx="5001053" cy="1532170"/>
            </a:xfrm>
            <a:prstGeom prst="rect">
              <a:avLst/>
            </a:prstGeom>
          </p:spPr>
          <p:txBody>
            <a:bodyPr lIns="0" tIns="0" rIns="0" bIns="0" rtlCol="0" anchor="t">
              <a:spAutoFit/>
            </a:bodyPr>
            <a:lstStyle/>
            <a:p>
              <a:pPr algn="ctr" defTabSz="609630">
                <a:lnSpc>
                  <a:spcPts val="5600"/>
                </a:lnSpc>
                <a:spcBef>
                  <a:spcPct val="0"/>
                </a:spcBef>
              </a:pPr>
              <a:r>
                <a:rPr lang="en-US" sz="3600" b="1" i="1" kern="0" dirty="0" err="1">
                  <a:effectLst/>
                  <a:latin typeface="Cambria" panose="02040503050406030204" pitchFamily="18" charset="0"/>
                  <a:ea typeface="Cambria" panose="02040503050406030204" pitchFamily="18" charset="0"/>
                </a:rPr>
                <a:t>Luân</a:t>
              </a:r>
              <a:r>
                <a:rPr lang="en-US" sz="3600" b="1" i="1" kern="0" dirty="0">
                  <a:effectLst/>
                  <a:latin typeface="Cambria" panose="02040503050406030204" pitchFamily="18" charset="0"/>
                  <a:ea typeface="Cambria" panose="02040503050406030204" pitchFamily="18" charset="0"/>
                </a:rPr>
                <a:t> </a:t>
              </a:r>
              <a:r>
                <a:rPr lang="en-US" sz="3600" b="1" i="1" kern="0" dirty="0" err="1">
                  <a:effectLst/>
                  <a:latin typeface="Cambria" panose="02040503050406030204" pitchFamily="18" charset="0"/>
                  <a:ea typeface="Cambria" panose="02040503050406030204" pitchFamily="18" charset="0"/>
                </a:rPr>
                <a:t>Đôn</a:t>
              </a:r>
              <a:endParaRPr lang="en-US" sz="6600" b="1" dirty="0">
                <a:solidFill>
                  <a:srgbClr val="820624"/>
                </a:solidFill>
                <a:latin typeface="Cambria" panose="02040503050406030204" pitchFamily="18" charset="0"/>
                <a:ea typeface="Cambria" panose="02040503050406030204" pitchFamily="18" charset="0"/>
              </a:endParaRPr>
            </a:p>
          </p:txBody>
        </p:sp>
      </p:grpSp>
      <p:grpSp>
        <p:nvGrpSpPr>
          <p:cNvPr id="29" name="Group 12">
            <a:extLst>
              <a:ext uri="{FF2B5EF4-FFF2-40B4-BE49-F238E27FC236}">
                <a16:creationId xmlns:a16="http://schemas.microsoft.com/office/drawing/2014/main" id="{224C04DD-CCA7-3454-9C9F-5C1B84244502}"/>
              </a:ext>
            </a:extLst>
          </p:cNvPr>
          <p:cNvGrpSpPr/>
          <p:nvPr/>
        </p:nvGrpSpPr>
        <p:grpSpPr>
          <a:xfrm>
            <a:off x="603250" y="2041361"/>
            <a:ext cx="2696207" cy="2858372"/>
            <a:chOff x="0" y="0"/>
            <a:chExt cx="6450085" cy="6838029"/>
          </a:xfrm>
        </p:grpSpPr>
        <p:sp>
          <p:nvSpPr>
            <p:cNvPr id="30" name="Freeform 13">
              <a:extLst>
                <a:ext uri="{FF2B5EF4-FFF2-40B4-BE49-F238E27FC236}">
                  <a16:creationId xmlns:a16="http://schemas.microsoft.com/office/drawing/2014/main" id="{A0331C66-4112-208B-7DEB-96C9F2DA9EE9}"/>
                </a:ext>
              </a:extLst>
            </p:cNvPr>
            <p:cNvSpPr/>
            <p:nvPr/>
          </p:nvSpPr>
          <p:spPr>
            <a:xfrm>
              <a:off x="0" y="0"/>
              <a:ext cx="6450085" cy="6838029"/>
            </a:xfrm>
            <a:custGeom>
              <a:avLst/>
              <a:gdLst/>
              <a:ahLst/>
              <a:cxnLst/>
              <a:rect l="l" t="t" r="r" b="b"/>
              <a:pathLst>
                <a:path w="6450085" h="6838029">
                  <a:moveTo>
                    <a:pt x="0" y="0"/>
                  </a:moveTo>
                  <a:lnTo>
                    <a:pt x="6450085" y="0"/>
                  </a:lnTo>
                  <a:lnTo>
                    <a:pt x="6450085" y="6838029"/>
                  </a:lnTo>
                  <a:lnTo>
                    <a:pt x="0" y="6838029"/>
                  </a:lnTo>
                  <a:lnTo>
                    <a:pt x="0" y="0"/>
                  </a:lnTo>
                  <a:close/>
                </a:path>
              </a:pathLst>
            </a:custGeom>
            <a:blipFill>
              <a:blip r:embed="rId2">
                <a:extLst>
                  <a:ext uri="{96DAC541-7B7A-43D3-8B79-37D633B846F1}">
                    <asvg:svgBlip xmlns="" xmlns:asvg="http://schemas.microsoft.com/office/drawing/2016/SVG/main" r:embed="rId6"/>
                  </a:ext>
                </a:extLst>
              </a:blip>
              <a:stretch>
                <a:fillRect l="-3007" r="-3007"/>
              </a:stretch>
            </a:blipFill>
          </p:spPr>
          <p:txBody>
            <a:bodyPr/>
            <a:lstStyle/>
            <a:p>
              <a:pPr defTabSz="609630"/>
              <a:endParaRPr lang="en-US" sz="2400" b="1">
                <a:solidFill>
                  <a:prstClr val="black"/>
                </a:solidFill>
                <a:latin typeface="Cambria" panose="02040503050406030204" pitchFamily="18" charset="0"/>
                <a:ea typeface="Cambria" panose="02040503050406030204" pitchFamily="18" charset="0"/>
              </a:endParaRPr>
            </a:p>
          </p:txBody>
        </p:sp>
        <p:sp>
          <p:nvSpPr>
            <p:cNvPr id="51" name="TextBox 14">
              <a:extLst>
                <a:ext uri="{FF2B5EF4-FFF2-40B4-BE49-F238E27FC236}">
                  <a16:creationId xmlns:a16="http://schemas.microsoft.com/office/drawing/2014/main" id="{00FC9340-7944-DFB8-E07B-9283A56E4278}"/>
                </a:ext>
              </a:extLst>
            </p:cNvPr>
            <p:cNvSpPr txBox="1"/>
            <p:nvPr/>
          </p:nvSpPr>
          <p:spPr>
            <a:xfrm>
              <a:off x="724517" y="2685591"/>
              <a:ext cx="5001054" cy="1539763"/>
            </a:xfrm>
            <a:prstGeom prst="rect">
              <a:avLst/>
            </a:prstGeom>
          </p:spPr>
          <p:txBody>
            <a:bodyPr lIns="0" tIns="0" rIns="0" bIns="0" rtlCol="0" anchor="t">
              <a:spAutoFit/>
            </a:bodyPr>
            <a:lstStyle/>
            <a:p>
              <a:pPr algn="ctr" defTabSz="609630">
                <a:lnSpc>
                  <a:spcPts val="5600"/>
                </a:lnSpc>
                <a:spcBef>
                  <a:spcPct val="0"/>
                </a:spcBef>
              </a:pPr>
              <a:r>
                <a:rPr lang="en-US" sz="3600" b="1" i="1" kern="0" dirty="0" err="1">
                  <a:effectLst/>
                  <a:latin typeface="Cambria" panose="02040503050406030204" pitchFamily="18" charset="0"/>
                  <a:ea typeface="Cambria" panose="02040503050406030204" pitchFamily="18" charset="0"/>
                </a:rPr>
                <a:t>Uyn</a:t>
              </a:r>
              <a:r>
                <a:rPr lang="en-US" sz="3600" b="1" i="1" kern="0" dirty="0">
                  <a:effectLst/>
                  <a:latin typeface="Cambria" panose="02040503050406030204" pitchFamily="18" charset="0"/>
                  <a:ea typeface="Cambria" panose="02040503050406030204" pitchFamily="18" charset="0"/>
                </a:rPr>
                <a:t> – </a:t>
              </a:r>
              <a:r>
                <a:rPr lang="en-US" sz="3600" b="1" i="1" kern="0" dirty="0" err="1">
                  <a:effectLst/>
                  <a:latin typeface="Cambria" panose="02040503050406030204" pitchFamily="18" charset="0"/>
                  <a:ea typeface="Cambria" panose="02040503050406030204" pitchFamily="18" charset="0"/>
                </a:rPr>
                <a:t>tơn</a:t>
              </a:r>
              <a:endParaRPr lang="en-US" sz="6600" b="1" dirty="0">
                <a:solidFill>
                  <a:srgbClr val="820624"/>
                </a:solidFill>
                <a:latin typeface="Cambria" panose="02040503050406030204" pitchFamily="18" charset="0"/>
                <a:ea typeface="Cambria" panose="02040503050406030204" pitchFamily="18" charset="0"/>
              </a:endParaRPr>
            </a:p>
          </p:txBody>
        </p:sp>
      </p:grpSp>
      <p:grpSp>
        <p:nvGrpSpPr>
          <p:cNvPr id="52" name="Group 15">
            <a:extLst>
              <a:ext uri="{FF2B5EF4-FFF2-40B4-BE49-F238E27FC236}">
                <a16:creationId xmlns:a16="http://schemas.microsoft.com/office/drawing/2014/main" id="{6AE99B79-F1B3-5AE3-1138-F66EB24141AE}"/>
              </a:ext>
            </a:extLst>
          </p:cNvPr>
          <p:cNvGrpSpPr/>
          <p:nvPr/>
        </p:nvGrpSpPr>
        <p:grpSpPr>
          <a:xfrm>
            <a:off x="4513801" y="2141621"/>
            <a:ext cx="2749836" cy="2915227"/>
            <a:chOff x="0" y="0"/>
            <a:chExt cx="6450085" cy="6838029"/>
          </a:xfrm>
        </p:grpSpPr>
        <p:sp>
          <p:nvSpPr>
            <p:cNvPr id="53" name="Freeform 16">
              <a:extLst>
                <a:ext uri="{FF2B5EF4-FFF2-40B4-BE49-F238E27FC236}">
                  <a16:creationId xmlns:a16="http://schemas.microsoft.com/office/drawing/2014/main" id="{49EC63FC-01CC-7415-DB62-3CEFB7F2F013}"/>
                </a:ext>
              </a:extLst>
            </p:cNvPr>
            <p:cNvSpPr/>
            <p:nvPr/>
          </p:nvSpPr>
          <p:spPr>
            <a:xfrm>
              <a:off x="0" y="0"/>
              <a:ext cx="6450085" cy="6838029"/>
            </a:xfrm>
            <a:custGeom>
              <a:avLst/>
              <a:gdLst/>
              <a:ahLst/>
              <a:cxnLst/>
              <a:rect l="l" t="t" r="r" b="b"/>
              <a:pathLst>
                <a:path w="6450085" h="6838029">
                  <a:moveTo>
                    <a:pt x="0" y="0"/>
                  </a:moveTo>
                  <a:lnTo>
                    <a:pt x="6450085" y="0"/>
                  </a:lnTo>
                  <a:lnTo>
                    <a:pt x="6450085" y="6838029"/>
                  </a:lnTo>
                  <a:lnTo>
                    <a:pt x="0" y="6838029"/>
                  </a:lnTo>
                  <a:lnTo>
                    <a:pt x="0" y="0"/>
                  </a:lnTo>
                  <a:close/>
                </a:path>
              </a:pathLst>
            </a:custGeom>
            <a:blipFill>
              <a:blip r:embed="rId2">
                <a:extLst>
                  <a:ext uri="{96DAC541-7B7A-43D3-8B79-37D633B846F1}">
                    <asvg:svgBlip xmlns="" xmlns:asvg="http://schemas.microsoft.com/office/drawing/2016/SVG/main" r:embed="rId6"/>
                  </a:ext>
                </a:extLst>
              </a:blip>
              <a:stretch>
                <a:fillRect l="-3007" r="-3007"/>
              </a:stretch>
            </a:blipFill>
          </p:spPr>
          <p:txBody>
            <a:bodyPr/>
            <a:lstStyle/>
            <a:p>
              <a:pPr defTabSz="609630"/>
              <a:endParaRPr lang="en-US" sz="2400" b="1">
                <a:solidFill>
                  <a:prstClr val="black"/>
                </a:solidFill>
                <a:latin typeface="Cambria" panose="02040503050406030204" pitchFamily="18" charset="0"/>
                <a:ea typeface="Cambria" panose="02040503050406030204" pitchFamily="18" charset="0"/>
              </a:endParaRPr>
            </a:p>
          </p:txBody>
        </p:sp>
        <p:sp>
          <p:nvSpPr>
            <p:cNvPr id="54" name="TextBox 17">
              <a:extLst>
                <a:ext uri="{FF2B5EF4-FFF2-40B4-BE49-F238E27FC236}">
                  <a16:creationId xmlns:a16="http://schemas.microsoft.com/office/drawing/2014/main" id="{CC50F089-8C71-15C3-800E-685AB3280A7D}"/>
                </a:ext>
              </a:extLst>
            </p:cNvPr>
            <p:cNvSpPr txBox="1"/>
            <p:nvPr/>
          </p:nvSpPr>
          <p:spPr>
            <a:xfrm>
              <a:off x="724517" y="2685590"/>
              <a:ext cx="5001054" cy="1509733"/>
            </a:xfrm>
            <a:prstGeom prst="rect">
              <a:avLst/>
            </a:prstGeom>
          </p:spPr>
          <p:txBody>
            <a:bodyPr lIns="0" tIns="0" rIns="0" bIns="0" rtlCol="0" anchor="t">
              <a:spAutoFit/>
            </a:bodyPr>
            <a:lstStyle/>
            <a:p>
              <a:pPr algn="ctr" defTabSz="609630">
                <a:lnSpc>
                  <a:spcPts val="5600"/>
                </a:lnSpc>
                <a:spcBef>
                  <a:spcPct val="0"/>
                </a:spcBef>
              </a:pPr>
              <a:r>
                <a:rPr lang="en-US" sz="3600" b="1" i="1" kern="0" dirty="0" err="1">
                  <a:effectLst/>
                  <a:latin typeface="Cambria" panose="02040503050406030204" pitchFamily="18" charset="0"/>
                  <a:ea typeface="Cambria" panose="02040503050406030204" pitchFamily="18" charset="0"/>
                </a:rPr>
                <a:t>Pra</a:t>
              </a:r>
              <a:r>
                <a:rPr lang="en-US" sz="3600" b="1" i="1" kern="0" dirty="0">
                  <a:effectLst/>
                  <a:latin typeface="Cambria" panose="02040503050406030204" pitchFamily="18" charset="0"/>
                  <a:ea typeface="Cambria" panose="02040503050406030204" pitchFamily="18" charset="0"/>
                </a:rPr>
                <a:t>-ha</a:t>
              </a:r>
              <a:endParaRPr lang="en-US" sz="6600" b="1" dirty="0">
                <a:solidFill>
                  <a:srgbClr val="820624"/>
                </a:solidFill>
                <a:latin typeface="Cambria" panose="02040503050406030204" pitchFamily="18" charset="0"/>
                <a:ea typeface="Cambria" panose="02040503050406030204" pitchFamily="18" charset="0"/>
              </a:endParaRPr>
            </a:p>
          </p:txBody>
        </p:sp>
      </p:grpSp>
      <p:pic>
        <p:nvPicPr>
          <p:cNvPr id="62" name="Picture 61">
            <a:extLst>
              <a:ext uri="{FF2B5EF4-FFF2-40B4-BE49-F238E27FC236}">
                <a16:creationId xmlns:a16="http://schemas.microsoft.com/office/drawing/2014/main" id="{77C3F001-AD32-B5DF-C7E2-32569A4480E0}"/>
              </a:ext>
            </a:extLst>
          </p:cNvPr>
          <p:cNvPicPr>
            <a:picLocks noChangeAspect="1"/>
          </p:cNvPicPr>
          <p:nvPr/>
        </p:nvPicPr>
        <p:blipFill>
          <a:blip r:embed="rId7"/>
          <a:stretch>
            <a:fillRect/>
          </a:stretch>
        </p:blipFill>
        <p:spPr>
          <a:xfrm>
            <a:off x="1622322" y="220815"/>
            <a:ext cx="8944583" cy="1493204"/>
          </a:xfrm>
          <a:prstGeom prst="rect">
            <a:avLst/>
          </a:prstGeom>
        </p:spPr>
      </p:pic>
    </p:spTree>
    <p:extLst>
      <p:ext uri="{BB962C8B-B14F-4D97-AF65-F5344CB8AC3E}">
        <p14:creationId xmlns:p14="http://schemas.microsoft.com/office/powerpoint/2010/main" val="9848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8" name="Picture 7">
            <a:extLst>
              <a:ext uri="{FF2B5EF4-FFF2-40B4-BE49-F238E27FC236}">
                <a16:creationId xmlns:a16="http://schemas.microsoft.com/office/drawing/2014/main" id="{C89F772C-B809-0101-5465-3678CA35B573}"/>
              </a:ext>
            </a:extLst>
          </p:cNvPr>
          <p:cNvPicPr>
            <a:picLocks noChangeAspect="1"/>
          </p:cNvPicPr>
          <p:nvPr/>
        </p:nvPicPr>
        <p:blipFill>
          <a:blip r:embed="rId2"/>
          <a:stretch>
            <a:fillRect/>
          </a:stretch>
        </p:blipFill>
        <p:spPr>
          <a:xfrm>
            <a:off x="2667807" y="591616"/>
            <a:ext cx="7157324" cy="1694835"/>
          </a:xfrm>
          <a:prstGeom prst="rect">
            <a:avLst/>
          </a:prstGeom>
        </p:spPr>
      </p:pic>
      <p:grpSp>
        <p:nvGrpSpPr>
          <p:cNvPr id="9" name="Group 8">
            <a:extLst>
              <a:ext uri="{FF2B5EF4-FFF2-40B4-BE49-F238E27FC236}">
                <a16:creationId xmlns:a16="http://schemas.microsoft.com/office/drawing/2014/main" id="{01967584-6543-E8BF-6069-9844D64C43B6}"/>
              </a:ext>
            </a:extLst>
          </p:cNvPr>
          <p:cNvGrpSpPr/>
          <p:nvPr/>
        </p:nvGrpSpPr>
        <p:grpSpPr>
          <a:xfrm>
            <a:off x="752717" y="2299358"/>
            <a:ext cx="10775667" cy="3046388"/>
            <a:chOff x="1033549" y="3254855"/>
            <a:chExt cx="9639993" cy="3046388"/>
          </a:xfrm>
        </p:grpSpPr>
        <p:sp>
          <p:nvSpPr>
            <p:cNvPr id="10" name="Rectangle: Rounded Corners 9">
              <a:extLst>
                <a:ext uri="{FF2B5EF4-FFF2-40B4-BE49-F238E27FC236}">
                  <a16:creationId xmlns:a16="http://schemas.microsoft.com/office/drawing/2014/main" id="{A35C05EC-D972-238A-5A91-A295C1D0BEB1}"/>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649C0DC-ABF1-4C23-5161-4D5E5517716F}"/>
                </a:ext>
              </a:extLst>
            </p:cNvPr>
            <p:cNvSpPr txBox="1"/>
            <p:nvPr/>
          </p:nvSpPr>
          <p:spPr>
            <a:xfrm>
              <a:off x="1307763" y="3381827"/>
              <a:ext cx="9070596" cy="2800767"/>
            </a:xfrm>
            <a:prstGeom prst="rect">
              <a:avLst/>
            </a:prstGeom>
            <a:noFill/>
          </p:spPr>
          <p:txBody>
            <a:bodyPr wrap="square">
              <a:spAutoFit/>
            </a:bodyPr>
            <a:lstStyle/>
            <a:p>
              <a:pPr marL="0" marR="0" algn="just">
                <a:spcBef>
                  <a:spcPts val="0"/>
                </a:spcBef>
                <a:spcAft>
                  <a:spcPts val="0"/>
                </a:spcAft>
              </a:pPr>
              <a:r>
                <a:rPr lang="vi-VN" sz="4400" b="1" i="1" dirty="0">
                  <a:effectLst/>
                  <a:latin typeface="Cambria" panose="02040503050406030204" pitchFamily="18" charset="0"/>
                  <a:ea typeface="Cambria" panose="02040503050406030204" pitchFamily="18" charset="0"/>
                </a:rPr>
                <a:t>Họ luôn ghi nhớ trong tim/người đã mang lại sự sống lần thứ hai cho họ /giúp họ thoát khỏi cuộc chiến tranh tàn khốc năm nào .//</a:t>
              </a:r>
              <a:endParaRPr lang="en-US" sz="44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523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200" b="0" i="0" u="none" strike="noStrike" kern="0" cap="none" spc="0" normalizeH="0" baseline="0" noProof="0">
              <a:ln>
                <a:noFill/>
              </a:ln>
              <a:solidFill>
                <a:prstClr val="black"/>
              </a:solidFill>
              <a:effectLst/>
              <a:uLnTx/>
              <a:uFillTx/>
              <a:ea typeface="Cambria" panose="02040503050406030204" pitchFamily="18" charset="0"/>
              <a:cs typeface="+mn-cs"/>
              <a:sym typeface="Arial" panose="020B0604020202020204"/>
            </a:endParaRPr>
          </a:p>
        </p:txBody>
      </p:sp>
      <p:grpSp>
        <p:nvGrpSpPr>
          <p:cNvPr id="59" name="Group 58">
            <a:extLst>
              <a:ext uri="{FF2B5EF4-FFF2-40B4-BE49-F238E27FC236}">
                <a16:creationId xmlns:a16="http://schemas.microsoft.com/office/drawing/2014/main" id="{B5B4EEBC-44DE-5A99-3152-0639A750682B}"/>
              </a:ext>
            </a:extLst>
          </p:cNvPr>
          <p:cNvGrpSpPr/>
          <p:nvPr/>
        </p:nvGrpSpPr>
        <p:grpSpPr>
          <a:xfrm>
            <a:off x="5961991" y="2582679"/>
            <a:ext cx="6201180" cy="3769636"/>
            <a:chOff x="6051918" y="2593179"/>
            <a:chExt cx="6201180" cy="3769636"/>
          </a:xfrm>
        </p:grpSpPr>
        <p:pic>
          <p:nvPicPr>
            <p:cNvPr id="60" name="Picture 22">
              <a:extLst>
                <a:ext uri="{FF2B5EF4-FFF2-40B4-BE49-F238E27FC236}">
                  <a16:creationId xmlns:a16="http://schemas.microsoft.com/office/drawing/2014/main" id="{39BB4FF1-EC1D-69F6-BEA7-CFC7D4499604}"/>
                </a:ext>
              </a:extLst>
            </p:cNvPr>
            <p:cNvPicPr>
              <a:picLocks noChangeAspect="1"/>
            </p:cNvPicPr>
            <p:nvPr/>
          </p:nvPicPr>
          <p:blipFill>
            <a:blip r:embed="rId3"/>
            <a:srcRect/>
            <a:stretch>
              <a:fillRect/>
            </a:stretch>
          </p:blipFill>
          <p:spPr>
            <a:xfrm>
              <a:off x="10390546" y="2593179"/>
              <a:ext cx="1862552" cy="1671641"/>
            </a:xfrm>
            <a:prstGeom prst="rect">
              <a:avLst/>
            </a:prstGeom>
          </p:spPr>
        </p:pic>
        <p:grpSp>
          <p:nvGrpSpPr>
            <p:cNvPr id="61" name="Group 60">
              <a:extLst>
                <a:ext uri="{FF2B5EF4-FFF2-40B4-BE49-F238E27FC236}">
                  <a16:creationId xmlns:a16="http://schemas.microsoft.com/office/drawing/2014/main" id="{F443A125-27D5-A14F-5B7A-F1608DAAB144}"/>
                </a:ext>
              </a:extLst>
            </p:cNvPr>
            <p:cNvGrpSpPr/>
            <p:nvPr/>
          </p:nvGrpSpPr>
          <p:grpSpPr>
            <a:xfrm>
              <a:off x="6051918" y="3550288"/>
              <a:ext cx="6134063" cy="2812527"/>
              <a:chOff x="6095999" y="3141234"/>
              <a:chExt cx="6134063" cy="2812527"/>
            </a:xfrm>
          </p:grpSpPr>
          <p:sp>
            <p:nvSpPr>
              <p:cNvPr id="62" name="Rectangle: Rounded Corners 61">
                <a:extLst>
                  <a:ext uri="{FF2B5EF4-FFF2-40B4-BE49-F238E27FC236}">
                    <a16:creationId xmlns:a16="http://schemas.microsoft.com/office/drawing/2014/main" id="{86A706B4-72E3-2D5A-88B5-25E0E5F72AA8}"/>
                  </a:ext>
                </a:extLst>
              </p:cNvPr>
              <p:cNvSpPr/>
              <p:nvPr/>
            </p:nvSpPr>
            <p:spPr>
              <a:xfrm>
                <a:off x="6095999" y="3789681"/>
                <a:ext cx="6134063"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mn-cs"/>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mn-cs"/>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mn-cs"/>
                  </a:rPr>
                  <a:t>3. Ngắt, nghỉ đúng nhịp.</a:t>
                </a:r>
                <a:endParaRPr kumimoji="0" lang="vi-VN" sz="3200" b="0" i="0" u="none" strike="noStrike" kern="1200" cap="none" spc="0" normalizeH="0" baseline="0" noProof="0">
                  <a:ln>
                    <a:noFill/>
                  </a:ln>
                  <a:solidFill>
                    <a:srgbClr val="000000"/>
                  </a:solidFill>
                  <a:effectLst/>
                  <a:uLnTx/>
                  <a:uFillTx/>
                  <a:ea typeface="+mn-ea"/>
                  <a:cs typeface="+mn-cs"/>
                </a:endParaRPr>
              </a:p>
            </p:txBody>
          </p:sp>
          <p:grpSp>
            <p:nvGrpSpPr>
              <p:cNvPr id="63" name="Group 62">
                <a:extLst>
                  <a:ext uri="{FF2B5EF4-FFF2-40B4-BE49-F238E27FC236}">
                    <a16:creationId xmlns:a16="http://schemas.microsoft.com/office/drawing/2014/main" id="{6AB6E07A-1EA2-41FA-1196-EC8039D17AEC}"/>
                  </a:ext>
                </a:extLst>
              </p:cNvPr>
              <p:cNvGrpSpPr/>
              <p:nvPr/>
            </p:nvGrpSpPr>
            <p:grpSpPr>
              <a:xfrm>
                <a:off x="8361444" y="4116552"/>
                <a:ext cx="1583311" cy="469963"/>
                <a:chOff x="3190408" y="4309039"/>
                <a:chExt cx="1583311" cy="469963"/>
              </a:xfrm>
            </p:grpSpPr>
            <p:pic>
              <p:nvPicPr>
                <p:cNvPr id="73" name="Picture 72">
                  <a:extLst>
                    <a:ext uri="{FF2B5EF4-FFF2-40B4-BE49-F238E27FC236}">
                      <a16:creationId xmlns:a16="http://schemas.microsoft.com/office/drawing/2014/main" id="{09C87442-6979-FDB8-7F9B-4A3B74CCF087}"/>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74" name="Picture 73">
                  <a:extLst>
                    <a:ext uri="{FF2B5EF4-FFF2-40B4-BE49-F238E27FC236}">
                      <a16:creationId xmlns:a16="http://schemas.microsoft.com/office/drawing/2014/main" id="{71D4E649-E93A-A42C-FAE1-B86F92FE6471}"/>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75" name="Picture 74">
                  <a:extLst>
                    <a:ext uri="{FF2B5EF4-FFF2-40B4-BE49-F238E27FC236}">
                      <a16:creationId xmlns:a16="http://schemas.microsoft.com/office/drawing/2014/main" id="{748FE4A8-EFA6-2186-435B-B092A1EC8605}"/>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64" name="Group 63">
                <a:extLst>
                  <a:ext uri="{FF2B5EF4-FFF2-40B4-BE49-F238E27FC236}">
                    <a16:creationId xmlns:a16="http://schemas.microsoft.com/office/drawing/2014/main" id="{ED1AD6DC-D053-3EE2-695B-30EA49822B4F}"/>
                  </a:ext>
                </a:extLst>
              </p:cNvPr>
              <p:cNvGrpSpPr/>
              <p:nvPr/>
            </p:nvGrpSpPr>
            <p:grpSpPr>
              <a:xfrm>
                <a:off x="8468135" y="4692277"/>
                <a:ext cx="1583311" cy="469963"/>
                <a:chOff x="3190408" y="4309039"/>
                <a:chExt cx="1583311" cy="469963"/>
              </a:xfrm>
            </p:grpSpPr>
            <p:pic>
              <p:nvPicPr>
                <p:cNvPr id="70" name="Picture 69">
                  <a:extLst>
                    <a:ext uri="{FF2B5EF4-FFF2-40B4-BE49-F238E27FC236}">
                      <a16:creationId xmlns:a16="http://schemas.microsoft.com/office/drawing/2014/main" id="{FA55C976-9FCB-B2DE-5A1C-78953524FD6A}"/>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71" name="Picture 70">
                  <a:extLst>
                    <a:ext uri="{FF2B5EF4-FFF2-40B4-BE49-F238E27FC236}">
                      <a16:creationId xmlns:a16="http://schemas.microsoft.com/office/drawing/2014/main" id="{ED0E7299-946F-BC30-6166-99127C457647}"/>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72" name="Picture 71">
                  <a:extLst>
                    <a:ext uri="{FF2B5EF4-FFF2-40B4-BE49-F238E27FC236}">
                      <a16:creationId xmlns:a16="http://schemas.microsoft.com/office/drawing/2014/main" id="{1B9892D0-A176-3E2A-17A4-F071FF6D4139}"/>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65" name="Group 64">
                <a:extLst>
                  <a:ext uri="{FF2B5EF4-FFF2-40B4-BE49-F238E27FC236}">
                    <a16:creationId xmlns:a16="http://schemas.microsoft.com/office/drawing/2014/main" id="{72C7962D-CD0C-3FFD-60AA-DABF34A35868}"/>
                  </a:ext>
                </a:extLst>
              </p:cNvPr>
              <p:cNvGrpSpPr/>
              <p:nvPr/>
            </p:nvGrpSpPr>
            <p:grpSpPr>
              <a:xfrm>
                <a:off x="10215420" y="5222395"/>
                <a:ext cx="1583311" cy="469963"/>
                <a:chOff x="3413309" y="4253272"/>
                <a:chExt cx="1583311" cy="469963"/>
              </a:xfrm>
            </p:grpSpPr>
            <p:pic>
              <p:nvPicPr>
                <p:cNvPr id="67" name="Picture 66">
                  <a:extLst>
                    <a:ext uri="{FF2B5EF4-FFF2-40B4-BE49-F238E27FC236}">
                      <a16:creationId xmlns:a16="http://schemas.microsoft.com/office/drawing/2014/main" id="{57DA5A29-4763-68D7-5055-699DDB77CAA7}"/>
                    </a:ext>
                  </a:extLst>
                </p:cNvPr>
                <p:cNvPicPr>
                  <a:picLocks noChangeAspect="1"/>
                </p:cNvPicPr>
                <p:nvPr/>
              </p:nvPicPr>
              <p:blipFill>
                <a:blip r:embed="rId4"/>
                <a:stretch>
                  <a:fillRect/>
                </a:stretch>
              </p:blipFill>
              <p:spPr>
                <a:xfrm>
                  <a:off x="3969983" y="4253272"/>
                  <a:ext cx="469963" cy="469963"/>
                </a:xfrm>
                <a:prstGeom prst="rect">
                  <a:avLst/>
                </a:prstGeom>
              </p:spPr>
            </p:pic>
            <p:pic>
              <p:nvPicPr>
                <p:cNvPr id="68" name="Picture 67">
                  <a:extLst>
                    <a:ext uri="{FF2B5EF4-FFF2-40B4-BE49-F238E27FC236}">
                      <a16:creationId xmlns:a16="http://schemas.microsoft.com/office/drawing/2014/main" id="{559BB13C-EDC6-367E-26CD-FBF7665C4615}"/>
                    </a:ext>
                  </a:extLst>
                </p:cNvPr>
                <p:cNvPicPr>
                  <a:picLocks noChangeAspect="1"/>
                </p:cNvPicPr>
                <p:nvPr/>
              </p:nvPicPr>
              <p:blipFill>
                <a:blip r:embed="rId5"/>
                <a:stretch>
                  <a:fillRect/>
                </a:stretch>
              </p:blipFill>
              <p:spPr>
                <a:xfrm>
                  <a:off x="3413309" y="4253272"/>
                  <a:ext cx="469963" cy="469963"/>
                </a:xfrm>
                <a:prstGeom prst="rect">
                  <a:avLst/>
                </a:prstGeom>
              </p:spPr>
            </p:pic>
            <p:pic>
              <p:nvPicPr>
                <p:cNvPr id="69" name="Picture 68">
                  <a:extLst>
                    <a:ext uri="{FF2B5EF4-FFF2-40B4-BE49-F238E27FC236}">
                      <a16:creationId xmlns:a16="http://schemas.microsoft.com/office/drawing/2014/main" id="{276F65D6-5EED-FB17-BA56-7AEC29A40C2F}"/>
                    </a:ext>
                  </a:extLst>
                </p:cNvPr>
                <p:cNvPicPr>
                  <a:picLocks noChangeAspect="1"/>
                </p:cNvPicPr>
                <p:nvPr/>
              </p:nvPicPr>
              <p:blipFill>
                <a:blip r:embed="rId6"/>
                <a:stretch>
                  <a:fillRect/>
                </a:stretch>
              </p:blipFill>
              <p:spPr>
                <a:xfrm>
                  <a:off x="4526657" y="4253272"/>
                  <a:ext cx="469963" cy="469963"/>
                </a:xfrm>
                <a:prstGeom prst="rect">
                  <a:avLst/>
                </a:prstGeom>
              </p:spPr>
            </p:pic>
          </p:grpSp>
          <p:sp>
            <p:nvSpPr>
              <p:cNvPr id="66" name="Rectangle: Rounded Corners 65">
                <a:extLst>
                  <a:ext uri="{FF2B5EF4-FFF2-40B4-BE49-F238E27FC236}">
                    <a16:creationId xmlns:a16="http://schemas.microsoft.com/office/drawing/2014/main" id="{6173FE99-E4E2-0240-3E33-438D6A81A2BD}"/>
                  </a:ext>
                </a:extLst>
              </p:cNvPr>
              <p:cNvSpPr/>
              <p:nvPr/>
            </p:nvSpPr>
            <p:spPr>
              <a:xfrm>
                <a:off x="6285711" y="3141234"/>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grpSp>
      <p:grpSp>
        <p:nvGrpSpPr>
          <p:cNvPr id="76" name="Group 75">
            <a:extLst>
              <a:ext uri="{FF2B5EF4-FFF2-40B4-BE49-F238E27FC236}">
                <a16:creationId xmlns:a16="http://schemas.microsoft.com/office/drawing/2014/main" id="{9862D4BC-B7B5-53F0-1D2D-DA348774F4BF}"/>
              </a:ext>
            </a:extLst>
          </p:cNvPr>
          <p:cNvGrpSpPr/>
          <p:nvPr/>
        </p:nvGrpSpPr>
        <p:grpSpPr>
          <a:xfrm>
            <a:off x="194334" y="2816593"/>
            <a:ext cx="5605176" cy="3535722"/>
            <a:chOff x="147132" y="2825189"/>
            <a:chExt cx="5605176" cy="3535722"/>
          </a:xfrm>
        </p:grpSpPr>
        <p:pic>
          <p:nvPicPr>
            <p:cNvPr id="77" name="Picture 21">
              <a:extLst>
                <a:ext uri="{FF2B5EF4-FFF2-40B4-BE49-F238E27FC236}">
                  <a16:creationId xmlns:a16="http://schemas.microsoft.com/office/drawing/2014/main" id="{DF353CA7-3AA0-2BC7-B2F9-E121B7D87FE8}"/>
                </a:ext>
              </a:extLst>
            </p:cNvPr>
            <p:cNvPicPr>
              <a:picLocks noChangeAspect="1"/>
            </p:cNvPicPr>
            <p:nvPr/>
          </p:nvPicPr>
          <p:blipFill>
            <a:blip r:embed="rId7"/>
            <a:srcRect/>
            <a:stretch>
              <a:fillRect/>
            </a:stretch>
          </p:blipFill>
          <p:spPr>
            <a:xfrm>
              <a:off x="147132" y="2825189"/>
              <a:ext cx="1674077" cy="1533873"/>
            </a:xfrm>
            <a:prstGeom prst="rect">
              <a:avLst/>
            </a:prstGeom>
          </p:spPr>
        </p:pic>
        <p:grpSp>
          <p:nvGrpSpPr>
            <p:cNvPr id="78" name="Group 77">
              <a:extLst>
                <a:ext uri="{FF2B5EF4-FFF2-40B4-BE49-F238E27FC236}">
                  <a16:creationId xmlns:a16="http://schemas.microsoft.com/office/drawing/2014/main" id="{3F512D30-67C4-DF30-7883-0CCD7B737F31}"/>
                </a:ext>
              </a:extLst>
            </p:cNvPr>
            <p:cNvGrpSpPr/>
            <p:nvPr/>
          </p:nvGrpSpPr>
          <p:grpSpPr>
            <a:xfrm>
              <a:off x="191198" y="3576378"/>
              <a:ext cx="5561110" cy="2784533"/>
              <a:chOff x="226098" y="3169228"/>
              <a:chExt cx="5561110" cy="2784533"/>
            </a:xfrm>
          </p:grpSpPr>
          <p:sp>
            <p:nvSpPr>
              <p:cNvPr id="79" name="Rectangle: Rounded Corners 78">
                <a:extLst>
                  <a:ext uri="{FF2B5EF4-FFF2-40B4-BE49-F238E27FC236}">
                    <a16:creationId xmlns:a16="http://schemas.microsoft.com/office/drawing/2014/main" id="{64B42B5A-3ABB-4286-36E5-99686D357066}"/>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0" name="Rectangle: Rounded Corners 79">
                <a:extLst>
                  <a:ext uri="{FF2B5EF4-FFF2-40B4-BE49-F238E27FC236}">
                    <a16:creationId xmlns:a16="http://schemas.microsoft.com/office/drawing/2014/main" id="{ABC95CA3-813C-E2CD-871D-9BFBBB21D31C}"/>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81" name="Picture 80">
                <a:extLst>
                  <a:ext uri="{FF2B5EF4-FFF2-40B4-BE49-F238E27FC236}">
                    <a16:creationId xmlns:a16="http://schemas.microsoft.com/office/drawing/2014/main" id="{543D8194-9D07-4FFC-F22F-578C76ED471A}"/>
                  </a:ext>
                </a:extLst>
              </p:cNvPr>
              <p:cNvPicPr>
                <a:picLocks noChangeAspect="1"/>
              </p:cNvPicPr>
              <p:nvPr/>
            </p:nvPicPr>
            <p:blipFill>
              <a:blip r:embed="rId8"/>
              <a:stretch>
                <a:fillRect/>
              </a:stretch>
            </p:blipFill>
            <p:spPr>
              <a:xfrm flipH="1">
                <a:off x="324528" y="3950336"/>
                <a:ext cx="609091" cy="609091"/>
              </a:xfrm>
              <a:prstGeom prst="rect">
                <a:avLst/>
              </a:prstGeom>
            </p:spPr>
          </p:pic>
          <p:pic>
            <p:nvPicPr>
              <p:cNvPr id="82" name="Picture 81">
                <a:extLst>
                  <a:ext uri="{FF2B5EF4-FFF2-40B4-BE49-F238E27FC236}">
                    <a16:creationId xmlns:a16="http://schemas.microsoft.com/office/drawing/2014/main" id="{27D6DBD4-0A7B-8383-5895-BAAD19BC5212}"/>
                  </a:ext>
                </a:extLst>
              </p:cNvPr>
              <p:cNvPicPr>
                <a:picLocks noChangeAspect="1"/>
              </p:cNvPicPr>
              <p:nvPr/>
            </p:nvPicPr>
            <p:blipFill>
              <a:blip r:embed="rId8"/>
              <a:stretch>
                <a:fillRect/>
              </a:stretch>
            </p:blipFill>
            <p:spPr>
              <a:xfrm flipH="1">
                <a:off x="324528" y="4544021"/>
                <a:ext cx="609091" cy="609091"/>
              </a:xfrm>
              <a:prstGeom prst="rect">
                <a:avLst/>
              </a:prstGeom>
            </p:spPr>
          </p:pic>
          <p:pic>
            <p:nvPicPr>
              <p:cNvPr id="83" name="Picture 82">
                <a:extLst>
                  <a:ext uri="{FF2B5EF4-FFF2-40B4-BE49-F238E27FC236}">
                    <a16:creationId xmlns:a16="http://schemas.microsoft.com/office/drawing/2014/main" id="{30EB09EB-6F1E-0472-E6CA-AB287269317A}"/>
                  </a:ext>
                </a:extLst>
              </p:cNvPr>
              <p:cNvPicPr>
                <a:picLocks noChangeAspect="1"/>
              </p:cNvPicPr>
              <p:nvPr/>
            </p:nvPicPr>
            <p:blipFill>
              <a:blip r:embed="rId8"/>
              <a:stretch>
                <a:fillRect/>
              </a:stretch>
            </p:blipFill>
            <p:spPr>
              <a:xfrm flipH="1">
                <a:off x="324528" y="5242918"/>
                <a:ext cx="609091" cy="609091"/>
              </a:xfrm>
              <a:prstGeom prst="rect">
                <a:avLst/>
              </a:prstGeom>
            </p:spPr>
          </p:pic>
        </p:grpSp>
      </p:grpSp>
      <p:pic>
        <p:nvPicPr>
          <p:cNvPr id="84" name="Picture 83">
            <a:extLst>
              <a:ext uri="{FF2B5EF4-FFF2-40B4-BE49-F238E27FC236}">
                <a16:creationId xmlns:a16="http://schemas.microsoft.com/office/drawing/2014/main" id="{6C2949D8-337D-CF45-D784-69842F0F96D1}"/>
              </a:ext>
            </a:extLst>
          </p:cNvPr>
          <p:cNvPicPr>
            <a:picLocks noChangeAspect="1"/>
          </p:cNvPicPr>
          <p:nvPr/>
        </p:nvPicPr>
        <p:blipFill>
          <a:blip r:embed="rId9"/>
          <a:stretch>
            <a:fillRect/>
          </a:stretch>
        </p:blipFill>
        <p:spPr>
          <a:xfrm>
            <a:off x="133067" y="414045"/>
            <a:ext cx="12058933" cy="2353260"/>
          </a:xfrm>
          <a:prstGeom prst="rect">
            <a:avLst/>
          </a:prstGeom>
        </p:spPr>
      </p:pic>
    </p:spTree>
    <p:extLst>
      <p:ext uri="{BB962C8B-B14F-4D97-AF65-F5344CB8AC3E}">
        <p14:creationId xmlns:p14="http://schemas.microsoft.com/office/powerpoint/2010/main" val="36433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strips(downRight)">
                                      <p:cBhvr>
                                        <p:cTn id="7"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8" presetClass="entr" presetSubtype="6"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strips(downRight)">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6E7ADAF-BD08-1D59-3E88-2127F8DD73F2}"/>
              </a:ext>
            </a:extLst>
          </p:cNvPr>
          <p:cNvGrpSpPr/>
          <p:nvPr/>
        </p:nvGrpSpPr>
        <p:grpSpPr>
          <a:xfrm>
            <a:off x="4222866" y="2542059"/>
            <a:ext cx="7681587" cy="3682646"/>
            <a:chOff x="4841104" y="3804755"/>
            <a:chExt cx="5956331" cy="2855537"/>
          </a:xfrm>
        </p:grpSpPr>
        <p:grpSp>
          <p:nvGrpSpPr>
            <p:cNvPr id="8" name="Group 7">
              <a:extLst>
                <a:ext uri="{FF2B5EF4-FFF2-40B4-BE49-F238E27FC236}">
                  <a16:creationId xmlns:a16="http://schemas.microsoft.com/office/drawing/2014/main" id="{3BA380CA-DBD0-86FE-A37C-22E70856DB64}"/>
                </a:ext>
              </a:extLst>
            </p:cNvPr>
            <p:cNvGrpSpPr/>
            <p:nvPr/>
          </p:nvGrpSpPr>
          <p:grpSpPr>
            <a:xfrm>
              <a:off x="4841104" y="3804755"/>
              <a:ext cx="5956331" cy="2855537"/>
              <a:chOff x="2975204" y="1242806"/>
              <a:chExt cx="5956331" cy="2855537"/>
            </a:xfrm>
          </p:grpSpPr>
          <p:sp>
            <p:nvSpPr>
              <p:cNvPr id="18" name="Rectangle: Rounded Corners 12">
                <a:extLst>
                  <a:ext uri="{FF2B5EF4-FFF2-40B4-BE49-F238E27FC236}">
                    <a16:creationId xmlns:a16="http://schemas.microsoft.com/office/drawing/2014/main" id="{B39844FB-A267-1ABA-6D23-C1EF0760D60E}"/>
                  </a:ext>
                </a:extLst>
              </p:cNvPr>
              <p:cNvSpPr/>
              <p:nvPr/>
            </p:nvSpPr>
            <p:spPr>
              <a:xfrm>
                <a:off x="2975204" y="1847435"/>
                <a:ext cx="5956331" cy="2250908"/>
              </a:xfrm>
              <a:custGeom>
                <a:avLst/>
                <a:gdLst>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 name="connsiteX0" fmla="*/ 0 w 5956331"/>
                  <a:gd name="connsiteY0" fmla="*/ 454052 h 2250908"/>
                  <a:gd name="connsiteX1" fmla="*/ 403237 w 5956331"/>
                  <a:gd name="connsiteY1" fmla="*/ 0 h 2250908"/>
                  <a:gd name="connsiteX2" fmla="*/ 1026942 w 5956331"/>
                  <a:gd name="connsiteY2" fmla="*/ 0 h 2250908"/>
                  <a:gd name="connsiteX3" fmla="*/ 1496151 w 5956331"/>
                  <a:gd name="connsiteY3" fmla="*/ 0 h 2250908"/>
                  <a:gd name="connsiteX4" fmla="*/ 1965359 w 5956331"/>
                  <a:gd name="connsiteY4" fmla="*/ 0 h 2250908"/>
                  <a:gd name="connsiteX5" fmla="*/ 2589065 w 5956331"/>
                  <a:gd name="connsiteY5" fmla="*/ 0 h 2250908"/>
                  <a:gd name="connsiteX6" fmla="*/ 3109773 w 5956331"/>
                  <a:gd name="connsiteY6" fmla="*/ 0 h 2250908"/>
                  <a:gd name="connsiteX7" fmla="*/ 3784975 w 5956331"/>
                  <a:gd name="connsiteY7" fmla="*/ 0 h 2250908"/>
                  <a:gd name="connsiteX8" fmla="*/ 4460178 w 5956331"/>
                  <a:gd name="connsiteY8" fmla="*/ 0 h 2250908"/>
                  <a:gd name="connsiteX9" fmla="*/ 5553092 w 5956331"/>
                  <a:gd name="connsiteY9" fmla="*/ 0 h 2250908"/>
                  <a:gd name="connsiteX10" fmla="*/ 5956331 w 5956331"/>
                  <a:gd name="connsiteY10" fmla="*/ 454052 h 2250908"/>
                  <a:gd name="connsiteX11" fmla="*/ 5956331 w 5956331"/>
                  <a:gd name="connsiteY11" fmla="*/ 901653 h 2250908"/>
                  <a:gd name="connsiteX12" fmla="*/ 5956331 w 5956331"/>
                  <a:gd name="connsiteY12" fmla="*/ 1349254 h 2250908"/>
                  <a:gd name="connsiteX13" fmla="*/ 5956331 w 5956331"/>
                  <a:gd name="connsiteY13" fmla="*/ 1796854 h 2250908"/>
                  <a:gd name="connsiteX14" fmla="*/ 5553092 w 5956331"/>
                  <a:gd name="connsiteY14" fmla="*/ 2250908 h 2250908"/>
                  <a:gd name="connsiteX15" fmla="*/ 4929388 w 5956331"/>
                  <a:gd name="connsiteY15" fmla="*/ 2250908 h 2250908"/>
                  <a:gd name="connsiteX16" fmla="*/ 4408680 w 5956331"/>
                  <a:gd name="connsiteY16" fmla="*/ 2250908 h 2250908"/>
                  <a:gd name="connsiteX17" fmla="*/ 3887973 w 5956331"/>
                  <a:gd name="connsiteY17" fmla="*/ 2250908 h 2250908"/>
                  <a:gd name="connsiteX18" fmla="*/ 3212769 w 5956331"/>
                  <a:gd name="connsiteY18" fmla="*/ 2250908 h 2250908"/>
                  <a:gd name="connsiteX19" fmla="*/ 2589065 w 5956331"/>
                  <a:gd name="connsiteY19" fmla="*/ 2250908 h 2250908"/>
                  <a:gd name="connsiteX20" fmla="*/ 2068356 w 5956331"/>
                  <a:gd name="connsiteY20" fmla="*/ 2250908 h 2250908"/>
                  <a:gd name="connsiteX21" fmla="*/ 1599148 w 5956331"/>
                  <a:gd name="connsiteY21" fmla="*/ 2250908 h 2250908"/>
                  <a:gd name="connsiteX22" fmla="*/ 1129938 w 5956331"/>
                  <a:gd name="connsiteY22" fmla="*/ 2250908 h 2250908"/>
                  <a:gd name="connsiteX23" fmla="*/ 403237 w 5956331"/>
                  <a:gd name="connsiteY23" fmla="*/ 2250908 h 2250908"/>
                  <a:gd name="connsiteX24" fmla="*/ 0 w 5956331"/>
                  <a:gd name="connsiteY24" fmla="*/ 1796854 h 2250908"/>
                  <a:gd name="connsiteX25" fmla="*/ 0 w 5956331"/>
                  <a:gd name="connsiteY25" fmla="*/ 1362682 h 2250908"/>
                  <a:gd name="connsiteX26" fmla="*/ 0 w 5956331"/>
                  <a:gd name="connsiteY26" fmla="*/ 928509 h 2250908"/>
                  <a:gd name="connsiteX27" fmla="*/ 0 w 5956331"/>
                  <a:gd name="connsiteY27" fmla="*/ 454052 h 2250908"/>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56331" h="2250908" fill="none" extrusionOk="0">
                    <a:moveTo>
                      <a:pt x="0" y="454052"/>
                    </a:moveTo>
                    <a:cubicBezTo>
                      <a:pt x="62204" y="248813"/>
                      <a:pt x="186928" y="34109"/>
                      <a:pt x="403237" y="0"/>
                    </a:cubicBezTo>
                    <a:cubicBezTo>
                      <a:pt x="603169" y="32454"/>
                      <a:pt x="793994" y="-21131"/>
                      <a:pt x="923945" y="0"/>
                    </a:cubicBezTo>
                    <a:cubicBezTo>
                      <a:pt x="1028516" y="-36190"/>
                      <a:pt x="1166227" y="-7002"/>
                      <a:pt x="1341655" y="0"/>
                    </a:cubicBezTo>
                    <a:cubicBezTo>
                      <a:pt x="1537334" y="-7925"/>
                      <a:pt x="1595630" y="11666"/>
                      <a:pt x="1810865" y="0"/>
                    </a:cubicBezTo>
                    <a:cubicBezTo>
                      <a:pt x="2072779" y="72978"/>
                      <a:pt x="2213432" y="50608"/>
                      <a:pt x="2486067" y="0"/>
                    </a:cubicBezTo>
                    <a:cubicBezTo>
                      <a:pt x="2662925" y="-41084"/>
                      <a:pt x="2780488" y="-26689"/>
                      <a:pt x="2903777" y="0"/>
                    </a:cubicBezTo>
                    <a:cubicBezTo>
                      <a:pt x="2985090" y="160"/>
                      <a:pt x="3160311" y="-32322"/>
                      <a:pt x="3321489" y="0"/>
                    </a:cubicBezTo>
                    <a:cubicBezTo>
                      <a:pt x="3494836" y="21824"/>
                      <a:pt x="3686451" y="-20599"/>
                      <a:pt x="3739199" y="0"/>
                    </a:cubicBezTo>
                    <a:cubicBezTo>
                      <a:pt x="3806880" y="66864"/>
                      <a:pt x="4130322" y="-7072"/>
                      <a:pt x="4311405" y="0"/>
                    </a:cubicBezTo>
                    <a:cubicBezTo>
                      <a:pt x="4521416" y="-55285"/>
                      <a:pt x="4660934" y="2918"/>
                      <a:pt x="4883611" y="0"/>
                    </a:cubicBezTo>
                    <a:cubicBezTo>
                      <a:pt x="5027754" y="4003"/>
                      <a:pt x="5432854" y="-42141"/>
                      <a:pt x="5553092" y="0"/>
                    </a:cubicBezTo>
                    <a:cubicBezTo>
                      <a:pt x="5745452" y="53853"/>
                      <a:pt x="5944092" y="202938"/>
                      <a:pt x="5956331" y="454052"/>
                    </a:cubicBezTo>
                    <a:cubicBezTo>
                      <a:pt x="5965250" y="625002"/>
                      <a:pt x="5960819" y="683560"/>
                      <a:pt x="5956331" y="874797"/>
                    </a:cubicBezTo>
                    <a:cubicBezTo>
                      <a:pt x="5937053" y="1020414"/>
                      <a:pt x="5961670" y="1233856"/>
                      <a:pt x="5956331" y="1335825"/>
                    </a:cubicBezTo>
                    <a:cubicBezTo>
                      <a:pt x="5902521" y="1433206"/>
                      <a:pt x="5973164" y="1687499"/>
                      <a:pt x="5956331" y="1796854"/>
                    </a:cubicBezTo>
                    <a:cubicBezTo>
                      <a:pt x="5948176" y="1997677"/>
                      <a:pt x="5838918" y="2232261"/>
                      <a:pt x="5553092" y="2250908"/>
                    </a:cubicBezTo>
                    <a:cubicBezTo>
                      <a:pt x="5436643" y="2288802"/>
                      <a:pt x="5169734" y="2309234"/>
                      <a:pt x="4929388" y="2250908"/>
                    </a:cubicBezTo>
                    <a:cubicBezTo>
                      <a:pt x="4642187" y="2227882"/>
                      <a:pt x="4588096" y="2237085"/>
                      <a:pt x="4408680" y="2250908"/>
                    </a:cubicBezTo>
                    <a:cubicBezTo>
                      <a:pt x="4256979" y="2279081"/>
                      <a:pt x="4036008" y="2272033"/>
                      <a:pt x="3939471" y="2250908"/>
                    </a:cubicBezTo>
                    <a:cubicBezTo>
                      <a:pt x="3851652" y="2250614"/>
                      <a:pt x="3601931" y="2204810"/>
                      <a:pt x="3521760" y="2250908"/>
                    </a:cubicBezTo>
                    <a:cubicBezTo>
                      <a:pt x="3453692" y="2243472"/>
                      <a:pt x="3030197" y="2217077"/>
                      <a:pt x="2846557" y="2250908"/>
                    </a:cubicBezTo>
                    <a:cubicBezTo>
                      <a:pt x="2584180" y="2220152"/>
                      <a:pt x="2480645" y="2237129"/>
                      <a:pt x="2274352" y="2250908"/>
                    </a:cubicBezTo>
                    <a:cubicBezTo>
                      <a:pt x="2088273" y="2284210"/>
                      <a:pt x="1985547" y="2271457"/>
                      <a:pt x="1753644" y="2250908"/>
                    </a:cubicBezTo>
                    <a:cubicBezTo>
                      <a:pt x="1526658" y="2239662"/>
                      <a:pt x="1321798" y="2281571"/>
                      <a:pt x="1129938" y="2250908"/>
                    </a:cubicBezTo>
                    <a:cubicBezTo>
                      <a:pt x="880676" y="2244431"/>
                      <a:pt x="595298" y="2224966"/>
                      <a:pt x="403237" y="2250908"/>
                    </a:cubicBezTo>
                    <a:cubicBezTo>
                      <a:pt x="236534" y="2340376"/>
                      <a:pt x="76130" y="2156785"/>
                      <a:pt x="0" y="1796854"/>
                    </a:cubicBezTo>
                    <a:cubicBezTo>
                      <a:pt x="-6217" y="1604575"/>
                      <a:pt x="15729" y="1553019"/>
                      <a:pt x="0" y="1376110"/>
                    </a:cubicBezTo>
                    <a:cubicBezTo>
                      <a:pt x="-35058" y="1215087"/>
                      <a:pt x="1652" y="1131571"/>
                      <a:pt x="0" y="941937"/>
                    </a:cubicBezTo>
                    <a:cubicBezTo>
                      <a:pt x="-27197" y="735482"/>
                      <a:pt x="22235" y="643741"/>
                      <a:pt x="0" y="454052"/>
                    </a:cubicBezTo>
                    <a:close/>
                  </a:path>
                  <a:path w="5956331" h="2250908" stroke="0" extrusionOk="0">
                    <a:moveTo>
                      <a:pt x="0" y="454052"/>
                    </a:moveTo>
                    <a:cubicBezTo>
                      <a:pt x="16696" y="187432"/>
                      <a:pt x="206272" y="116178"/>
                      <a:pt x="403237" y="0"/>
                    </a:cubicBezTo>
                    <a:cubicBezTo>
                      <a:pt x="717794" y="-12071"/>
                      <a:pt x="753402" y="17031"/>
                      <a:pt x="1026942" y="0"/>
                    </a:cubicBezTo>
                    <a:cubicBezTo>
                      <a:pt x="1298900" y="-26925"/>
                      <a:pt x="1306823" y="-25500"/>
                      <a:pt x="1496151" y="0"/>
                    </a:cubicBezTo>
                    <a:cubicBezTo>
                      <a:pt x="1716240" y="22620"/>
                      <a:pt x="1801097" y="16807"/>
                      <a:pt x="1965359" y="0"/>
                    </a:cubicBezTo>
                    <a:cubicBezTo>
                      <a:pt x="2037118" y="13997"/>
                      <a:pt x="2382908" y="64614"/>
                      <a:pt x="2589065" y="0"/>
                    </a:cubicBezTo>
                    <a:cubicBezTo>
                      <a:pt x="2791152" y="-53169"/>
                      <a:pt x="2978234" y="-44467"/>
                      <a:pt x="3109773" y="0"/>
                    </a:cubicBezTo>
                    <a:cubicBezTo>
                      <a:pt x="3243588" y="-5039"/>
                      <a:pt x="3673817" y="58840"/>
                      <a:pt x="3784975" y="0"/>
                    </a:cubicBezTo>
                    <a:cubicBezTo>
                      <a:pt x="3958083" y="-125150"/>
                      <a:pt x="4205605" y="-57085"/>
                      <a:pt x="4460178" y="0"/>
                    </a:cubicBezTo>
                    <a:cubicBezTo>
                      <a:pt x="4777087" y="35939"/>
                      <a:pt x="5161646" y="53062"/>
                      <a:pt x="5553092" y="0"/>
                    </a:cubicBezTo>
                    <a:cubicBezTo>
                      <a:pt x="5811882" y="35286"/>
                      <a:pt x="5930358" y="236394"/>
                      <a:pt x="5956331" y="454052"/>
                    </a:cubicBezTo>
                    <a:cubicBezTo>
                      <a:pt x="5960833" y="638923"/>
                      <a:pt x="5935208" y="737944"/>
                      <a:pt x="5956331" y="901653"/>
                    </a:cubicBezTo>
                    <a:cubicBezTo>
                      <a:pt x="5951938" y="1046545"/>
                      <a:pt x="5946313" y="1241015"/>
                      <a:pt x="5956331" y="1349254"/>
                    </a:cubicBezTo>
                    <a:cubicBezTo>
                      <a:pt x="5942948" y="1503053"/>
                      <a:pt x="5981931" y="1594816"/>
                      <a:pt x="5956331" y="1796854"/>
                    </a:cubicBezTo>
                    <a:cubicBezTo>
                      <a:pt x="6053885" y="2039041"/>
                      <a:pt x="5788757" y="2318347"/>
                      <a:pt x="5553092" y="2250908"/>
                    </a:cubicBezTo>
                    <a:cubicBezTo>
                      <a:pt x="5399331" y="2202719"/>
                      <a:pt x="5164113" y="2217095"/>
                      <a:pt x="4929388" y="2250908"/>
                    </a:cubicBezTo>
                    <a:cubicBezTo>
                      <a:pt x="4803085" y="2277246"/>
                      <a:pt x="4577534" y="2218367"/>
                      <a:pt x="4408680" y="2250908"/>
                    </a:cubicBezTo>
                    <a:cubicBezTo>
                      <a:pt x="4200018" y="2215803"/>
                      <a:pt x="4120661" y="2234058"/>
                      <a:pt x="3887973" y="2250908"/>
                    </a:cubicBezTo>
                    <a:cubicBezTo>
                      <a:pt x="3659182" y="2320245"/>
                      <a:pt x="3395598" y="2284836"/>
                      <a:pt x="3212769" y="2250908"/>
                    </a:cubicBezTo>
                    <a:cubicBezTo>
                      <a:pt x="3070501" y="2251224"/>
                      <a:pt x="2800279" y="2144190"/>
                      <a:pt x="2589065" y="2250908"/>
                    </a:cubicBezTo>
                    <a:cubicBezTo>
                      <a:pt x="2417794" y="2240755"/>
                      <a:pt x="2307803" y="2208660"/>
                      <a:pt x="2068356" y="2250908"/>
                    </a:cubicBezTo>
                    <a:cubicBezTo>
                      <a:pt x="1834687" y="2225705"/>
                      <a:pt x="1673360" y="2236643"/>
                      <a:pt x="1599148" y="2250908"/>
                    </a:cubicBezTo>
                    <a:cubicBezTo>
                      <a:pt x="1511459" y="2294760"/>
                      <a:pt x="1208737" y="2202917"/>
                      <a:pt x="1129938" y="2250908"/>
                    </a:cubicBezTo>
                    <a:cubicBezTo>
                      <a:pt x="918460" y="2284777"/>
                      <a:pt x="707795" y="2211962"/>
                      <a:pt x="403237" y="2250908"/>
                    </a:cubicBezTo>
                    <a:cubicBezTo>
                      <a:pt x="217366" y="2274748"/>
                      <a:pt x="38935" y="2104494"/>
                      <a:pt x="0" y="1796854"/>
                    </a:cubicBezTo>
                    <a:cubicBezTo>
                      <a:pt x="-41597" y="1598264"/>
                      <a:pt x="22616" y="1458464"/>
                      <a:pt x="0" y="1362682"/>
                    </a:cubicBezTo>
                    <a:cubicBezTo>
                      <a:pt x="28151" y="1230043"/>
                      <a:pt x="5871" y="1117718"/>
                      <a:pt x="0" y="928509"/>
                    </a:cubicBezTo>
                    <a:cubicBezTo>
                      <a:pt x="-1690" y="810534"/>
                      <a:pt x="-4808" y="564782"/>
                      <a:pt x="0" y="454052"/>
                    </a:cubicBezTo>
                    <a:close/>
                  </a:path>
                  <a:path w="5956331" h="2250908" fill="none" stroke="0" extrusionOk="0">
                    <a:moveTo>
                      <a:pt x="0" y="454052"/>
                    </a:moveTo>
                    <a:cubicBezTo>
                      <a:pt x="16284" y="222249"/>
                      <a:pt x="180390" y="30683"/>
                      <a:pt x="403237" y="0"/>
                    </a:cubicBezTo>
                    <a:cubicBezTo>
                      <a:pt x="590508" y="45660"/>
                      <a:pt x="786753" y="-7078"/>
                      <a:pt x="923945" y="0"/>
                    </a:cubicBezTo>
                    <a:cubicBezTo>
                      <a:pt x="1065516" y="-21661"/>
                      <a:pt x="1136631" y="10681"/>
                      <a:pt x="1341655" y="0"/>
                    </a:cubicBezTo>
                    <a:cubicBezTo>
                      <a:pt x="1556400" y="-7217"/>
                      <a:pt x="1615203" y="-20491"/>
                      <a:pt x="1810865" y="0"/>
                    </a:cubicBezTo>
                    <a:cubicBezTo>
                      <a:pt x="2047137" y="-31568"/>
                      <a:pt x="2297860" y="-24052"/>
                      <a:pt x="2486067" y="0"/>
                    </a:cubicBezTo>
                    <a:cubicBezTo>
                      <a:pt x="2689096" y="-31392"/>
                      <a:pt x="2800010" y="11907"/>
                      <a:pt x="2903777" y="0"/>
                    </a:cubicBezTo>
                    <a:cubicBezTo>
                      <a:pt x="2999120" y="3102"/>
                      <a:pt x="3142324" y="-21207"/>
                      <a:pt x="3321489" y="0"/>
                    </a:cubicBezTo>
                    <a:cubicBezTo>
                      <a:pt x="3501197" y="9070"/>
                      <a:pt x="3647710" y="-32961"/>
                      <a:pt x="3739199" y="0"/>
                    </a:cubicBezTo>
                    <a:cubicBezTo>
                      <a:pt x="3769578" y="-14995"/>
                      <a:pt x="4062040" y="-1958"/>
                      <a:pt x="4311405" y="0"/>
                    </a:cubicBezTo>
                    <a:cubicBezTo>
                      <a:pt x="4547448" y="-73069"/>
                      <a:pt x="4728135" y="41229"/>
                      <a:pt x="4883611" y="0"/>
                    </a:cubicBezTo>
                    <a:cubicBezTo>
                      <a:pt x="5066437" y="15956"/>
                      <a:pt x="5417091" y="-48433"/>
                      <a:pt x="5553092" y="0"/>
                    </a:cubicBezTo>
                    <a:cubicBezTo>
                      <a:pt x="5809305" y="-72617"/>
                      <a:pt x="5983775" y="155269"/>
                      <a:pt x="5956331" y="454052"/>
                    </a:cubicBezTo>
                    <a:cubicBezTo>
                      <a:pt x="5952516" y="595293"/>
                      <a:pt x="5941149" y="702119"/>
                      <a:pt x="5956331" y="874797"/>
                    </a:cubicBezTo>
                    <a:cubicBezTo>
                      <a:pt x="5924330" y="1061226"/>
                      <a:pt x="5954051" y="1193578"/>
                      <a:pt x="5956331" y="1335825"/>
                    </a:cubicBezTo>
                    <a:cubicBezTo>
                      <a:pt x="5974585" y="1436458"/>
                      <a:pt x="5976722" y="1628255"/>
                      <a:pt x="5956331" y="1796854"/>
                    </a:cubicBezTo>
                    <a:cubicBezTo>
                      <a:pt x="5848209" y="2098651"/>
                      <a:pt x="5778146" y="2211873"/>
                      <a:pt x="5553092" y="2250908"/>
                    </a:cubicBezTo>
                    <a:cubicBezTo>
                      <a:pt x="5411639" y="2282003"/>
                      <a:pt x="5207503" y="2280886"/>
                      <a:pt x="4929388" y="2250908"/>
                    </a:cubicBezTo>
                    <a:cubicBezTo>
                      <a:pt x="4647608" y="2243635"/>
                      <a:pt x="4592021" y="2231371"/>
                      <a:pt x="4408680" y="2250908"/>
                    </a:cubicBezTo>
                    <a:cubicBezTo>
                      <a:pt x="4227732" y="2309005"/>
                      <a:pt x="4048732" y="2234357"/>
                      <a:pt x="3939471" y="2250908"/>
                    </a:cubicBezTo>
                    <a:cubicBezTo>
                      <a:pt x="3819483" y="2252718"/>
                      <a:pt x="3622535" y="2244177"/>
                      <a:pt x="3521760" y="2250908"/>
                    </a:cubicBezTo>
                    <a:cubicBezTo>
                      <a:pt x="3420647" y="2310927"/>
                      <a:pt x="3199151" y="2255562"/>
                      <a:pt x="2846557" y="2250908"/>
                    </a:cubicBezTo>
                    <a:cubicBezTo>
                      <a:pt x="2573039" y="2230179"/>
                      <a:pt x="2472246" y="2285284"/>
                      <a:pt x="2274352" y="2250908"/>
                    </a:cubicBezTo>
                    <a:cubicBezTo>
                      <a:pt x="2097739" y="2234900"/>
                      <a:pt x="1868602" y="2225951"/>
                      <a:pt x="1753644" y="2250908"/>
                    </a:cubicBezTo>
                    <a:cubicBezTo>
                      <a:pt x="1572977" y="2257504"/>
                      <a:pt x="1362419" y="2304119"/>
                      <a:pt x="1129938" y="2250908"/>
                    </a:cubicBezTo>
                    <a:cubicBezTo>
                      <a:pt x="841177" y="2275110"/>
                      <a:pt x="597596" y="2214181"/>
                      <a:pt x="403237" y="2250908"/>
                    </a:cubicBezTo>
                    <a:cubicBezTo>
                      <a:pt x="243414" y="2298242"/>
                      <a:pt x="57538" y="2041335"/>
                      <a:pt x="0" y="1796854"/>
                    </a:cubicBezTo>
                    <a:cubicBezTo>
                      <a:pt x="1469" y="1591203"/>
                      <a:pt x="18137" y="1532923"/>
                      <a:pt x="0" y="1376110"/>
                    </a:cubicBezTo>
                    <a:cubicBezTo>
                      <a:pt x="-17218" y="1200513"/>
                      <a:pt x="-3543" y="1169193"/>
                      <a:pt x="0" y="941937"/>
                    </a:cubicBezTo>
                    <a:cubicBezTo>
                      <a:pt x="20249" y="725275"/>
                      <a:pt x="-9656" y="666789"/>
                      <a:pt x="0" y="454052"/>
                    </a:cubicBezTo>
                    <a:close/>
                  </a:path>
                  <a:path w="5956331" h="2250908" fill="none" stroke="0" extrusionOk="0">
                    <a:moveTo>
                      <a:pt x="0" y="454052"/>
                    </a:moveTo>
                    <a:cubicBezTo>
                      <a:pt x="20666" y="230869"/>
                      <a:pt x="153815" y="16590"/>
                      <a:pt x="403237" y="0"/>
                    </a:cubicBezTo>
                    <a:cubicBezTo>
                      <a:pt x="585967" y="26051"/>
                      <a:pt x="775187" y="1831"/>
                      <a:pt x="923945" y="0"/>
                    </a:cubicBezTo>
                    <a:cubicBezTo>
                      <a:pt x="1053132" y="-29872"/>
                      <a:pt x="1146181" y="-1417"/>
                      <a:pt x="1341655" y="0"/>
                    </a:cubicBezTo>
                    <a:cubicBezTo>
                      <a:pt x="1536351" y="-2504"/>
                      <a:pt x="1607500" y="-6078"/>
                      <a:pt x="1810865" y="0"/>
                    </a:cubicBezTo>
                    <a:cubicBezTo>
                      <a:pt x="2095373" y="32499"/>
                      <a:pt x="2275991" y="8424"/>
                      <a:pt x="2486067" y="0"/>
                    </a:cubicBezTo>
                    <a:cubicBezTo>
                      <a:pt x="2675956" y="-31558"/>
                      <a:pt x="2781758" y="3359"/>
                      <a:pt x="2903777" y="0"/>
                    </a:cubicBezTo>
                    <a:cubicBezTo>
                      <a:pt x="3002508" y="-37575"/>
                      <a:pt x="3153819" y="-24060"/>
                      <a:pt x="3321489" y="0"/>
                    </a:cubicBezTo>
                    <a:cubicBezTo>
                      <a:pt x="3481401" y="21618"/>
                      <a:pt x="3653201" y="-26798"/>
                      <a:pt x="3739199" y="0"/>
                    </a:cubicBezTo>
                    <a:cubicBezTo>
                      <a:pt x="3779596" y="54306"/>
                      <a:pt x="4128877" y="-4855"/>
                      <a:pt x="4311405" y="0"/>
                    </a:cubicBezTo>
                    <a:cubicBezTo>
                      <a:pt x="4526126" y="-59836"/>
                      <a:pt x="4684906" y="8010"/>
                      <a:pt x="4883611" y="0"/>
                    </a:cubicBezTo>
                    <a:cubicBezTo>
                      <a:pt x="5022364" y="5218"/>
                      <a:pt x="5429593" y="-43748"/>
                      <a:pt x="5553092" y="0"/>
                    </a:cubicBezTo>
                    <a:cubicBezTo>
                      <a:pt x="5747486" y="-7849"/>
                      <a:pt x="5951116" y="188538"/>
                      <a:pt x="5956331" y="454052"/>
                    </a:cubicBezTo>
                    <a:cubicBezTo>
                      <a:pt x="5968771" y="612215"/>
                      <a:pt x="5962913" y="708660"/>
                      <a:pt x="5956331" y="874797"/>
                    </a:cubicBezTo>
                    <a:cubicBezTo>
                      <a:pt x="5928971" y="1046379"/>
                      <a:pt x="5963704" y="1218407"/>
                      <a:pt x="5956331" y="1335825"/>
                    </a:cubicBezTo>
                    <a:cubicBezTo>
                      <a:pt x="5935521" y="1436775"/>
                      <a:pt x="5959404" y="1656276"/>
                      <a:pt x="5956331" y="1796854"/>
                    </a:cubicBezTo>
                    <a:cubicBezTo>
                      <a:pt x="5904123" y="2057404"/>
                      <a:pt x="5812931" y="2227944"/>
                      <a:pt x="5553092" y="2250908"/>
                    </a:cubicBezTo>
                    <a:cubicBezTo>
                      <a:pt x="5418191" y="2274557"/>
                      <a:pt x="5196724" y="2292051"/>
                      <a:pt x="4929388" y="2250908"/>
                    </a:cubicBezTo>
                    <a:cubicBezTo>
                      <a:pt x="4643766" y="2237308"/>
                      <a:pt x="4590549" y="2234372"/>
                      <a:pt x="4408680" y="2250908"/>
                    </a:cubicBezTo>
                    <a:cubicBezTo>
                      <a:pt x="4248551" y="2291843"/>
                      <a:pt x="4032084" y="2257723"/>
                      <a:pt x="3939471" y="2250908"/>
                    </a:cubicBezTo>
                    <a:cubicBezTo>
                      <a:pt x="3833506" y="2274729"/>
                      <a:pt x="3608073" y="2219003"/>
                      <a:pt x="3521760" y="2250908"/>
                    </a:cubicBezTo>
                    <a:cubicBezTo>
                      <a:pt x="3427266" y="2273356"/>
                      <a:pt x="3107474" y="2195303"/>
                      <a:pt x="2846557" y="2250908"/>
                    </a:cubicBezTo>
                    <a:cubicBezTo>
                      <a:pt x="2580212" y="2226216"/>
                      <a:pt x="2475159" y="2267335"/>
                      <a:pt x="2274352" y="2250908"/>
                    </a:cubicBezTo>
                    <a:cubicBezTo>
                      <a:pt x="2086268" y="2275125"/>
                      <a:pt x="1940481" y="2257637"/>
                      <a:pt x="1753644" y="2250908"/>
                    </a:cubicBezTo>
                    <a:cubicBezTo>
                      <a:pt x="1539126" y="2254411"/>
                      <a:pt x="1299760" y="2303558"/>
                      <a:pt x="1129938" y="2250908"/>
                    </a:cubicBezTo>
                    <a:cubicBezTo>
                      <a:pt x="880496" y="2267168"/>
                      <a:pt x="574862" y="2197702"/>
                      <a:pt x="403237" y="2250908"/>
                    </a:cubicBezTo>
                    <a:cubicBezTo>
                      <a:pt x="214704" y="2323636"/>
                      <a:pt x="60235" y="2116927"/>
                      <a:pt x="0" y="1796854"/>
                    </a:cubicBezTo>
                    <a:cubicBezTo>
                      <a:pt x="22" y="1592751"/>
                      <a:pt x="19326" y="1547962"/>
                      <a:pt x="0" y="1376110"/>
                    </a:cubicBezTo>
                    <a:cubicBezTo>
                      <a:pt x="-28333" y="1211952"/>
                      <a:pt x="1040" y="1153311"/>
                      <a:pt x="0" y="941937"/>
                    </a:cubicBezTo>
                    <a:cubicBezTo>
                      <a:pt x="958" y="723565"/>
                      <a:pt x="4391" y="655374"/>
                      <a:pt x="0" y="45405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ea typeface="+mn-ea"/>
                    <a:cs typeface="+mn-cs"/>
                  </a:rPr>
                  <a:t>   1</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ea typeface="+mn-ea"/>
                    <a:cs typeface="+mn-cs"/>
                  </a:rPr>
                  <a:t>  2</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ea typeface="+mn-ea"/>
                    <a:cs typeface="+mn-cs"/>
                  </a:rPr>
                  <a:t>  3. 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err="1">
                    <a:ln>
                      <a:noFill/>
                    </a:ln>
                    <a:solidFill>
                      <a:srgbClr val="000000"/>
                    </a:solidFill>
                    <a:effectLst/>
                    <a:uLnTx/>
                    <a:uFillTx/>
                    <a:ea typeface="+mn-ea"/>
                    <a:cs typeface="+mn-cs"/>
                  </a:rPr>
                  <a:t>đúng</a:t>
                </a:r>
                <a:r>
                  <a:rPr kumimoji="0" lang="en-US" sz="4400" b="0" i="0" u="none" strike="noStrike" kern="1200" cap="none" spc="0" normalizeH="0" baseline="0" noProof="0">
                    <a:ln>
                      <a:noFill/>
                    </a:ln>
                    <a:solidFill>
                      <a:srgbClr val="000000"/>
                    </a:solidFill>
                    <a:effectLst/>
                    <a:uLnTx/>
                    <a:uFillTx/>
                    <a:ea typeface="+mn-ea"/>
                    <a:cs typeface="+mn-cs"/>
                  </a:rPr>
                  <a:t> nhịp</a:t>
                </a:r>
                <a:endParaRPr kumimoji="0" lang="en-US" sz="4400" b="0" i="0" u="none" strike="noStrike" kern="1200" cap="none" spc="0" normalizeH="0" baseline="0" noProof="0" dirty="0">
                  <a:ln>
                    <a:noFill/>
                  </a:ln>
                  <a:solidFill>
                    <a:srgbClr val="000000"/>
                  </a:solidFill>
                  <a:effectLst/>
                  <a:uLnTx/>
                  <a:uFillTx/>
                  <a:ea typeface="+mn-ea"/>
                  <a:cs typeface="+mn-cs"/>
                </a:endParaRPr>
              </a:p>
            </p:txBody>
          </p:sp>
          <p:sp>
            <p:nvSpPr>
              <p:cNvPr id="19" name="Rectangle: Rounded Corners 18">
                <a:extLst>
                  <a:ext uri="{FF2B5EF4-FFF2-40B4-BE49-F238E27FC236}">
                    <a16:creationId xmlns:a16="http://schemas.microsoft.com/office/drawing/2014/main" id="{98C05092-F51E-2B9D-3676-07D80C468726}"/>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9" name="Picture 8">
              <a:extLst>
                <a:ext uri="{FF2B5EF4-FFF2-40B4-BE49-F238E27FC236}">
                  <a16:creationId xmlns:a16="http://schemas.microsoft.com/office/drawing/2014/main" id="{53CA10CE-8891-88AB-ACF6-5769F774FE94}"/>
                </a:ext>
              </a:extLst>
            </p:cNvPr>
            <p:cNvPicPr>
              <a:picLocks noChangeAspect="1"/>
            </p:cNvPicPr>
            <p:nvPr/>
          </p:nvPicPr>
          <p:blipFill>
            <a:blip r:embed="rId2"/>
            <a:stretch>
              <a:fillRect/>
            </a:stretch>
          </p:blipFill>
          <p:spPr>
            <a:xfrm>
              <a:off x="7943412" y="4961962"/>
              <a:ext cx="469963" cy="469963"/>
            </a:xfrm>
            <a:prstGeom prst="rect">
              <a:avLst/>
            </a:prstGeom>
          </p:spPr>
        </p:pic>
        <p:pic>
          <p:nvPicPr>
            <p:cNvPr id="10" name="Picture 9">
              <a:extLst>
                <a:ext uri="{FF2B5EF4-FFF2-40B4-BE49-F238E27FC236}">
                  <a16:creationId xmlns:a16="http://schemas.microsoft.com/office/drawing/2014/main" id="{24471A7B-36ED-090E-E8A8-2F3EE7F94B2A}"/>
                </a:ext>
              </a:extLst>
            </p:cNvPr>
            <p:cNvPicPr>
              <a:picLocks noChangeAspect="1"/>
            </p:cNvPicPr>
            <p:nvPr/>
          </p:nvPicPr>
          <p:blipFill>
            <a:blip r:embed="rId3"/>
            <a:stretch>
              <a:fillRect/>
            </a:stretch>
          </p:blipFill>
          <p:spPr>
            <a:xfrm>
              <a:off x="7386738" y="4961962"/>
              <a:ext cx="469963" cy="469963"/>
            </a:xfrm>
            <a:prstGeom prst="rect">
              <a:avLst/>
            </a:prstGeom>
          </p:spPr>
        </p:pic>
        <p:pic>
          <p:nvPicPr>
            <p:cNvPr id="11" name="Picture 10">
              <a:extLst>
                <a:ext uri="{FF2B5EF4-FFF2-40B4-BE49-F238E27FC236}">
                  <a16:creationId xmlns:a16="http://schemas.microsoft.com/office/drawing/2014/main" id="{EEB22268-27A3-FB9F-116A-453E8E0A1EF6}"/>
                </a:ext>
              </a:extLst>
            </p:cNvPr>
            <p:cNvPicPr>
              <a:picLocks noChangeAspect="1"/>
            </p:cNvPicPr>
            <p:nvPr/>
          </p:nvPicPr>
          <p:blipFill>
            <a:blip r:embed="rId4"/>
            <a:stretch>
              <a:fillRect/>
            </a:stretch>
          </p:blipFill>
          <p:spPr>
            <a:xfrm>
              <a:off x="8500086" y="4961962"/>
              <a:ext cx="469963" cy="469963"/>
            </a:xfrm>
            <a:prstGeom prst="rect">
              <a:avLst/>
            </a:prstGeom>
          </p:spPr>
        </p:pic>
        <p:pic>
          <p:nvPicPr>
            <p:cNvPr id="12" name="Picture 11">
              <a:extLst>
                <a:ext uri="{FF2B5EF4-FFF2-40B4-BE49-F238E27FC236}">
                  <a16:creationId xmlns:a16="http://schemas.microsoft.com/office/drawing/2014/main" id="{B2FDF777-98B0-0F0B-A77E-6E136CB8EAB3}"/>
                </a:ext>
              </a:extLst>
            </p:cNvPr>
            <p:cNvPicPr>
              <a:picLocks noChangeAspect="1"/>
            </p:cNvPicPr>
            <p:nvPr/>
          </p:nvPicPr>
          <p:blipFill>
            <a:blip r:embed="rId2"/>
            <a:stretch>
              <a:fillRect/>
            </a:stretch>
          </p:blipFill>
          <p:spPr>
            <a:xfrm>
              <a:off x="7934178" y="5531162"/>
              <a:ext cx="469963" cy="469963"/>
            </a:xfrm>
            <a:prstGeom prst="rect">
              <a:avLst/>
            </a:prstGeom>
          </p:spPr>
        </p:pic>
        <p:pic>
          <p:nvPicPr>
            <p:cNvPr id="13" name="Picture 12">
              <a:extLst>
                <a:ext uri="{FF2B5EF4-FFF2-40B4-BE49-F238E27FC236}">
                  <a16:creationId xmlns:a16="http://schemas.microsoft.com/office/drawing/2014/main" id="{AF205C6D-0286-9402-F79C-CE3C85ADD35B}"/>
                </a:ext>
              </a:extLst>
            </p:cNvPr>
            <p:cNvPicPr>
              <a:picLocks noChangeAspect="1"/>
            </p:cNvPicPr>
            <p:nvPr/>
          </p:nvPicPr>
          <p:blipFill>
            <a:blip r:embed="rId3"/>
            <a:stretch>
              <a:fillRect/>
            </a:stretch>
          </p:blipFill>
          <p:spPr>
            <a:xfrm>
              <a:off x="7377502" y="5531162"/>
              <a:ext cx="469963" cy="469963"/>
            </a:xfrm>
            <a:prstGeom prst="rect">
              <a:avLst/>
            </a:prstGeom>
          </p:spPr>
        </p:pic>
        <p:pic>
          <p:nvPicPr>
            <p:cNvPr id="14" name="Picture 13">
              <a:extLst>
                <a:ext uri="{FF2B5EF4-FFF2-40B4-BE49-F238E27FC236}">
                  <a16:creationId xmlns:a16="http://schemas.microsoft.com/office/drawing/2014/main" id="{B8EE8262-38EE-E60D-CBD8-2D3C067B368B}"/>
                </a:ext>
              </a:extLst>
            </p:cNvPr>
            <p:cNvPicPr>
              <a:picLocks noChangeAspect="1"/>
            </p:cNvPicPr>
            <p:nvPr/>
          </p:nvPicPr>
          <p:blipFill>
            <a:blip r:embed="rId4"/>
            <a:stretch>
              <a:fillRect/>
            </a:stretch>
          </p:blipFill>
          <p:spPr>
            <a:xfrm>
              <a:off x="8490852" y="5531162"/>
              <a:ext cx="469963" cy="469963"/>
            </a:xfrm>
            <a:prstGeom prst="rect">
              <a:avLst/>
            </a:prstGeom>
          </p:spPr>
        </p:pic>
        <p:pic>
          <p:nvPicPr>
            <p:cNvPr id="15" name="Picture 14">
              <a:extLst>
                <a:ext uri="{FF2B5EF4-FFF2-40B4-BE49-F238E27FC236}">
                  <a16:creationId xmlns:a16="http://schemas.microsoft.com/office/drawing/2014/main" id="{074B611B-F8A6-2CB8-B7DE-602E2C02638D}"/>
                </a:ext>
              </a:extLst>
            </p:cNvPr>
            <p:cNvPicPr>
              <a:picLocks noChangeAspect="1"/>
            </p:cNvPicPr>
            <p:nvPr/>
          </p:nvPicPr>
          <p:blipFill>
            <a:blip r:embed="rId2"/>
            <a:stretch>
              <a:fillRect/>
            </a:stretch>
          </p:blipFill>
          <p:spPr>
            <a:xfrm>
              <a:off x="9779390" y="6111796"/>
              <a:ext cx="385193" cy="385193"/>
            </a:xfrm>
            <a:prstGeom prst="rect">
              <a:avLst/>
            </a:prstGeom>
          </p:spPr>
        </p:pic>
        <p:pic>
          <p:nvPicPr>
            <p:cNvPr id="16" name="Picture 15">
              <a:extLst>
                <a:ext uri="{FF2B5EF4-FFF2-40B4-BE49-F238E27FC236}">
                  <a16:creationId xmlns:a16="http://schemas.microsoft.com/office/drawing/2014/main" id="{89828B8B-886A-95F5-5F21-C3140B3064ED}"/>
                </a:ext>
              </a:extLst>
            </p:cNvPr>
            <p:cNvPicPr>
              <a:picLocks noChangeAspect="1"/>
            </p:cNvPicPr>
            <p:nvPr/>
          </p:nvPicPr>
          <p:blipFill>
            <a:blip r:embed="rId3"/>
            <a:stretch>
              <a:fillRect/>
            </a:stretch>
          </p:blipFill>
          <p:spPr>
            <a:xfrm>
              <a:off x="9323216" y="6114563"/>
              <a:ext cx="385193" cy="385193"/>
            </a:xfrm>
            <a:prstGeom prst="rect">
              <a:avLst/>
            </a:prstGeom>
          </p:spPr>
        </p:pic>
        <p:pic>
          <p:nvPicPr>
            <p:cNvPr id="17" name="Picture 16">
              <a:extLst>
                <a:ext uri="{FF2B5EF4-FFF2-40B4-BE49-F238E27FC236}">
                  <a16:creationId xmlns:a16="http://schemas.microsoft.com/office/drawing/2014/main" id="{8654D4E6-6CED-E84C-68A9-62FE7AF6BA05}"/>
                </a:ext>
              </a:extLst>
            </p:cNvPr>
            <p:cNvPicPr>
              <a:picLocks noChangeAspect="1"/>
            </p:cNvPicPr>
            <p:nvPr/>
          </p:nvPicPr>
          <p:blipFill>
            <a:blip r:embed="rId4"/>
            <a:stretch>
              <a:fillRect/>
            </a:stretch>
          </p:blipFill>
          <p:spPr>
            <a:xfrm>
              <a:off x="10304005" y="6111796"/>
              <a:ext cx="385193" cy="385193"/>
            </a:xfrm>
            <a:prstGeom prst="rect">
              <a:avLst/>
            </a:prstGeom>
          </p:spPr>
        </p:pic>
      </p:grpSp>
      <p:pic>
        <p:nvPicPr>
          <p:cNvPr id="22" name="Picture 21">
            <a:extLst>
              <a:ext uri="{FF2B5EF4-FFF2-40B4-BE49-F238E27FC236}">
                <a16:creationId xmlns:a16="http://schemas.microsoft.com/office/drawing/2014/main" id="{A0FACFBF-A80B-5F77-5884-243D09925424}"/>
              </a:ext>
            </a:extLst>
          </p:cNvPr>
          <p:cNvPicPr>
            <a:picLocks noChangeAspect="1"/>
          </p:cNvPicPr>
          <p:nvPr/>
        </p:nvPicPr>
        <p:blipFill>
          <a:blip r:embed="rId5"/>
          <a:stretch>
            <a:fillRect/>
          </a:stretch>
        </p:blipFill>
        <p:spPr>
          <a:xfrm>
            <a:off x="133067" y="765369"/>
            <a:ext cx="12058933" cy="1383912"/>
          </a:xfrm>
          <a:prstGeom prst="rect">
            <a:avLst/>
          </a:prstGeom>
        </p:spPr>
      </p:pic>
    </p:spTree>
    <p:extLst>
      <p:ext uri="{BB962C8B-B14F-4D97-AF65-F5344CB8AC3E}">
        <p14:creationId xmlns:p14="http://schemas.microsoft.com/office/powerpoint/2010/main" val="35634679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14" name="Picture 13">
            <a:extLst>
              <a:ext uri="{FF2B5EF4-FFF2-40B4-BE49-F238E27FC236}">
                <a16:creationId xmlns:a16="http://schemas.microsoft.com/office/drawing/2014/main" id="{DDB394CF-6C88-A328-8270-084B118220EB}"/>
              </a:ext>
            </a:extLst>
          </p:cNvPr>
          <p:cNvPicPr>
            <a:picLocks noChangeAspect="1"/>
          </p:cNvPicPr>
          <p:nvPr/>
        </p:nvPicPr>
        <p:blipFill>
          <a:blip r:embed="rId2"/>
          <a:stretch>
            <a:fillRect/>
          </a:stretch>
        </p:blipFill>
        <p:spPr>
          <a:xfrm>
            <a:off x="3170741" y="1250704"/>
            <a:ext cx="7431668" cy="2737341"/>
          </a:xfrm>
          <a:prstGeom prst="rect">
            <a:avLst/>
          </a:prstGeom>
        </p:spPr>
      </p:pic>
    </p:spTree>
    <p:extLst>
      <p:ext uri="{BB962C8B-B14F-4D97-AF65-F5344CB8AC3E}">
        <p14:creationId xmlns:p14="http://schemas.microsoft.com/office/powerpoint/2010/main" val="24694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txBody>
          <a:bodyPr/>
          <a:lstStyle/>
          <a:p>
            <a:pPr defTabSz="609630"/>
            <a:endParaRPr lang="en-US" sz="1200">
              <a:solidFill>
                <a:srgbClr val="002060"/>
              </a:solidFill>
              <a:latin typeface="Cambria" panose="02040503050406030204" pitchFamily="18" charset="0"/>
              <a:ea typeface="Cambria" panose="02040503050406030204" pitchFamily="18" charset="0"/>
            </a:endParaRPr>
          </a:p>
        </p:txBody>
      </p:sp>
      <p:grpSp>
        <p:nvGrpSpPr>
          <p:cNvPr id="16" name="Group 15"/>
          <p:cNvGrpSpPr/>
          <p:nvPr/>
        </p:nvGrpSpPr>
        <p:grpSpPr>
          <a:xfrm>
            <a:off x="673769" y="1792705"/>
            <a:ext cx="3213489" cy="3156922"/>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09630"/>
              <a:endParaRPr lang="en-US" sz="3200">
                <a:solidFill>
                  <a:srgbClr val="002060"/>
                </a:solidFill>
                <a:latin typeface="Cambria" panose="02040503050406030204" pitchFamily="18" charset="0"/>
                <a:ea typeface="Cambria" panose="02040503050406030204" pitchFamily="18" charset="0"/>
              </a:endParaRPr>
            </a:p>
          </p:txBody>
        </p:sp>
        <p:sp>
          <p:nvSpPr>
            <p:cNvPr id="13" name="TextBox 13"/>
            <p:cNvSpPr txBox="1"/>
            <p:nvPr/>
          </p:nvSpPr>
          <p:spPr>
            <a:xfrm>
              <a:off x="1494807" y="3774048"/>
              <a:ext cx="3800476" cy="1592735"/>
            </a:xfrm>
            <a:prstGeom prst="rect">
              <a:avLst/>
            </a:prstGeom>
          </p:spPr>
          <p:txBody>
            <a:bodyPr wrap="square" lIns="0" tIns="0" rIns="0" bIns="0" rtlCol="0" anchor="t">
              <a:spAutoFit/>
            </a:bodyPr>
            <a:lstStyle/>
            <a:p>
              <a:pPr algn="ctr" defTabSz="609630"/>
              <a:r>
                <a:rPr lang="en-US" sz="4400" b="0" i="0" u="none" strike="noStrike" dirty="0" err="1">
                  <a:solidFill>
                    <a:srgbClr val="FF0000"/>
                  </a:solidFill>
                  <a:effectLst/>
                  <a:latin typeface="Cambria" panose="02040503050406030204" pitchFamily="18" charset="0"/>
                  <a:ea typeface="Cambria" panose="02040503050406030204" pitchFamily="18" charset="0"/>
                </a:rPr>
                <a:t>Pra</a:t>
              </a:r>
              <a:r>
                <a:rPr lang="en-US" sz="4400" b="0" i="0" u="none" strike="noStrike" dirty="0">
                  <a:solidFill>
                    <a:srgbClr val="FF0000"/>
                  </a:solidFill>
                  <a:effectLst/>
                  <a:latin typeface="Cambria" panose="02040503050406030204" pitchFamily="18" charset="0"/>
                  <a:ea typeface="Cambria" panose="02040503050406030204" pitchFamily="18" charset="0"/>
                </a:rPr>
                <a:t>-ha</a:t>
              </a:r>
              <a:endParaRPr lang="en-US" sz="16600" dirty="0">
                <a:solidFill>
                  <a:srgbClr val="FF0000"/>
                </a:solidFill>
                <a:latin typeface="Cambria" panose="02040503050406030204" pitchFamily="18" charset="0"/>
                <a:ea typeface="Cambria" panose="02040503050406030204" pitchFamily="18" charset="0"/>
              </a:endParaRPr>
            </a:p>
          </p:txBody>
        </p:sp>
      </p:grpSp>
      <p:sp>
        <p:nvSpPr>
          <p:cNvPr id="14" name="TextBox 14"/>
          <p:cNvSpPr txBox="1"/>
          <p:nvPr/>
        </p:nvSpPr>
        <p:spPr>
          <a:xfrm>
            <a:off x="5666874" y="2553756"/>
            <a:ext cx="6633410" cy="3139321"/>
          </a:xfrm>
          <a:prstGeom prst="rect">
            <a:avLst/>
          </a:prstGeom>
        </p:spPr>
        <p:txBody>
          <a:bodyPr wrap="square" lIns="0" tIns="0" rIns="0" bIns="0" rtlCol="0" anchor="t">
            <a:spAutoFit/>
          </a:bodyPr>
          <a:lstStyle/>
          <a:p>
            <a:r>
              <a:rPr lang="vi-VN" sz="4400" dirty="0">
                <a:solidFill>
                  <a:srgbClr val="002060"/>
                </a:solidFill>
                <a:latin typeface="Cambria" panose="02040503050406030204" pitchFamily="18" charset="0"/>
                <a:ea typeface="Cambria" panose="02040503050406030204" pitchFamily="18" charset="0"/>
              </a:rPr>
              <a:t>thủ đô nước Cộng hoà Séc.</a:t>
            </a:r>
            <a:endParaRPr lang="vi-VN" sz="8000" dirty="0">
              <a:solidFill>
                <a:srgbClr val="002060"/>
              </a:solidFill>
              <a:latin typeface="Cambria" panose="02040503050406030204" pitchFamily="18" charset="0"/>
              <a:ea typeface="Cambria" panose="02040503050406030204" pitchFamily="18" charset="0"/>
            </a:endParaRPr>
          </a:p>
          <a:p>
            <a:r>
              <a:rPr lang="vi-VN" sz="8000" dirty="0">
                <a:solidFill>
                  <a:srgbClr val="002060"/>
                </a:solidFill>
                <a:latin typeface="Cambria" panose="02040503050406030204" pitchFamily="18" charset="0"/>
                <a:ea typeface="Cambria" panose="02040503050406030204" pitchFamily="18" charset="0"/>
              </a:rPr>
              <a:t/>
            </a:r>
            <a:br>
              <a:rPr lang="vi-VN" sz="8000" dirty="0">
                <a:solidFill>
                  <a:srgbClr val="002060"/>
                </a:solidFill>
                <a:latin typeface="Cambria" panose="02040503050406030204" pitchFamily="18" charset="0"/>
                <a:ea typeface="Cambria" panose="02040503050406030204" pitchFamily="18" charset="0"/>
              </a:rPr>
            </a:br>
            <a:endParaRPr lang="en-US" sz="8000" b="1" dirty="0">
              <a:solidFill>
                <a:srgbClr val="00206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pic>
        <p:nvPicPr>
          <p:cNvPr id="2050" name="Picture 2" descr="Praha – Wikipedia tiếng Việt">
            <a:extLst>
              <a:ext uri="{FF2B5EF4-FFF2-40B4-BE49-F238E27FC236}">
                <a16:creationId xmlns:a16="http://schemas.microsoft.com/office/drawing/2014/main" id="{9A5D41C6-AD9F-A7F9-2E62-1AC3C57161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3882" y="3627772"/>
            <a:ext cx="5360318" cy="318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16" name="Group 15"/>
          <p:cNvGrpSpPr/>
          <p:nvPr/>
        </p:nvGrpSpPr>
        <p:grpSpPr>
          <a:xfrm>
            <a:off x="673769" y="1792705"/>
            <a:ext cx="3213489" cy="3156922"/>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3"/>
            <p:cNvSpPr txBox="1"/>
            <p:nvPr/>
          </p:nvSpPr>
          <p:spPr>
            <a:xfrm>
              <a:off x="1494807" y="3774048"/>
              <a:ext cx="3800476" cy="318547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Tiệp</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Khắc</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4" name="TextBox 14"/>
          <p:cNvSpPr txBox="1"/>
          <p:nvPr/>
        </p:nvSpPr>
        <p:spPr>
          <a:xfrm>
            <a:off x="4129751" y="1690961"/>
            <a:ext cx="6633410" cy="2215991"/>
          </a:xfrm>
          <a:prstGeom prst="rect">
            <a:avLst/>
          </a:prstGeom>
        </p:spPr>
        <p:txBody>
          <a:bodyPr wrap="square" lIns="0" tIns="0" rIns="0" bIns="0" rtlCol="0" anchor="t">
            <a:spAutoFit/>
          </a:bodyPr>
          <a:lstStyle/>
          <a:p>
            <a:pPr lvl="0" algn="just"/>
            <a:r>
              <a:rPr lang="vi-VN" sz="3600" dirty="0">
                <a:solidFill>
                  <a:srgbClr val="002060"/>
                </a:solidFill>
                <a:latin typeface="Cambria" panose="02040503050406030204" pitchFamily="18" charset="0"/>
                <a:ea typeface="Cambria" panose="02040503050406030204" pitchFamily="18" charset="0"/>
              </a:rPr>
              <a:t>một nước ở châu Âu, từ năm 1993, được tách thành hai quốc gia độc lập là Cộng hoà Séc và Cộng hoà Xlô-va-ki-a.</a:t>
            </a: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pic>
        <p:nvPicPr>
          <p:cNvPr id="4098" name="Picture 2" descr="Tiệp Khắc là nước nào? Chia sẻ kinh nghiệm du lịch - Pan American Travel">
            <a:extLst>
              <a:ext uri="{FF2B5EF4-FFF2-40B4-BE49-F238E27FC236}">
                <a16:creationId xmlns:a16="http://schemas.microsoft.com/office/drawing/2014/main" id="{4F24F373-E350-234E-C0D0-F25F4208FEC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2516" y="3953976"/>
            <a:ext cx="4352675" cy="290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24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67A63-6502-4F94-A168-6DB4BE088459}"/>
              </a:ext>
            </a:extLst>
          </p:cNvPr>
          <p:cNvPicPr>
            <a:picLocks noChangeAspect="1"/>
          </p:cNvPicPr>
          <p:nvPr/>
        </p:nvPicPr>
        <p:blipFill>
          <a:blip r:embed="rId2"/>
          <a:stretch>
            <a:fillRect/>
          </a:stretch>
        </p:blipFill>
        <p:spPr>
          <a:xfrm>
            <a:off x="1205847" y="258498"/>
            <a:ext cx="10144623" cy="4273666"/>
          </a:xfrm>
          <a:prstGeom prst="rect">
            <a:avLst/>
          </a:prstGeom>
        </p:spPr>
      </p:pic>
    </p:spTree>
    <p:extLst>
      <p:ext uri="{BB962C8B-B14F-4D97-AF65-F5344CB8AC3E}">
        <p14:creationId xmlns:p14="http://schemas.microsoft.com/office/powerpoint/2010/main" val="295885086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16" name="Group 15"/>
          <p:cNvGrpSpPr/>
          <p:nvPr/>
        </p:nvGrpSpPr>
        <p:grpSpPr>
          <a:xfrm>
            <a:off x="673769" y="1792705"/>
            <a:ext cx="3213489" cy="3156922"/>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3"/>
            <p:cNvSpPr txBox="1"/>
            <p:nvPr/>
          </p:nvSpPr>
          <p:spPr>
            <a:xfrm>
              <a:off x="1494807" y="3774048"/>
              <a:ext cx="3800476" cy="318547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Phát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xít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Đức</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4" name="TextBox 14"/>
          <p:cNvSpPr txBox="1"/>
          <p:nvPr/>
        </p:nvSpPr>
        <p:spPr>
          <a:xfrm>
            <a:off x="5390148" y="2132650"/>
            <a:ext cx="6633410" cy="2215991"/>
          </a:xfrm>
          <a:prstGeom prst="rect">
            <a:avLst/>
          </a:prstGeom>
        </p:spPr>
        <p:txBody>
          <a:bodyPr wrap="square" lIns="0" tIns="0" rIns="0" bIns="0" rtlCol="0" anchor="t">
            <a:spAutoFit/>
          </a:bodyPr>
          <a:lstStyle/>
          <a:p>
            <a:pPr lvl="0" algn="just"/>
            <a:r>
              <a:rPr lang="vi-VN" sz="3600" dirty="0">
                <a:solidFill>
                  <a:srgbClr val="002060"/>
                </a:solidFill>
                <a:latin typeface="Cambria" panose="02040503050406030204" pitchFamily="18" charset="0"/>
                <a:ea typeface="Cambria" panose="02040503050406030204" pitchFamily="18" charset="0"/>
              </a:rPr>
              <a:t>chế độ do Hít-le cùng bè phái kiểm soát với tư tưởng phân biệt chủng tộc và chính sách xâm lược, diệt chủng tàn bạo.</a:t>
            </a: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spTree>
    <p:extLst>
      <p:ext uri="{BB962C8B-B14F-4D97-AF65-F5344CB8AC3E}">
        <p14:creationId xmlns:p14="http://schemas.microsoft.com/office/powerpoint/2010/main" val="2369379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16" name="Group 15"/>
          <p:cNvGrpSpPr/>
          <p:nvPr/>
        </p:nvGrpSpPr>
        <p:grpSpPr>
          <a:xfrm>
            <a:off x="673769" y="1792705"/>
            <a:ext cx="3213489" cy="2334127"/>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3"/>
            <p:cNvSpPr txBox="1"/>
            <p:nvPr/>
          </p:nvSpPr>
          <p:spPr>
            <a:xfrm>
              <a:off x="1494807" y="3774048"/>
              <a:ext cx="3800476" cy="1592735"/>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Tị</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nạn</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4" name="TextBox 14"/>
          <p:cNvSpPr txBox="1"/>
          <p:nvPr/>
        </p:nvSpPr>
        <p:spPr>
          <a:xfrm>
            <a:off x="5390148" y="2132650"/>
            <a:ext cx="6633410" cy="1107996"/>
          </a:xfrm>
          <a:prstGeom prst="rect">
            <a:avLst/>
          </a:prstGeom>
        </p:spPr>
        <p:txBody>
          <a:bodyPr wrap="square" lIns="0" tIns="0" rIns="0" bIns="0" rtlCol="0" anchor="t">
            <a:spAutoFit/>
          </a:bodyPr>
          <a:lstStyle/>
          <a:p>
            <a:pPr lvl="0" algn="just"/>
            <a:r>
              <a:rPr lang="vi-VN" sz="3600" dirty="0">
                <a:solidFill>
                  <a:srgbClr val="002060"/>
                </a:solidFill>
                <a:latin typeface="Cambria" panose="02040503050406030204" pitchFamily="18" charset="0"/>
                <a:ea typeface="Cambria" panose="02040503050406030204" pitchFamily="18" charset="0"/>
              </a:rPr>
              <a:t>lánh đi ở nơi khác để không bị những nguy hiểm đe doạ.</a:t>
            </a: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pic>
        <p:nvPicPr>
          <p:cNvPr id="5122" name="Picture 2" descr="Người tị nạn trong thế khó - Báo Công an Nhân dân điện tử">
            <a:extLst>
              <a:ext uri="{FF2B5EF4-FFF2-40B4-BE49-F238E27FC236}">
                <a16:creationId xmlns:a16="http://schemas.microsoft.com/office/drawing/2014/main" id="{7537FC84-398D-8074-74B5-7A7D379B10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3057" y="3437341"/>
            <a:ext cx="4893596" cy="313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92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5C1E62-9D94-4E1C-BCB3-9187C0A69DB4}"/>
              </a:ext>
            </a:extLst>
          </p:cNvPr>
          <p:cNvGrpSpPr/>
          <p:nvPr/>
        </p:nvGrpSpPr>
        <p:grpSpPr>
          <a:xfrm>
            <a:off x="0" y="4825203"/>
            <a:ext cx="1564355" cy="1564355"/>
            <a:chOff x="1311551" y="4400701"/>
            <a:chExt cx="1564355" cy="1564355"/>
          </a:xfrm>
        </p:grpSpPr>
        <p:pic>
          <p:nvPicPr>
            <p:cNvPr id="3" name="Picture 34">
              <a:extLst>
                <a:ext uri="{FF2B5EF4-FFF2-40B4-BE49-F238E27FC236}">
                  <a16:creationId xmlns:a16="http://schemas.microsoft.com/office/drawing/2014/main" id="{9FD35625-122E-4FC5-A913-02846A8E616E}"/>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11551" y="4400701"/>
              <a:ext cx="1564355" cy="156435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E753B90-6450-4AE3-87E3-6930A7DBFE87}"/>
                </a:ext>
              </a:extLst>
            </p:cNvPr>
            <p:cNvSpPr/>
            <p:nvPr/>
          </p:nvSpPr>
          <p:spPr>
            <a:xfrm>
              <a:off x="1700733" y="5088752"/>
              <a:ext cx="744071" cy="717177"/>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9Slide03 SVNCintra" pitchFamily="2" charset="0"/>
                  <a:ea typeface="+mn-ea"/>
                  <a:cs typeface="#9Slide03 SVNCintra" pitchFamily="2" charset="0"/>
                </a:rPr>
                <a:t>1</a:t>
              </a:r>
            </a:p>
          </p:txBody>
        </p:sp>
      </p:grpSp>
      <p:grpSp>
        <p:nvGrpSpPr>
          <p:cNvPr id="5" name="Group 4">
            <a:extLst>
              <a:ext uri="{FF2B5EF4-FFF2-40B4-BE49-F238E27FC236}">
                <a16:creationId xmlns:a16="http://schemas.microsoft.com/office/drawing/2014/main" id="{054E42DF-DFFB-440D-8D4B-464F2645EABD}"/>
              </a:ext>
            </a:extLst>
          </p:cNvPr>
          <p:cNvGrpSpPr/>
          <p:nvPr/>
        </p:nvGrpSpPr>
        <p:grpSpPr>
          <a:xfrm>
            <a:off x="2085631" y="4827513"/>
            <a:ext cx="1584111" cy="1584111"/>
            <a:chOff x="4063287" y="4380945"/>
            <a:chExt cx="1584111" cy="1584111"/>
          </a:xfrm>
        </p:grpSpPr>
        <p:pic>
          <p:nvPicPr>
            <p:cNvPr id="6" name="Picture 32">
              <a:extLst>
                <a:ext uri="{FF2B5EF4-FFF2-40B4-BE49-F238E27FC236}">
                  <a16:creationId xmlns:a16="http://schemas.microsoft.com/office/drawing/2014/main" id="{29A987BE-5FD7-4AC3-B2F7-07E6C7113B80}"/>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3287" y="4380945"/>
              <a:ext cx="1584111" cy="15841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9F5BC8F-6736-4BDD-B911-F20E37561261}"/>
                </a:ext>
              </a:extLst>
            </p:cNvPr>
            <p:cNvSpPr/>
            <p:nvPr/>
          </p:nvSpPr>
          <p:spPr>
            <a:xfrm>
              <a:off x="4483306" y="5088752"/>
              <a:ext cx="744071" cy="717177"/>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2</a:t>
              </a:r>
            </a:p>
          </p:txBody>
        </p:sp>
      </p:grpSp>
      <p:grpSp>
        <p:nvGrpSpPr>
          <p:cNvPr id="8" name="Group 7">
            <a:extLst>
              <a:ext uri="{FF2B5EF4-FFF2-40B4-BE49-F238E27FC236}">
                <a16:creationId xmlns:a16="http://schemas.microsoft.com/office/drawing/2014/main" id="{7FBFD5CB-890F-48D5-9E19-FD5C317C24FE}"/>
              </a:ext>
            </a:extLst>
          </p:cNvPr>
          <p:cNvGrpSpPr/>
          <p:nvPr/>
        </p:nvGrpSpPr>
        <p:grpSpPr>
          <a:xfrm>
            <a:off x="4209627" y="4763717"/>
            <a:ext cx="1584111" cy="1584111"/>
            <a:chOff x="6899664" y="4380945"/>
            <a:chExt cx="1584111" cy="1584111"/>
          </a:xfrm>
        </p:grpSpPr>
        <p:pic>
          <p:nvPicPr>
            <p:cNvPr id="9" name="Picture 32">
              <a:extLst>
                <a:ext uri="{FF2B5EF4-FFF2-40B4-BE49-F238E27FC236}">
                  <a16:creationId xmlns:a16="http://schemas.microsoft.com/office/drawing/2014/main" id="{7E69A48F-1810-48D6-820D-3E18E8F423FB}"/>
                </a:ext>
              </a:extLst>
            </p:cNvPr>
            <p:cNvPicPr>
              <a:picLocks noChangeAspect="1" noChangeArrowheads="1"/>
            </p:cNvPicPr>
            <p:nvPr/>
          </p:nvPicPr>
          <p:blipFill>
            <a:blip r:embed="rId4" cstate="print">
              <a:duotone>
                <a:prstClr val="black"/>
                <a:srgbClr val="A4CA88">
                  <a:tint val="45000"/>
                  <a:satMod val="400000"/>
                </a:srgbClr>
              </a:duotone>
              <a:extLst>
                <a:ext uri="{28A0092B-C50C-407E-A947-70E740481C1C}">
                  <a14:useLocalDpi xmlns:a14="http://schemas.microsoft.com/office/drawing/2010/main" val="0"/>
                </a:ext>
              </a:extLst>
            </a:blip>
            <a:srcRect/>
            <a:stretch>
              <a:fillRect/>
            </a:stretch>
          </p:blipFill>
          <p:spPr bwMode="auto">
            <a:xfrm>
              <a:off x="6899664" y="4380945"/>
              <a:ext cx="1584111" cy="158411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66301B53-AB07-4054-962C-FB0A249EF36C}"/>
                </a:ext>
              </a:extLst>
            </p:cNvPr>
            <p:cNvSpPr/>
            <p:nvPr/>
          </p:nvSpPr>
          <p:spPr>
            <a:xfrm>
              <a:off x="7365792" y="5038905"/>
              <a:ext cx="744071" cy="717177"/>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9Slide03 SVNCintra" pitchFamily="2" charset="0"/>
                  <a:ea typeface="+mn-ea"/>
                  <a:cs typeface="#9Slide03 SVNCintra" pitchFamily="2" charset="0"/>
                </a:rPr>
                <a:t>3</a:t>
              </a:r>
            </a:p>
          </p:txBody>
        </p:sp>
      </p:grpSp>
      <p:grpSp>
        <p:nvGrpSpPr>
          <p:cNvPr id="11" name="Group 10">
            <a:extLst>
              <a:ext uri="{FF2B5EF4-FFF2-40B4-BE49-F238E27FC236}">
                <a16:creationId xmlns:a16="http://schemas.microsoft.com/office/drawing/2014/main" id="{41A89399-E7C8-4A33-B780-DD4F2A10D480}"/>
              </a:ext>
            </a:extLst>
          </p:cNvPr>
          <p:cNvGrpSpPr/>
          <p:nvPr/>
        </p:nvGrpSpPr>
        <p:grpSpPr>
          <a:xfrm>
            <a:off x="6180747" y="4763718"/>
            <a:ext cx="1584111" cy="1584111"/>
            <a:chOff x="9540636" y="4380945"/>
            <a:chExt cx="1584111" cy="1584111"/>
          </a:xfrm>
        </p:grpSpPr>
        <p:pic>
          <p:nvPicPr>
            <p:cNvPr id="12" name="Picture 32">
              <a:extLst>
                <a:ext uri="{FF2B5EF4-FFF2-40B4-BE49-F238E27FC236}">
                  <a16:creationId xmlns:a16="http://schemas.microsoft.com/office/drawing/2014/main" id="{DC578BAA-1A5F-433E-BB1E-7163832D4A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636" y="4380945"/>
              <a:ext cx="1584111" cy="158411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5E4B8F38-BB37-4408-8605-66F88C94F847}"/>
                </a:ext>
              </a:extLst>
            </p:cNvPr>
            <p:cNvSpPr/>
            <p:nvPr/>
          </p:nvSpPr>
          <p:spPr>
            <a:xfrm>
              <a:off x="9960654" y="5059129"/>
              <a:ext cx="744071" cy="717177"/>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9Slide03 SVNCintra" pitchFamily="2" charset="0"/>
                  <a:ea typeface="+mn-ea"/>
                  <a:cs typeface="#9Slide03 SVNCintra" pitchFamily="2" charset="0"/>
                </a:rPr>
                <a:t>4</a:t>
              </a:r>
            </a:p>
          </p:txBody>
        </p:sp>
      </p:grpSp>
      <p:pic>
        <p:nvPicPr>
          <p:cNvPr id="14" name="Picture 12" descr="Sprout  free icon">
            <a:extLst>
              <a:ext uri="{FF2B5EF4-FFF2-40B4-BE49-F238E27FC236}">
                <a16:creationId xmlns:a16="http://schemas.microsoft.com/office/drawing/2014/main" id="{BFD329D3-5087-4F86-AA7D-8802EBFF2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6" y="3636942"/>
            <a:ext cx="1564355" cy="15643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prout  free icon">
            <a:extLst>
              <a:ext uri="{FF2B5EF4-FFF2-40B4-BE49-F238E27FC236}">
                <a16:creationId xmlns:a16="http://schemas.microsoft.com/office/drawing/2014/main" id="{68E6A922-BC13-427C-9EF6-0B3F6B1510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4783" y="3661911"/>
            <a:ext cx="1584111" cy="1584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Sprout  free icon">
            <a:extLst>
              <a:ext uri="{FF2B5EF4-FFF2-40B4-BE49-F238E27FC236}">
                <a16:creationId xmlns:a16="http://schemas.microsoft.com/office/drawing/2014/main" id="{A1A2F715-F11F-4606-84D6-EC5A6DF1C43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266893" y="3615491"/>
            <a:ext cx="1564355" cy="15643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Sprout  free icon">
            <a:extLst>
              <a:ext uri="{FF2B5EF4-FFF2-40B4-BE49-F238E27FC236}">
                <a16:creationId xmlns:a16="http://schemas.microsoft.com/office/drawing/2014/main" id="{6C786960-F811-4728-8E6E-91FD97256D8A}"/>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180746" y="3570440"/>
            <a:ext cx="1584111" cy="158411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2ECB9E-0DE7-DE98-0B5E-A21EB360F5AF}"/>
              </a:ext>
            </a:extLst>
          </p:cNvPr>
          <p:cNvGrpSpPr/>
          <p:nvPr/>
        </p:nvGrpSpPr>
        <p:grpSpPr>
          <a:xfrm>
            <a:off x="8398855" y="4742452"/>
            <a:ext cx="1584111" cy="1584111"/>
            <a:chOff x="6899664" y="4380945"/>
            <a:chExt cx="1584111" cy="1584111"/>
          </a:xfrm>
        </p:grpSpPr>
        <p:pic>
          <p:nvPicPr>
            <p:cNvPr id="19" name="Picture 32">
              <a:extLst>
                <a:ext uri="{FF2B5EF4-FFF2-40B4-BE49-F238E27FC236}">
                  <a16:creationId xmlns:a16="http://schemas.microsoft.com/office/drawing/2014/main" id="{E21BBED0-C3FC-AE73-0C99-2D2F446BAB23}"/>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899664" y="4380945"/>
              <a:ext cx="1584111" cy="1584111"/>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797DF80C-72E2-AE62-2869-C81E2B39678F}"/>
                </a:ext>
              </a:extLst>
            </p:cNvPr>
            <p:cNvSpPr/>
            <p:nvPr/>
          </p:nvSpPr>
          <p:spPr>
            <a:xfrm>
              <a:off x="7365792" y="5038905"/>
              <a:ext cx="744071" cy="717177"/>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9Slide03 SVNCintra" pitchFamily="2" charset="0"/>
                  <a:ea typeface="+mn-ea"/>
                  <a:cs typeface="#9Slide03 SVNCintra" pitchFamily="2" charset="0"/>
                </a:rPr>
                <a:t>5</a:t>
              </a:r>
            </a:p>
          </p:txBody>
        </p:sp>
      </p:grpSp>
      <p:pic>
        <p:nvPicPr>
          <p:cNvPr id="21" name="Picture 12" descr="Sprout  free icon">
            <a:extLst>
              <a:ext uri="{FF2B5EF4-FFF2-40B4-BE49-F238E27FC236}">
                <a16:creationId xmlns:a16="http://schemas.microsoft.com/office/drawing/2014/main" id="{F7835B1D-6455-39A1-2774-2F21F2DB85B8}"/>
              </a:ext>
            </a:extLst>
          </p:cNvPr>
          <p:cNvPicPr>
            <a:picLocks noChangeAspect="1" noChangeArrowheads="1"/>
          </p:cNvPicPr>
          <p:nvPr/>
        </p:nvPicPr>
        <p:blipFill>
          <a:blip r:embed="rId11"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456121" y="3594226"/>
            <a:ext cx="1564355" cy="15643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31394BE-CB89-6F05-8243-A3889D484A76}"/>
              </a:ext>
            </a:extLst>
          </p:cNvPr>
          <p:cNvPicPr>
            <a:picLocks noChangeAspect="1"/>
          </p:cNvPicPr>
          <p:nvPr/>
        </p:nvPicPr>
        <p:blipFill>
          <a:blip r:embed="rId12"/>
          <a:stretch>
            <a:fillRect/>
          </a:stretch>
        </p:blipFill>
        <p:spPr>
          <a:xfrm>
            <a:off x="1942747" y="306511"/>
            <a:ext cx="8858256" cy="676715"/>
          </a:xfrm>
          <a:prstGeom prst="rect">
            <a:avLst/>
          </a:prstGeom>
        </p:spPr>
      </p:pic>
      <p:sp>
        <p:nvSpPr>
          <p:cNvPr id="23" name="Rectangle: Rounded Corners 1">
            <a:extLst>
              <a:ext uri="{FF2B5EF4-FFF2-40B4-BE49-F238E27FC236}">
                <a16:creationId xmlns:a16="http://schemas.microsoft.com/office/drawing/2014/main" id="{66EA81FB-AB09-C909-C133-F32F0E7CD109}"/>
              </a:ext>
            </a:extLst>
          </p:cNvPr>
          <p:cNvSpPr/>
          <p:nvPr/>
        </p:nvSpPr>
        <p:spPr>
          <a:xfrm>
            <a:off x="1659182" y="1705228"/>
            <a:ext cx="9178290" cy="6972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Bấm</a:t>
            </a:r>
            <a:r>
              <a:rPr lang="en-US" dirty="0">
                <a:solidFill>
                  <a:srgbClr val="002060"/>
                </a:solidFill>
              </a:rPr>
              <a:t> </a:t>
            </a:r>
            <a:r>
              <a:rPr lang="en-US" dirty="0" err="1">
                <a:solidFill>
                  <a:srgbClr val="002060"/>
                </a:solidFill>
              </a:rPr>
              <a:t>vào</a:t>
            </a:r>
            <a:r>
              <a:rPr lang="en-US" dirty="0">
                <a:solidFill>
                  <a:srgbClr val="002060"/>
                </a:solidFill>
              </a:rPr>
              <a:t> </a:t>
            </a:r>
            <a:r>
              <a:rPr lang="en-US" dirty="0" err="1">
                <a:solidFill>
                  <a:srgbClr val="002060"/>
                </a:solidFill>
              </a:rPr>
              <a:t>hạt</a:t>
            </a:r>
            <a:r>
              <a:rPr lang="en-US" dirty="0">
                <a:solidFill>
                  <a:srgbClr val="002060"/>
                </a:solidFill>
              </a:rPr>
              <a:t> </a:t>
            </a:r>
            <a:r>
              <a:rPr lang="en-US" dirty="0" err="1">
                <a:solidFill>
                  <a:srgbClr val="002060"/>
                </a:solidFill>
              </a:rPr>
              <a:t>giống</a:t>
            </a:r>
            <a:r>
              <a:rPr lang="en-US" dirty="0">
                <a:solidFill>
                  <a:srgbClr val="002060"/>
                </a:solidFill>
              </a:rPr>
              <a:t> </a:t>
            </a:r>
            <a:r>
              <a:rPr lang="en-US" dirty="0" err="1">
                <a:solidFill>
                  <a:srgbClr val="002060"/>
                </a:solidFill>
              </a:rPr>
              <a:t>để</a:t>
            </a:r>
            <a:r>
              <a:rPr lang="en-US" dirty="0">
                <a:solidFill>
                  <a:srgbClr val="002060"/>
                </a:solidFill>
              </a:rPr>
              <a:t> </a:t>
            </a:r>
            <a:r>
              <a:rPr lang="en-US" dirty="0" err="1">
                <a:solidFill>
                  <a:srgbClr val="002060"/>
                </a:solidFill>
              </a:rPr>
              <a:t>ra</a:t>
            </a:r>
            <a:r>
              <a:rPr lang="en-US" dirty="0">
                <a:solidFill>
                  <a:srgbClr val="002060"/>
                </a:solidFill>
              </a:rPr>
              <a:t> </a:t>
            </a:r>
            <a:r>
              <a:rPr lang="en-US" dirty="0" err="1">
                <a:solidFill>
                  <a:srgbClr val="002060"/>
                </a:solidFill>
              </a:rPr>
              <a:t>câu</a:t>
            </a:r>
            <a:r>
              <a:rPr lang="en-US" dirty="0">
                <a:solidFill>
                  <a:srgbClr val="002060"/>
                </a:solidFill>
              </a:rPr>
              <a:t> </a:t>
            </a:r>
            <a:r>
              <a:rPr lang="en-US" dirty="0" err="1">
                <a:solidFill>
                  <a:srgbClr val="002060"/>
                </a:solidFill>
              </a:rPr>
              <a:t>hỏi</a:t>
            </a:r>
            <a:r>
              <a:rPr lang="en-US" dirty="0">
                <a:solidFill>
                  <a:srgbClr val="002060"/>
                </a:solidFill>
              </a:rPr>
              <a:t>. </a:t>
            </a:r>
            <a:r>
              <a:rPr lang="en-US" dirty="0" err="1">
                <a:solidFill>
                  <a:srgbClr val="002060"/>
                </a:solidFill>
              </a:rPr>
              <a:t>Trả</a:t>
            </a:r>
            <a:r>
              <a:rPr lang="en-US" dirty="0">
                <a:solidFill>
                  <a:srgbClr val="002060"/>
                </a:solidFill>
              </a:rPr>
              <a:t> </a:t>
            </a:r>
            <a:r>
              <a:rPr lang="en-US" dirty="0" err="1">
                <a:solidFill>
                  <a:srgbClr val="002060"/>
                </a:solidFill>
              </a:rPr>
              <a:t>lời</a:t>
            </a:r>
            <a:r>
              <a:rPr lang="en-US" dirty="0">
                <a:solidFill>
                  <a:srgbClr val="002060"/>
                </a:solidFill>
              </a:rPr>
              <a:t> </a:t>
            </a:r>
            <a:r>
              <a:rPr lang="en-US" dirty="0" err="1">
                <a:solidFill>
                  <a:srgbClr val="002060"/>
                </a:solidFill>
              </a:rPr>
              <a:t>xong</a:t>
            </a:r>
            <a:r>
              <a:rPr lang="en-US" dirty="0">
                <a:solidFill>
                  <a:srgbClr val="002060"/>
                </a:solidFill>
              </a:rPr>
              <a:t> </a:t>
            </a:r>
            <a:r>
              <a:rPr lang="en-US" dirty="0" err="1">
                <a:solidFill>
                  <a:srgbClr val="002060"/>
                </a:solidFill>
              </a:rPr>
              <a:t>bấm</a:t>
            </a:r>
            <a:r>
              <a:rPr lang="en-US" dirty="0">
                <a:solidFill>
                  <a:srgbClr val="002060"/>
                </a:solidFill>
              </a:rPr>
              <a:t> </a:t>
            </a:r>
            <a:r>
              <a:rPr lang="en-US" dirty="0" err="1">
                <a:solidFill>
                  <a:srgbClr val="002060"/>
                </a:solidFill>
              </a:rPr>
              <a:t>hạt</a:t>
            </a:r>
            <a:r>
              <a:rPr lang="en-US" dirty="0">
                <a:solidFill>
                  <a:srgbClr val="002060"/>
                </a:solidFill>
              </a:rPr>
              <a:t> </a:t>
            </a:r>
            <a:r>
              <a:rPr lang="en-US" dirty="0" err="1">
                <a:solidFill>
                  <a:srgbClr val="002060"/>
                </a:solidFill>
              </a:rPr>
              <a:t>mầm</a:t>
            </a:r>
            <a:r>
              <a:rPr lang="en-US" dirty="0">
                <a:solidFill>
                  <a:srgbClr val="002060"/>
                </a:solidFill>
              </a:rPr>
              <a:t> </a:t>
            </a:r>
            <a:r>
              <a:rPr lang="en-US" dirty="0" err="1">
                <a:solidFill>
                  <a:srgbClr val="002060"/>
                </a:solidFill>
              </a:rPr>
              <a:t>để</a:t>
            </a:r>
            <a:r>
              <a:rPr lang="en-US" dirty="0">
                <a:solidFill>
                  <a:srgbClr val="002060"/>
                </a:solidFill>
              </a:rPr>
              <a:t> quay </a:t>
            </a:r>
            <a:r>
              <a:rPr lang="en-US" dirty="0" err="1">
                <a:solidFill>
                  <a:srgbClr val="002060"/>
                </a:solidFill>
              </a:rPr>
              <a:t>về</a:t>
            </a:r>
            <a:r>
              <a:rPr lang="en-US" dirty="0">
                <a:solidFill>
                  <a:srgbClr val="002060"/>
                </a:solidFill>
              </a:rPr>
              <a:t>. </a:t>
            </a:r>
            <a:r>
              <a:rPr lang="en-US" dirty="0" err="1">
                <a:solidFill>
                  <a:srgbClr val="002060"/>
                </a:solidFill>
              </a:rPr>
              <a:t>Bấm</a:t>
            </a:r>
            <a:r>
              <a:rPr lang="en-US" dirty="0">
                <a:solidFill>
                  <a:srgbClr val="002060"/>
                </a:solidFill>
              </a:rPr>
              <a:t> </a:t>
            </a:r>
            <a:r>
              <a:rPr lang="en-US" dirty="0" err="1">
                <a:solidFill>
                  <a:srgbClr val="002060"/>
                </a:solidFill>
              </a:rPr>
              <a:t>vào</a:t>
            </a:r>
            <a:r>
              <a:rPr lang="en-US" dirty="0">
                <a:solidFill>
                  <a:srgbClr val="002060"/>
                </a:solidFill>
              </a:rPr>
              <a:t> </a:t>
            </a:r>
            <a:r>
              <a:rPr lang="en-US" dirty="0" err="1">
                <a:solidFill>
                  <a:srgbClr val="002060"/>
                </a:solidFill>
              </a:rPr>
              <a:t>chậu</a:t>
            </a:r>
            <a:r>
              <a:rPr lang="en-US" dirty="0">
                <a:solidFill>
                  <a:srgbClr val="002060"/>
                </a:solidFill>
              </a:rPr>
              <a:t> </a:t>
            </a:r>
            <a:r>
              <a:rPr lang="en-US" dirty="0" err="1">
                <a:solidFill>
                  <a:srgbClr val="002060"/>
                </a:solidFill>
              </a:rPr>
              <a:t>tương</a:t>
            </a:r>
            <a:r>
              <a:rPr lang="en-US" dirty="0">
                <a:solidFill>
                  <a:srgbClr val="002060"/>
                </a:solidFill>
              </a:rPr>
              <a:t> </a:t>
            </a:r>
            <a:r>
              <a:rPr lang="en-US" dirty="0" err="1">
                <a:solidFill>
                  <a:srgbClr val="002060"/>
                </a:solidFill>
              </a:rPr>
              <a:t>ứng</a:t>
            </a:r>
            <a:r>
              <a:rPr lang="en-US" dirty="0">
                <a:solidFill>
                  <a:srgbClr val="002060"/>
                </a:solidFill>
              </a:rPr>
              <a:t> </a:t>
            </a:r>
            <a:r>
              <a:rPr lang="en-US" dirty="0" err="1">
                <a:solidFill>
                  <a:srgbClr val="002060"/>
                </a:solidFill>
              </a:rPr>
              <a:t>để</a:t>
            </a:r>
            <a:r>
              <a:rPr lang="en-US" dirty="0">
                <a:solidFill>
                  <a:srgbClr val="002060"/>
                </a:solidFill>
              </a:rPr>
              <a:t> </a:t>
            </a:r>
            <a:r>
              <a:rPr lang="en-US" dirty="0" err="1">
                <a:solidFill>
                  <a:srgbClr val="002060"/>
                </a:solidFill>
              </a:rPr>
              <a:t>mọc</a:t>
            </a:r>
            <a:r>
              <a:rPr lang="en-US" dirty="0">
                <a:solidFill>
                  <a:srgbClr val="002060"/>
                </a:solidFill>
              </a:rPr>
              <a:t> </a:t>
            </a:r>
            <a:r>
              <a:rPr lang="en-US" dirty="0" err="1">
                <a:solidFill>
                  <a:srgbClr val="002060"/>
                </a:solidFill>
              </a:rPr>
              <a:t>lên</a:t>
            </a:r>
            <a:r>
              <a:rPr lang="en-US" dirty="0">
                <a:solidFill>
                  <a:srgbClr val="002060"/>
                </a:solidFill>
              </a:rPr>
              <a:t> </a:t>
            </a:r>
            <a:r>
              <a:rPr lang="en-US" dirty="0" err="1">
                <a:solidFill>
                  <a:srgbClr val="002060"/>
                </a:solidFill>
              </a:rPr>
              <a:t>cây</a:t>
            </a:r>
            <a:r>
              <a:rPr lang="en-US" dirty="0">
                <a:solidFill>
                  <a:srgbClr val="002060"/>
                </a:solidFill>
              </a:rPr>
              <a:t>. </a:t>
            </a:r>
            <a:r>
              <a:rPr lang="en-US" dirty="0" err="1">
                <a:solidFill>
                  <a:srgbClr val="002060"/>
                </a:solidFill>
              </a:rPr>
              <a:t>Đọc</a:t>
            </a:r>
            <a:r>
              <a:rPr lang="en-US" dirty="0">
                <a:solidFill>
                  <a:srgbClr val="002060"/>
                </a:solidFill>
              </a:rPr>
              <a:t> </a:t>
            </a:r>
            <a:r>
              <a:rPr lang="en-US" dirty="0" err="1">
                <a:solidFill>
                  <a:srgbClr val="002060"/>
                </a:solidFill>
              </a:rPr>
              <a:t>xong</a:t>
            </a:r>
            <a:r>
              <a:rPr lang="en-US" dirty="0">
                <a:solidFill>
                  <a:srgbClr val="002060"/>
                </a:solidFill>
              </a:rPr>
              <a:t> </a:t>
            </a:r>
            <a:r>
              <a:rPr lang="en-US" dirty="0" err="1">
                <a:solidFill>
                  <a:srgbClr val="002060"/>
                </a:solidFill>
              </a:rPr>
              <a:t>thì</a:t>
            </a:r>
            <a:r>
              <a:rPr lang="en-US" dirty="0">
                <a:solidFill>
                  <a:srgbClr val="002060"/>
                </a:solidFill>
              </a:rPr>
              <a:t> </a:t>
            </a:r>
            <a:r>
              <a:rPr lang="en-US" dirty="0" err="1">
                <a:solidFill>
                  <a:srgbClr val="002060"/>
                </a:solidFill>
              </a:rPr>
              <a:t>xoá</a:t>
            </a:r>
            <a:endParaRPr lang="en-US" dirty="0">
              <a:solidFill>
                <a:srgbClr val="002060"/>
              </a:solidFill>
            </a:endParaRPr>
          </a:p>
        </p:txBody>
      </p:sp>
    </p:spTree>
    <p:extLst>
      <p:ext uri="{BB962C8B-B14F-4D97-AF65-F5344CB8AC3E}">
        <p14:creationId xmlns:p14="http://schemas.microsoft.com/office/powerpoint/2010/main" val="3412797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15"/>
                                        </p:tgtEl>
                                        <p:attrNameLst>
                                          <p:attrName>r</p:attrName>
                                        </p:attrNameLst>
                                      </p:cBhvr>
                                    </p:animRot>
                                    <p:animRot by="-240000">
                                      <p:cBhvr>
                                        <p:cTn id="54" dur="200" fill="hold">
                                          <p:stCondLst>
                                            <p:cond delay="200"/>
                                          </p:stCondLst>
                                        </p:cTn>
                                        <p:tgtEl>
                                          <p:spTgt spid="15"/>
                                        </p:tgtEl>
                                        <p:attrNameLst>
                                          <p:attrName>r</p:attrName>
                                        </p:attrNameLst>
                                      </p:cBhvr>
                                    </p:animRot>
                                    <p:animRot by="240000">
                                      <p:cBhvr>
                                        <p:cTn id="55" dur="200" fill="hold">
                                          <p:stCondLst>
                                            <p:cond delay="400"/>
                                          </p:stCondLst>
                                        </p:cTn>
                                        <p:tgtEl>
                                          <p:spTgt spid="15"/>
                                        </p:tgtEl>
                                        <p:attrNameLst>
                                          <p:attrName>r</p:attrName>
                                        </p:attrNameLst>
                                      </p:cBhvr>
                                    </p:animRot>
                                    <p:animRot by="-240000">
                                      <p:cBhvr>
                                        <p:cTn id="56" dur="200" fill="hold">
                                          <p:stCondLst>
                                            <p:cond delay="600"/>
                                          </p:stCondLst>
                                        </p:cTn>
                                        <p:tgtEl>
                                          <p:spTgt spid="15"/>
                                        </p:tgtEl>
                                        <p:attrNameLst>
                                          <p:attrName>r</p:attrName>
                                        </p:attrNameLst>
                                      </p:cBhvr>
                                    </p:animRot>
                                    <p:animRot by="120000">
                                      <p:cBhvr>
                                        <p:cTn id="57"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42"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16"/>
                                        </p:tgtEl>
                                        <p:attrNameLst>
                                          <p:attrName>r</p:attrName>
                                        </p:attrNameLst>
                                      </p:cBhvr>
                                    </p:animRot>
                                    <p:animRot by="-240000">
                                      <p:cBhvr>
                                        <p:cTn id="68" dur="200" fill="hold">
                                          <p:stCondLst>
                                            <p:cond delay="200"/>
                                          </p:stCondLst>
                                        </p:cTn>
                                        <p:tgtEl>
                                          <p:spTgt spid="16"/>
                                        </p:tgtEl>
                                        <p:attrNameLst>
                                          <p:attrName>r</p:attrName>
                                        </p:attrNameLst>
                                      </p:cBhvr>
                                    </p:animRot>
                                    <p:animRot by="240000">
                                      <p:cBhvr>
                                        <p:cTn id="69" dur="200" fill="hold">
                                          <p:stCondLst>
                                            <p:cond delay="400"/>
                                          </p:stCondLst>
                                        </p:cTn>
                                        <p:tgtEl>
                                          <p:spTgt spid="16"/>
                                        </p:tgtEl>
                                        <p:attrNameLst>
                                          <p:attrName>r</p:attrName>
                                        </p:attrNameLst>
                                      </p:cBhvr>
                                    </p:animRot>
                                    <p:animRot by="-240000">
                                      <p:cBhvr>
                                        <p:cTn id="70" dur="200" fill="hold">
                                          <p:stCondLst>
                                            <p:cond delay="600"/>
                                          </p:stCondLst>
                                        </p:cTn>
                                        <p:tgtEl>
                                          <p:spTgt spid="16"/>
                                        </p:tgtEl>
                                        <p:attrNameLst>
                                          <p:attrName>r</p:attrName>
                                        </p:attrNameLst>
                                      </p:cBhvr>
                                    </p:animRot>
                                    <p:animRot by="120000">
                                      <p:cBhvr>
                                        <p:cTn id="71" dur="200" fill="hold">
                                          <p:stCondLst>
                                            <p:cond delay="800"/>
                                          </p:stCondLst>
                                        </p:cTn>
                                        <p:tgtEl>
                                          <p:spTgt spid="16"/>
                                        </p:tgtEl>
                                        <p:attrNameLst>
                                          <p:attrName>r</p:attrName>
                                        </p:attrNameLst>
                                      </p:cBhvr>
                                    </p:animRo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11"/>
                    </p:tgtEl>
                  </p:cond>
                </p:stCondLst>
                <p:endSync evt="end" delay="0">
                  <p:rtn val="all"/>
                </p:endSync>
                <p:childTnLst>
                  <p:par>
                    <p:cTn id="73" fill="hold">
                      <p:stCondLst>
                        <p:cond delay="0"/>
                      </p:stCondLst>
                      <p:childTnLst>
                        <p:par>
                          <p:cTn id="74" fill="hold">
                            <p:stCondLst>
                              <p:cond delay="0"/>
                            </p:stCondLst>
                            <p:childTnLst>
                              <p:par>
                                <p:cTn id="75" presetID="42"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0" presetID="32" presetClass="emph" presetSubtype="0" repeatCount="indefinite" fill="hold" nodeType="withEffect">
                                  <p:stCondLst>
                                    <p:cond delay="0"/>
                                  </p:stCondLst>
                                  <p:childTnLst>
                                    <p:animRot by="120000">
                                      <p:cBhvr>
                                        <p:cTn id="81" dur="100" fill="hold">
                                          <p:stCondLst>
                                            <p:cond delay="0"/>
                                          </p:stCondLst>
                                        </p:cTn>
                                        <p:tgtEl>
                                          <p:spTgt spid="17"/>
                                        </p:tgtEl>
                                        <p:attrNameLst>
                                          <p:attrName>r</p:attrName>
                                        </p:attrNameLst>
                                      </p:cBhvr>
                                    </p:animRot>
                                    <p:animRot by="-240000">
                                      <p:cBhvr>
                                        <p:cTn id="82" dur="200" fill="hold">
                                          <p:stCondLst>
                                            <p:cond delay="200"/>
                                          </p:stCondLst>
                                        </p:cTn>
                                        <p:tgtEl>
                                          <p:spTgt spid="17"/>
                                        </p:tgtEl>
                                        <p:attrNameLst>
                                          <p:attrName>r</p:attrName>
                                        </p:attrNameLst>
                                      </p:cBhvr>
                                    </p:animRot>
                                    <p:animRot by="240000">
                                      <p:cBhvr>
                                        <p:cTn id="83" dur="200" fill="hold">
                                          <p:stCondLst>
                                            <p:cond delay="400"/>
                                          </p:stCondLst>
                                        </p:cTn>
                                        <p:tgtEl>
                                          <p:spTgt spid="17"/>
                                        </p:tgtEl>
                                        <p:attrNameLst>
                                          <p:attrName>r</p:attrName>
                                        </p:attrNameLst>
                                      </p:cBhvr>
                                    </p:animRot>
                                    <p:animRot by="-240000">
                                      <p:cBhvr>
                                        <p:cTn id="84" dur="200" fill="hold">
                                          <p:stCondLst>
                                            <p:cond delay="600"/>
                                          </p:stCondLst>
                                        </p:cTn>
                                        <p:tgtEl>
                                          <p:spTgt spid="17"/>
                                        </p:tgtEl>
                                        <p:attrNameLst>
                                          <p:attrName>r</p:attrName>
                                        </p:attrNameLst>
                                      </p:cBhvr>
                                    </p:animRot>
                                    <p:animRot by="120000">
                                      <p:cBhvr>
                                        <p:cTn id="85"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42"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par>
                                <p:cTn id="94" presetID="32" presetClass="emph" presetSubtype="0" repeatCount="indefinite" fill="hold" nodeType="withEffect">
                                  <p:stCondLst>
                                    <p:cond delay="0"/>
                                  </p:stCondLst>
                                  <p:childTnLst>
                                    <p:animRot by="120000">
                                      <p:cBhvr>
                                        <p:cTn id="95" dur="100" fill="hold">
                                          <p:stCondLst>
                                            <p:cond delay="0"/>
                                          </p:stCondLst>
                                        </p:cTn>
                                        <p:tgtEl>
                                          <p:spTgt spid="21"/>
                                        </p:tgtEl>
                                        <p:attrNameLst>
                                          <p:attrName>r</p:attrName>
                                        </p:attrNameLst>
                                      </p:cBhvr>
                                    </p:animRot>
                                    <p:animRot by="-240000">
                                      <p:cBhvr>
                                        <p:cTn id="96" dur="200" fill="hold">
                                          <p:stCondLst>
                                            <p:cond delay="200"/>
                                          </p:stCondLst>
                                        </p:cTn>
                                        <p:tgtEl>
                                          <p:spTgt spid="21"/>
                                        </p:tgtEl>
                                        <p:attrNameLst>
                                          <p:attrName>r</p:attrName>
                                        </p:attrNameLst>
                                      </p:cBhvr>
                                    </p:animRot>
                                    <p:animRot by="240000">
                                      <p:cBhvr>
                                        <p:cTn id="97" dur="200" fill="hold">
                                          <p:stCondLst>
                                            <p:cond delay="400"/>
                                          </p:stCondLst>
                                        </p:cTn>
                                        <p:tgtEl>
                                          <p:spTgt spid="21"/>
                                        </p:tgtEl>
                                        <p:attrNameLst>
                                          <p:attrName>r</p:attrName>
                                        </p:attrNameLst>
                                      </p:cBhvr>
                                    </p:animRot>
                                    <p:animRot by="-240000">
                                      <p:cBhvr>
                                        <p:cTn id="98" dur="200" fill="hold">
                                          <p:stCondLst>
                                            <p:cond delay="600"/>
                                          </p:stCondLst>
                                        </p:cTn>
                                        <p:tgtEl>
                                          <p:spTgt spid="21"/>
                                        </p:tgtEl>
                                        <p:attrNameLst>
                                          <p:attrName>r</p:attrName>
                                        </p:attrNameLst>
                                      </p:cBhvr>
                                    </p:animRot>
                                    <p:animRot by="120000">
                                      <p:cBhvr>
                                        <p:cTn id="99" dur="200" fill="hold">
                                          <p:stCondLst>
                                            <p:cond delay="800"/>
                                          </p:stCondLst>
                                        </p:cTn>
                                        <p:tgtEl>
                                          <p:spTgt spid="21"/>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3400426" y="2275446"/>
            <a:ext cx="7976476" cy="4047811"/>
            <a:chOff x="0" y="0"/>
            <a:chExt cx="15494130" cy="8095623"/>
          </a:xfrm>
        </p:grpSpPr>
        <p:sp>
          <p:nvSpPr>
            <p:cNvPr id="9" name="Freeform 9"/>
            <p:cNvSpPr/>
            <p:nvPr/>
          </p:nvSpPr>
          <p:spPr>
            <a:xfrm>
              <a:off x="0" y="0"/>
              <a:ext cx="15494130" cy="8095623"/>
            </a:xfrm>
            <a:custGeom>
              <a:avLst/>
              <a:gdLst/>
              <a:ahLst/>
              <a:cxnLst/>
              <a:rect l="l" t="t" r="r" b="b"/>
              <a:pathLst>
                <a:path w="15494130" h="8095623">
                  <a:moveTo>
                    <a:pt x="0" y="0"/>
                  </a:moveTo>
                  <a:lnTo>
                    <a:pt x="15494130" y="0"/>
                  </a:lnTo>
                  <a:lnTo>
                    <a:pt x="15494130" y="8095623"/>
                  </a:lnTo>
                  <a:lnTo>
                    <a:pt x="0" y="8095623"/>
                  </a:lnTo>
                  <a:lnTo>
                    <a:pt x="0" y="0"/>
                  </a:lnTo>
                  <a:close/>
                </a:path>
              </a:pathLst>
            </a:custGeom>
            <a:blipFill>
              <a:blip r:embed="rId3">
                <a:extLst>
                  <a:ext uri="{96DAC541-7B7A-43D3-8B79-37D633B846F1}">
                    <asvg:svgBlip xmlns="" xmlns:asvg="http://schemas.microsoft.com/office/drawing/2016/SVG/main" r:embed="rId6"/>
                  </a:ext>
                </a:extLst>
              </a:blip>
              <a:stretch>
                <a:fillRect l="-35" t="-12241"/>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452811" y="2379710"/>
              <a:ext cx="14441546" cy="5170647"/>
            </a:xfrm>
            <a:prstGeom prst="rect">
              <a:avLst/>
            </a:prstGeom>
          </p:spPr>
          <p:txBody>
            <a:bodyPr wrap="square" lIns="0" tIns="0" rIns="0" bIns="0" rtlCol="0" anchor="t">
              <a:spAutoFit/>
            </a:bodyPr>
            <a:lstStyle/>
            <a:p>
              <a:pPr algn="just"/>
              <a:r>
                <a:rPr lang="vi-VN" sz="2800" b="1" dirty="0">
                  <a:solidFill>
                    <a:srgbClr val="FF0000"/>
                  </a:solidFill>
                  <a:latin typeface="Cambria" panose="02040503050406030204" pitchFamily="18" charset="0"/>
                  <a:ea typeface="Cambria" panose="02040503050406030204" pitchFamily="18" charset="0"/>
                </a:rPr>
                <a:t>Lí do khiến ông Uyn-tơn từ nước Anh bay sang Tiệp Khắc: </a:t>
              </a:r>
              <a:r>
                <a:rPr lang="vi-VN" sz="2800" dirty="0">
                  <a:solidFill>
                    <a:srgbClr val="FF0000"/>
                  </a:solidFill>
                  <a:latin typeface="Cambria" panose="02040503050406030204" pitchFamily="18" charset="0"/>
                  <a:ea typeface="Cambria" panose="02040503050406030204" pitchFamily="18" charset="0"/>
                </a:rPr>
                <a:t>Một người bạn nhờ ông tìm cách đưa những đứa trẻ Do Thái từ Pra–ha sang Anh. Vì chiến tranh chắc chắn sẽ nổ ra, cơ hội cho những người Do Thái trốn thoát khỏi thành phố hầu như không có, đặc biệt là với trẻ em.</a:t>
              </a:r>
              <a:endParaRPr lang="en-US" sz="2800" dirty="0">
                <a:solidFill>
                  <a:srgbClr val="FF0000"/>
                </a:solidFill>
                <a:latin typeface="Cambria" panose="02040503050406030204" pitchFamily="18" charset="0"/>
                <a:ea typeface="Cambria" panose="02040503050406030204" pitchFamily="18" charset="0"/>
              </a:endParaRPr>
            </a:p>
          </p:txBody>
        </p:sp>
      </p:grpSp>
      <p:grpSp>
        <p:nvGrpSpPr>
          <p:cNvPr id="11" name="Group 11"/>
          <p:cNvGrpSpPr/>
          <p:nvPr/>
        </p:nvGrpSpPr>
        <p:grpSpPr>
          <a:xfrm>
            <a:off x="2368631" y="0"/>
            <a:ext cx="8946015" cy="2558247"/>
            <a:chOff x="124509" y="476877"/>
            <a:chExt cx="17892030" cy="5116493"/>
          </a:xfrm>
        </p:grpSpPr>
        <p:sp>
          <p:nvSpPr>
            <p:cNvPr id="12" name="Freeform 12"/>
            <p:cNvSpPr/>
            <p:nvPr/>
          </p:nvSpPr>
          <p:spPr>
            <a:xfrm rot="184761">
              <a:off x="124509" y="476877"/>
              <a:ext cx="17892030" cy="5116493"/>
            </a:xfrm>
            <a:custGeom>
              <a:avLst/>
              <a:gdLst/>
              <a:ahLst/>
              <a:cxnLst/>
              <a:rect l="l" t="t" r="r" b="b"/>
              <a:pathLst>
                <a:path w="17892030" h="5116493">
                  <a:moveTo>
                    <a:pt x="0" y="0"/>
                  </a:moveTo>
                  <a:lnTo>
                    <a:pt x="17892030" y="0"/>
                  </a:lnTo>
                  <a:lnTo>
                    <a:pt x="17892030" y="5116493"/>
                  </a:lnTo>
                  <a:lnTo>
                    <a:pt x="0" y="51164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354911" y="1328745"/>
              <a:ext cx="15559100" cy="3323985"/>
            </a:xfrm>
            <a:prstGeom prst="rect">
              <a:avLst/>
            </a:prstGeom>
          </p:spPr>
          <p:txBody>
            <a:bodyPr wrap="square" lIns="0" tIns="0" rIns="0" bIns="0" rtlCol="0" anchor="t">
              <a:spAutoFit/>
            </a:bodyPr>
            <a:lstStyle/>
            <a:p>
              <a:pPr algn="ctr" defTabSz="609630"/>
              <a:r>
                <a:rPr lang="vi-VN" sz="3600" dirty="0">
                  <a:solidFill>
                    <a:srgbClr val="000000"/>
                  </a:solidFill>
                  <a:latin typeface="Cambria Bold"/>
                </a:rPr>
                <a:t>Lí do nào khiến ông Uyn-tơn bay sang Tiệp Khắc vào một ngày của tháng 12 năm 1938?</a:t>
              </a:r>
              <a:endParaRPr lang="en-US" sz="3600" dirty="0">
                <a:solidFill>
                  <a:srgbClr val="000000"/>
                </a:solidFill>
                <a:latin typeface="Cambria Bold"/>
              </a:endParaRPr>
            </a:p>
          </p:txBody>
        </p:sp>
      </p:grpSp>
      <p:sp>
        <p:nvSpPr>
          <p:cNvPr id="14" name="Freeform 14"/>
          <p:cNvSpPr/>
          <p:nvPr/>
        </p:nvSpPr>
        <p:spPr>
          <a:xfrm>
            <a:off x="1638400" y="198212"/>
            <a:ext cx="1462933" cy="1806089"/>
          </a:xfrm>
          <a:custGeom>
            <a:avLst/>
            <a:gdLst/>
            <a:ahLst/>
            <a:cxnLst/>
            <a:rect l="l" t="t" r="r" b="b"/>
            <a:pathLst>
              <a:path w="2194399" h="2709134">
                <a:moveTo>
                  <a:pt x="0" y="0"/>
                </a:moveTo>
                <a:lnTo>
                  <a:pt x="2194399" y="0"/>
                </a:lnTo>
                <a:lnTo>
                  <a:pt x="2194399" y="2709134"/>
                </a:lnTo>
                <a:lnTo>
                  <a:pt x="0" y="2709134"/>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flipH="1">
            <a:off x="2659475" y="-66479"/>
            <a:ext cx="8997323" cy="2572919"/>
          </a:xfrm>
          <a:custGeom>
            <a:avLst/>
            <a:gdLst/>
            <a:ahLst/>
            <a:cxnLst/>
            <a:rect l="l" t="t" r="r" b="b"/>
            <a:pathLst>
              <a:path w="13495984" h="3859378">
                <a:moveTo>
                  <a:pt x="13495983" y="0"/>
                </a:moveTo>
                <a:lnTo>
                  <a:pt x="0" y="0"/>
                </a:lnTo>
                <a:lnTo>
                  <a:pt x="0" y="3859378"/>
                </a:lnTo>
                <a:lnTo>
                  <a:pt x="13495983" y="3859378"/>
                </a:lnTo>
                <a:lnTo>
                  <a:pt x="13495983"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3167688" y="311846"/>
            <a:ext cx="7980895" cy="1661993"/>
          </a:xfrm>
          <a:prstGeom prst="rect">
            <a:avLst/>
          </a:prstGeom>
        </p:spPr>
        <p:txBody>
          <a:bodyPr lIns="0" tIns="0" rIns="0" bIns="0" rtlCol="0" anchor="t">
            <a:spAutoFit/>
          </a:bodyPr>
          <a:lstStyle/>
          <a:p>
            <a:pPr algn="ctr" defTabSz="609630"/>
            <a:r>
              <a:rPr lang="vi-VN" sz="3600" dirty="0">
                <a:solidFill>
                  <a:srgbClr val="000000"/>
                </a:solidFill>
                <a:latin typeface="Cambria Bold"/>
              </a:rPr>
              <a:t>Ông Uyn-tơn đã làm những gì để giải cứu những đứa trẻ Do Thái sang Anh? Việc làm đó có ý nghĩa như thế nào?</a:t>
            </a:r>
          </a:p>
        </p:txBody>
      </p:sp>
      <p:sp>
        <p:nvSpPr>
          <p:cNvPr id="12" name="Freeform 12"/>
          <p:cNvSpPr/>
          <p:nvPr/>
        </p:nvSpPr>
        <p:spPr>
          <a:xfrm>
            <a:off x="1680513" y="0"/>
            <a:ext cx="1487175" cy="2014232"/>
          </a:xfrm>
          <a:custGeom>
            <a:avLst/>
            <a:gdLst/>
            <a:ahLst/>
            <a:cxnLst/>
            <a:rect l="l" t="t" r="r" b="b"/>
            <a:pathLst>
              <a:path w="2230762" h="3021348">
                <a:moveTo>
                  <a:pt x="0" y="0"/>
                </a:moveTo>
                <a:lnTo>
                  <a:pt x="2230762" y="0"/>
                </a:lnTo>
                <a:lnTo>
                  <a:pt x="2230762" y="3021348"/>
                </a:lnTo>
                <a:lnTo>
                  <a:pt x="0" y="3021348"/>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pic>
        <p:nvPicPr>
          <p:cNvPr id="14" name="Picture 13">
            <a:extLst>
              <a:ext uri="{FF2B5EF4-FFF2-40B4-BE49-F238E27FC236}">
                <a16:creationId xmlns:a16="http://schemas.microsoft.com/office/drawing/2014/main" id="{C1A22A01-B24D-4EF2-36E7-851A995E768D}"/>
              </a:ext>
            </a:extLst>
          </p:cNvPr>
          <p:cNvPicPr>
            <a:picLocks noChangeAspect="1"/>
          </p:cNvPicPr>
          <p:nvPr/>
        </p:nvPicPr>
        <p:blipFill>
          <a:blip r:embed="rId8"/>
          <a:stretch>
            <a:fillRect/>
          </a:stretch>
        </p:blipFill>
        <p:spPr>
          <a:xfrm>
            <a:off x="1443790" y="2581775"/>
            <a:ext cx="8854566" cy="3674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flipH="1">
            <a:off x="2508877" y="-66479"/>
            <a:ext cx="8997323" cy="2572919"/>
          </a:xfrm>
          <a:custGeom>
            <a:avLst/>
            <a:gdLst/>
            <a:ahLst/>
            <a:cxnLst/>
            <a:rect l="l" t="t" r="r" b="b"/>
            <a:pathLst>
              <a:path w="13495984" h="3859378">
                <a:moveTo>
                  <a:pt x="13495984" y="0"/>
                </a:moveTo>
                <a:lnTo>
                  <a:pt x="0" y="0"/>
                </a:lnTo>
                <a:lnTo>
                  <a:pt x="0" y="3859378"/>
                </a:lnTo>
                <a:lnTo>
                  <a:pt x="13495984" y="3859378"/>
                </a:lnTo>
                <a:lnTo>
                  <a:pt x="13495984"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2974988" y="388046"/>
            <a:ext cx="8065102" cy="1477328"/>
          </a:xfrm>
          <a:prstGeom prst="rect">
            <a:avLst/>
          </a:prstGeom>
        </p:spPr>
        <p:txBody>
          <a:bodyPr lIns="0" tIns="0" rIns="0" bIns="0" rtlCol="0" anchor="t">
            <a:spAutoFit/>
          </a:bodyPr>
          <a:lstStyle/>
          <a:p>
            <a:pPr algn="ctr" defTabSz="609630"/>
            <a:r>
              <a:rPr lang="vi-VN" sz="3200" dirty="0">
                <a:solidFill>
                  <a:srgbClr val="000000"/>
                </a:solidFill>
                <a:latin typeface="Cambria Bold"/>
              </a:rPr>
              <a:t>Nêu suy nghĩ của em về chi tiết ông</a:t>
            </a:r>
          </a:p>
          <a:p>
            <a:pPr algn="ctr" defTabSz="609630"/>
            <a:r>
              <a:rPr lang="vi-VN" sz="3200" dirty="0">
                <a:solidFill>
                  <a:srgbClr val="000000"/>
                </a:solidFill>
                <a:latin typeface="Cambria Bold"/>
              </a:rPr>
              <a:t>Uyn-tơn “chưa một lần kể với ai” những việc đã làm để giải cứu trẻ em Do Thái.</a:t>
            </a:r>
            <a:endParaRPr lang="en-US" sz="3200" dirty="0">
              <a:solidFill>
                <a:srgbClr val="000000"/>
              </a:solidFill>
              <a:latin typeface="Cambria Bold"/>
            </a:endParaRPr>
          </a:p>
        </p:txBody>
      </p:sp>
      <p:grpSp>
        <p:nvGrpSpPr>
          <p:cNvPr id="11" name="Group 8">
            <a:extLst>
              <a:ext uri="{FF2B5EF4-FFF2-40B4-BE49-F238E27FC236}">
                <a16:creationId xmlns:a16="http://schemas.microsoft.com/office/drawing/2014/main" id="{A7B75D3B-78FA-36E3-8B8E-9CE6B6E707EF}"/>
              </a:ext>
            </a:extLst>
          </p:cNvPr>
          <p:cNvGrpSpPr/>
          <p:nvPr/>
        </p:nvGrpSpPr>
        <p:grpSpPr>
          <a:xfrm>
            <a:off x="1215188" y="1871988"/>
            <a:ext cx="10768263" cy="4838467"/>
            <a:chOff x="0" y="0"/>
            <a:chExt cx="15494130" cy="8275410"/>
          </a:xfrm>
        </p:grpSpPr>
        <p:sp>
          <p:nvSpPr>
            <p:cNvPr id="12" name="Freeform 9">
              <a:extLst>
                <a:ext uri="{FF2B5EF4-FFF2-40B4-BE49-F238E27FC236}">
                  <a16:creationId xmlns:a16="http://schemas.microsoft.com/office/drawing/2014/main" id="{1A1673DC-C056-3CDF-514E-FFF7C8286D47}"/>
                </a:ext>
              </a:extLst>
            </p:cNvPr>
            <p:cNvSpPr/>
            <p:nvPr/>
          </p:nvSpPr>
          <p:spPr>
            <a:xfrm>
              <a:off x="0" y="0"/>
              <a:ext cx="15494130" cy="8095623"/>
            </a:xfrm>
            <a:custGeom>
              <a:avLst/>
              <a:gdLst/>
              <a:ahLst/>
              <a:cxnLst/>
              <a:rect l="l" t="t" r="r" b="b"/>
              <a:pathLst>
                <a:path w="15494130" h="8095623">
                  <a:moveTo>
                    <a:pt x="0" y="0"/>
                  </a:moveTo>
                  <a:lnTo>
                    <a:pt x="15494130" y="0"/>
                  </a:lnTo>
                  <a:lnTo>
                    <a:pt x="15494130" y="8095623"/>
                  </a:lnTo>
                  <a:lnTo>
                    <a:pt x="0" y="8095623"/>
                  </a:lnTo>
                  <a:lnTo>
                    <a:pt x="0" y="0"/>
                  </a:lnTo>
                  <a:close/>
                </a:path>
              </a:pathLst>
            </a:custGeom>
            <a:blipFill>
              <a:blip r:embed="rId6">
                <a:extLst>
                  <a:ext uri="{96DAC541-7B7A-43D3-8B79-37D633B846F1}">
                    <asvg:svgBlip xmlns="" xmlns:asvg="http://schemas.microsoft.com/office/drawing/2016/SVG/main" r:embed="rId8"/>
                  </a:ext>
                </a:extLst>
              </a:blip>
              <a:stretch>
                <a:fillRect l="-35" t="-12241"/>
              </a:stretch>
            </a:blipFill>
          </p:spPr>
          <p:txBody>
            <a:bodyPr/>
            <a:lstStyle/>
            <a:p>
              <a:pPr defTabSz="609630"/>
              <a:endParaRPr lang="en-US" sz="1200">
                <a:solidFill>
                  <a:prstClr val="black"/>
                </a:solidFill>
                <a:latin typeface="Calibri"/>
              </a:endParaRPr>
            </a:p>
          </p:txBody>
        </p:sp>
        <p:sp>
          <p:nvSpPr>
            <p:cNvPr id="13" name="TextBox 10">
              <a:extLst>
                <a:ext uri="{FF2B5EF4-FFF2-40B4-BE49-F238E27FC236}">
                  <a16:creationId xmlns:a16="http://schemas.microsoft.com/office/drawing/2014/main" id="{57EAA51E-4D36-7F28-B35C-2BEB94B5643F}"/>
                </a:ext>
              </a:extLst>
            </p:cNvPr>
            <p:cNvSpPr txBox="1"/>
            <p:nvPr/>
          </p:nvSpPr>
          <p:spPr>
            <a:xfrm>
              <a:off x="0" y="2379710"/>
              <a:ext cx="14894359" cy="5895700"/>
            </a:xfrm>
            <a:prstGeom prst="rect">
              <a:avLst/>
            </a:prstGeom>
          </p:spPr>
          <p:txBody>
            <a:bodyPr lIns="0" tIns="0" rIns="0" bIns="0" rtlCol="0" anchor="t">
              <a:spAutoFit/>
            </a:bodyPr>
            <a:lstStyle/>
            <a:p>
              <a:pPr marL="457200" indent="-457200" algn="just" defTabSz="609630">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Ông Uyn-tơn là người khiêm tốn, coi việc cứu người, giúp đỡ người khác khi gặp hoạn nạn là việc bình thường, nên làm.</a:t>
              </a:r>
              <a:endParaRPr lang="en-US" sz="2800" dirty="0">
                <a:solidFill>
                  <a:srgbClr val="FF0000"/>
                </a:solidFill>
                <a:latin typeface="Cambria" panose="02040503050406030204" pitchFamily="18" charset="0"/>
                <a:ea typeface="Cambria" panose="02040503050406030204" pitchFamily="18" charset="0"/>
              </a:endParaRPr>
            </a:p>
            <a:p>
              <a:pPr marL="457200" indent="-457200" algn="just" defTabSz="609630">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Ông Uyn-tơn đã ban cho 669 đứa trẻ món quà quý giá nhất cuộc đời: cơ hội được sống và tự do. Ông không bao giờ coi mình là một người anh hùng nhưng hành động của ông đến từ mong muốn giúp đỡ người khác. Cuộc đời ông là một minh chứng cho tình thương nhân loại, con người không ích kỉ, sự dũng cảm đáng ngưỡng mộ và sự khiêm tốn khó ai sánh được.</a:t>
              </a:r>
              <a:endParaRPr lang="en-US" sz="2800" b="1" dirty="0">
                <a:solidFill>
                  <a:srgbClr val="FF000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49705" y="2060370"/>
            <a:ext cx="9685421" cy="4520904"/>
            <a:chOff x="746489" y="3376305"/>
            <a:chExt cx="12292775" cy="5334723"/>
          </a:xfrm>
        </p:grpSpPr>
        <p:sp>
          <p:nvSpPr>
            <p:cNvPr id="6" name="Freeform 6"/>
            <p:cNvSpPr/>
            <p:nvPr/>
          </p:nvSpPr>
          <p:spPr>
            <a:xfrm>
              <a:off x="746489" y="3376305"/>
              <a:ext cx="12292775" cy="5334723"/>
            </a:xfrm>
            <a:custGeom>
              <a:avLst/>
              <a:gdLst/>
              <a:ahLst/>
              <a:cxnLst/>
              <a:rect l="l" t="t" r="r" b="b"/>
              <a:pathLst>
                <a:path w="12292775" h="5334723">
                  <a:moveTo>
                    <a:pt x="0" y="0"/>
                  </a:moveTo>
                  <a:lnTo>
                    <a:pt x="12292774" y="0"/>
                  </a:lnTo>
                  <a:lnTo>
                    <a:pt x="12292774" y="5334723"/>
                  </a:lnTo>
                  <a:lnTo>
                    <a:pt x="0" y="5334723"/>
                  </a:lnTo>
                  <a:lnTo>
                    <a:pt x="0" y="0"/>
                  </a:lnTo>
                  <a:close/>
                </a:path>
              </a:pathLst>
            </a:custGeom>
            <a:blipFill>
              <a:blip r:embed="rId2">
                <a:extLst>
                  <a:ext uri="{96DAC541-7B7A-43D3-8B79-37D633B846F1}">
                    <asvg:svgBlip xmlns="" xmlns:asvg="http://schemas.microsoft.com/office/drawing/2016/SVG/main" r:embed="rId6"/>
                  </a:ext>
                </a:extLst>
              </a:blip>
              <a:stretch>
                <a:fillRect l="-35" t="-24937" b="-10199"/>
              </a:stretch>
            </a:blipFill>
          </p:spPr>
          <p:txBody>
            <a:bodyPr/>
            <a:lstStyle/>
            <a:p>
              <a:pPr defTabSz="609630"/>
              <a:endParaRPr lang="en-US" sz="1200">
                <a:solidFill>
                  <a:prstClr val="black"/>
                </a:solidFill>
                <a:latin typeface="Calibri"/>
              </a:endParaRPr>
            </a:p>
          </p:txBody>
        </p:sp>
        <p:sp>
          <p:nvSpPr>
            <p:cNvPr id="7" name="TextBox 7"/>
            <p:cNvSpPr txBox="1"/>
            <p:nvPr/>
          </p:nvSpPr>
          <p:spPr>
            <a:xfrm>
              <a:off x="1128254" y="4487234"/>
              <a:ext cx="11651412" cy="3922346"/>
            </a:xfrm>
            <a:prstGeom prst="rect">
              <a:avLst/>
            </a:prstGeom>
          </p:spPr>
          <p:txBody>
            <a:bodyPr wrap="square" lIns="0" tIns="0" rIns="0" bIns="0" rtlCol="0" anchor="t">
              <a:spAutoFit/>
            </a:bodyPr>
            <a:lstStyle/>
            <a:p>
              <a:pPr algn="ctr" defTabSz="609630"/>
              <a:r>
                <a:rPr lang="vi-VN" sz="3600" dirty="0">
                  <a:solidFill>
                    <a:srgbClr val="FF0000"/>
                  </a:solidFill>
                  <a:latin typeface="Cambria" panose="02040503050406030204" pitchFamily="18" charset="0"/>
                  <a:ea typeface="Cambria" panose="02040503050406030204" pitchFamily="18" charset="0"/>
                </a:rPr>
                <a:t>Thể hiện lòng biết ơn vô hạn của họ đối với ông. Họ luôn ghi nhớ trong tim mình một người như cha mẹ họ đã dang rộng vòng tay che chở họ khi cuộc sống của họ bị đe doạ. Thể hiện </a:t>
              </a: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iềm vui, xúc động của ông Uyn – tơn khi  nhìn thấy những đứa trẻ ông cứu năm xưa..</a:t>
              </a:r>
              <a:endParaRPr lang="en-US" sz="3600" dirty="0">
                <a:solidFill>
                  <a:srgbClr val="FF0000"/>
                </a:solidFill>
                <a:latin typeface="Cambria" panose="02040503050406030204" pitchFamily="18" charset="0"/>
                <a:ea typeface="Cambria" panose="02040503050406030204" pitchFamily="18" charset="0"/>
              </a:endParaRPr>
            </a:p>
          </p:txBody>
        </p:sp>
      </p:grpSp>
      <p:sp>
        <p:nvSpPr>
          <p:cNvPr id="8" name="Freeform 8"/>
          <p:cNvSpPr/>
          <p:nvPr/>
        </p:nvSpPr>
        <p:spPr>
          <a:xfrm rot="-194094" flipH="1">
            <a:off x="717143" y="21045"/>
            <a:ext cx="11048784" cy="2457230"/>
          </a:xfrm>
          <a:custGeom>
            <a:avLst/>
            <a:gdLst/>
            <a:ahLst/>
            <a:cxnLst/>
            <a:rect l="l" t="t" r="r" b="b"/>
            <a:pathLst>
              <a:path w="13495984" h="3859378">
                <a:moveTo>
                  <a:pt x="13495983" y="0"/>
                </a:moveTo>
                <a:lnTo>
                  <a:pt x="0" y="0"/>
                </a:lnTo>
                <a:lnTo>
                  <a:pt x="0" y="3859377"/>
                </a:lnTo>
                <a:lnTo>
                  <a:pt x="13495983" y="3859377"/>
                </a:lnTo>
                <a:lnTo>
                  <a:pt x="13495983"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1803897" y="558800"/>
            <a:ext cx="9012492" cy="1477328"/>
          </a:xfrm>
          <a:prstGeom prst="rect">
            <a:avLst/>
          </a:prstGeom>
        </p:spPr>
        <p:txBody>
          <a:bodyPr wrap="square" lIns="0" tIns="0" rIns="0" bIns="0" rtlCol="0" anchor="t">
            <a:spAutoFit/>
          </a:bodyPr>
          <a:lstStyle/>
          <a:p>
            <a:pPr algn="ctr" defTabSz="609630"/>
            <a:r>
              <a:rPr lang="vi-VN" sz="3200" dirty="0">
                <a:solidFill>
                  <a:srgbClr val="000000"/>
                </a:solidFill>
                <a:latin typeface="Cambria Bold"/>
              </a:rPr>
              <a:t>Những giọt nước mắt trong cuộc gặp gỡ giữa ông Uyn-tơn với “những đứa trẻ năm xưa” được ông cứu sống thể hiện điều gì?</a:t>
            </a:r>
            <a:endParaRPr lang="en-US" sz="3200" dirty="0">
              <a:solidFill>
                <a:srgbClr val="000000"/>
              </a:solidFill>
              <a:latin typeface="Cambria Bold"/>
            </a:endParaRPr>
          </a:p>
        </p:txBody>
      </p:sp>
      <p:sp>
        <p:nvSpPr>
          <p:cNvPr id="10" name="Freeform 10"/>
          <p:cNvSpPr/>
          <p:nvPr/>
        </p:nvSpPr>
        <p:spPr>
          <a:xfrm>
            <a:off x="274785" y="129719"/>
            <a:ext cx="1833913" cy="2121152"/>
          </a:xfrm>
          <a:custGeom>
            <a:avLst/>
            <a:gdLst/>
            <a:ahLst/>
            <a:cxnLst/>
            <a:rect l="l" t="t" r="r" b="b"/>
            <a:pathLst>
              <a:path w="2750869" h="3181728">
                <a:moveTo>
                  <a:pt x="0" y="0"/>
                </a:moveTo>
                <a:lnTo>
                  <a:pt x="2750869" y="0"/>
                </a:lnTo>
                <a:lnTo>
                  <a:pt x="2750869" y="3181727"/>
                </a:lnTo>
                <a:lnTo>
                  <a:pt x="0" y="3181727"/>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94094" flipH="1">
            <a:off x="707133" y="79255"/>
            <a:ext cx="8997323" cy="2044514"/>
          </a:xfrm>
          <a:custGeom>
            <a:avLst/>
            <a:gdLst/>
            <a:ahLst/>
            <a:cxnLst/>
            <a:rect l="l" t="t" r="r" b="b"/>
            <a:pathLst>
              <a:path w="13495984" h="3859378">
                <a:moveTo>
                  <a:pt x="13495983" y="0"/>
                </a:moveTo>
                <a:lnTo>
                  <a:pt x="0" y="0"/>
                </a:lnTo>
                <a:lnTo>
                  <a:pt x="0" y="3859377"/>
                </a:lnTo>
                <a:lnTo>
                  <a:pt x="13495983" y="3859377"/>
                </a:lnTo>
                <a:lnTo>
                  <a:pt x="13495983"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803898" y="558800"/>
            <a:ext cx="7482978" cy="615553"/>
          </a:xfrm>
          <a:prstGeom prst="rect">
            <a:avLst/>
          </a:prstGeom>
        </p:spPr>
        <p:txBody>
          <a:bodyPr wrap="square" lIns="0" tIns="0" rIns="0" bIns="0" rtlCol="0" anchor="t">
            <a:spAutoFit/>
          </a:bodyPr>
          <a:lstStyle/>
          <a:p>
            <a:pPr marL="0" marR="0" lvl="0" indent="0" algn="ctr" defTabSz="60963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Nêu</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ý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nghĩa</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của</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câu</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chuyện</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a:t>
            </a:r>
          </a:p>
        </p:txBody>
      </p:sp>
      <p:sp>
        <p:nvSpPr>
          <p:cNvPr id="11" name="Freeform 8">
            <a:extLst>
              <a:ext uri="{FF2B5EF4-FFF2-40B4-BE49-F238E27FC236}">
                <a16:creationId xmlns:a16="http://schemas.microsoft.com/office/drawing/2014/main" id="{CF7F1024-067B-0074-0141-9811CBE9BA5C}"/>
              </a:ext>
            </a:extLst>
          </p:cNvPr>
          <p:cNvSpPr/>
          <p:nvPr/>
        </p:nvSpPr>
        <p:spPr>
          <a:xfrm>
            <a:off x="130449" y="598751"/>
            <a:ext cx="1517376" cy="14416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2" name="TextBox 9">
            <a:extLst>
              <a:ext uri="{FF2B5EF4-FFF2-40B4-BE49-F238E27FC236}">
                <a16:creationId xmlns:a16="http://schemas.microsoft.com/office/drawing/2014/main" id="{EB1E63F8-FACB-3143-5144-16C77E778AE7}"/>
              </a:ext>
            </a:extLst>
          </p:cNvPr>
          <p:cNvSpPr txBox="1"/>
          <p:nvPr/>
        </p:nvSpPr>
        <p:spPr>
          <a:xfrm>
            <a:off x="233259" y="835464"/>
            <a:ext cx="1232868" cy="1323377"/>
          </a:xfrm>
          <a:prstGeom prst="rect">
            <a:avLst/>
          </a:prstGeom>
        </p:spPr>
        <p:txBody>
          <a:bodyPr lIns="50800" tIns="50800" rIns="50800" bIns="50800" rtlCol="0" anchor="ctr"/>
          <a:lstStyle/>
          <a:p>
            <a:pPr algn="ctr">
              <a:lnSpc>
                <a:spcPts val="5599"/>
              </a:lnSpc>
            </a:pPr>
            <a:r>
              <a:rPr lang="en-US" sz="8000" dirty="0">
                <a:solidFill>
                  <a:srgbClr val="000000"/>
                </a:solidFill>
                <a:latin typeface="+mj-lt"/>
              </a:rPr>
              <a:t>5</a:t>
            </a:r>
          </a:p>
        </p:txBody>
      </p:sp>
      <p:grpSp>
        <p:nvGrpSpPr>
          <p:cNvPr id="7" name="Group 6">
            <a:extLst>
              <a:ext uri="{FF2B5EF4-FFF2-40B4-BE49-F238E27FC236}">
                <a16:creationId xmlns:a16="http://schemas.microsoft.com/office/drawing/2014/main" id="{FFB605E1-192B-1A4B-FC7F-4EFF0945F9C8}"/>
              </a:ext>
            </a:extLst>
          </p:cNvPr>
          <p:cNvGrpSpPr/>
          <p:nvPr/>
        </p:nvGrpSpPr>
        <p:grpSpPr>
          <a:xfrm>
            <a:off x="589547" y="1735516"/>
            <a:ext cx="9685421" cy="5122483"/>
            <a:chOff x="670136" y="2992973"/>
            <a:chExt cx="12292775" cy="6044593"/>
          </a:xfrm>
        </p:grpSpPr>
        <p:sp>
          <p:nvSpPr>
            <p:cNvPr id="10" name="Freeform 6">
              <a:extLst>
                <a:ext uri="{FF2B5EF4-FFF2-40B4-BE49-F238E27FC236}">
                  <a16:creationId xmlns:a16="http://schemas.microsoft.com/office/drawing/2014/main" id="{BC4C77A6-F0EF-5574-25AB-8DAD724E0C1A}"/>
                </a:ext>
              </a:extLst>
            </p:cNvPr>
            <p:cNvSpPr/>
            <p:nvPr/>
          </p:nvSpPr>
          <p:spPr>
            <a:xfrm>
              <a:off x="670136" y="2992973"/>
              <a:ext cx="12292775" cy="6044593"/>
            </a:xfrm>
            <a:custGeom>
              <a:avLst/>
              <a:gdLst/>
              <a:ahLst/>
              <a:cxnLst/>
              <a:rect l="l" t="t" r="r" b="b"/>
              <a:pathLst>
                <a:path w="12292775" h="5334723">
                  <a:moveTo>
                    <a:pt x="0" y="0"/>
                  </a:moveTo>
                  <a:lnTo>
                    <a:pt x="12292774" y="0"/>
                  </a:lnTo>
                  <a:lnTo>
                    <a:pt x="12292774" y="5334723"/>
                  </a:lnTo>
                  <a:lnTo>
                    <a:pt x="0" y="5334723"/>
                  </a:lnTo>
                  <a:lnTo>
                    <a:pt x="0" y="0"/>
                  </a:lnTo>
                  <a:close/>
                </a:path>
              </a:pathLst>
            </a:custGeom>
            <a:blipFill>
              <a:blip r:embed="rId7">
                <a:extLst>
                  <a:ext uri="{96DAC541-7B7A-43D3-8B79-37D633B846F1}">
                    <asvg:svgBlip xmlns="" xmlns:asvg="http://schemas.microsoft.com/office/drawing/2016/SVG/main" r:embed="rId10"/>
                  </a:ext>
                </a:extLst>
              </a:blip>
              <a:stretch>
                <a:fillRect l="-35" t="-24937" b="-10199"/>
              </a:stretch>
            </a:blipFill>
          </p:spPr>
          <p:txBody>
            <a:bodyPr/>
            <a:lstStyle/>
            <a:p>
              <a:pPr defTabSz="609630"/>
              <a:endParaRPr lang="en-US" sz="1200">
                <a:solidFill>
                  <a:prstClr val="black"/>
                </a:solidFill>
                <a:latin typeface="Calibri"/>
              </a:endParaRPr>
            </a:p>
          </p:txBody>
        </p:sp>
        <p:sp>
          <p:nvSpPr>
            <p:cNvPr id="14" name="TextBox 7">
              <a:extLst>
                <a:ext uri="{FF2B5EF4-FFF2-40B4-BE49-F238E27FC236}">
                  <a16:creationId xmlns:a16="http://schemas.microsoft.com/office/drawing/2014/main" id="{53A33C0F-6D73-229F-60FF-6CEDC9AA508B}"/>
                </a:ext>
              </a:extLst>
            </p:cNvPr>
            <p:cNvSpPr txBox="1"/>
            <p:nvPr/>
          </p:nvSpPr>
          <p:spPr>
            <a:xfrm>
              <a:off x="1128254" y="4487234"/>
              <a:ext cx="11651412" cy="4085776"/>
            </a:xfrm>
            <a:prstGeom prst="rect">
              <a:avLst/>
            </a:prstGeom>
          </p:spPr>
          <p:txBody>
            <a:bodyPr wrap="square" lIns="0" tIns="0" rIns="0" bIns="0" rtlCol="0" anchor="t">
              <a:spAutoFit/>
            </a:bodyPr>
            <a:lstStyle/>
            <a:p>
              <a:pPr algn="just" defTabSz="609630"/>
              <a:r>
                <a:rPr lang="vi-VN" sz="2500" dirty="0">
                  <a:solidFill>
                    <a:srgbClr val="FF0000"/>
                  </a:solidFill>
                  <a:latin typeface="Cambria" panose="02040503050406030204" pitchFamily="18" charset="0"/>
                  <a:ea typeface="Cambria" panose="02040503050406030204" pitchFamily="18" charset="0"/>
                </a:rPr>
                <a:t>+ Được sống là điều quan trọng đối với mỗi con người. Vì thế, nếu thấy bản thân có thể giúp đỡ được người khác thoát khỏi khó khăn, nguy hiểm thì dẫu là việc nhỏ nhất cũng nên làm.</a:t>
              </a:r>
              <a:endParaRPr lang="en-US" sz="2500" dirty="0">
                <a:solidFill>
                  <a:srgbClr val="FF0000"/>
                </a:solidFill>
                <a:latin typeface="Cambria" panose="02040503050406030204" pitchFamily="18" charset="0"/>
                <a:ea typeface="Cambria" panose="02040503050406030204" pitchFamily="18" charset="0"/>
              </a:endParaRPr>
            </a:p>
            <a:p>
              <a:pPr algn="just" defTabSz="609630"/>
              <a:r>
                <a:rPr lang="vi-VN" sz="2500" dirty="0">
                  <a:solidFill>
                    <a:srgbClr val="FF0000"/>
                  </a:solidFill>
                  <a:latin typeface="Cambria" panose="02040503050406030204" pitchFamily="18" charset="0"/>
                  <a:ea typeface="Cambria" panose="02040503050406030204" pitchFamily="18" charset="0"/>
                </a:rPr>
                <a:t>+ Không cầu lợi trong việc giúp đỡ người khác. Hãy giúp đỡ những người trong cơn hoạn nạn bằng cả tình yêu thương và đừng đòi hỏi sự giúp đỡ đó phải được báo đáp.</a:t>
              </a:r>
              <a:endParaRPr lang="en-US" sz="2500" dirty="0">
                <a:solidFill>
                  <a:srgbClr val="FF0000"/>
                </a:solidFill>
                <a:latin typeface="Cambria" panose="02040503050406030204" pitchFamily="18" charset="0"/>
                <a:ea typeface="Cambria" panose="02040503050406030204" pitchFamily="18" charset="0"/>
              </a:endParaRPr>
            </a:p>
            <a:p>
              <a:pPr algn="just" defTabSz="609630"/>
              <a:r>
                <a:rPr lang="vi-VN" sz="2500" dirty="0">
                  <a:solidFill>
                    <a:srgbClr val="FF0000"/>
                  </a:solidFill>
                  <a:latin typeface="Cambria" panose="02040503050406030204" pitchFamily="18" charset="0"/>
                  <a:ea typeface="Cambria" panose="02040503050406030204" pitchFamily="18" charset="0"/>
                </a:rPr>
                <a:t>+ Sự chia sẻ, giúp đỡ nhau trong cơn hoạn nạn, khó khăn không chỉ mang lại giá trị tích cực cho người được giúp đỡ mà bản thân người giúp đỡ cũng cảm thấy hạnh phúc hơn.</a:t>
              </a:r>
              <a:endParaRPr lang="en-US" sz="2500"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02554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768358" y="2499895"/>
            <a:ext cx="8929109" cy="2215991"/>
          </a:xfrm>
          <a:prstGeom prst="rect">
            <a:avLst/>
          </a:prstGeom>
        </p:spPr>
        <p:txBody>
          <a:bodyPr lIns="0" tIns="0" rIns="0" bIns="0" rtlCol="0" anchor="t">
            <a:spAutoFit/>
          </a:bodyPr>
          <a:lstStyle/>
          <a:p>
            <a:pPr algn="ctr" defTabSz="609630"/>
            <a:r>
              <a:rPr lang="vi-VN" sz="3600" dirty="0">
                <a:solidFill>
                  <a:srgbClr val="002060"/>
                </a:solidFill>
                <a:latin typeface="Cambria Bold"/>
              </a:rPr>
              <a:t>Trong cuộc sống còn có rất nhiều người gặp khó khăn xung quanh ta. Chúng ta hãy mở rộng tấm lòng giúp đỡ họ trong lúc hoạn nạn. Đó là một nghĩa cử cao đẹp.</a:t>
            </a:r>
            <a:endParaRPr lang="en-US" sz="3600" dirty="0">
              <a:solidFill>
                <a:srgbClr val="002060"/>
              </a:solidFill>
              <a:latin typeface="Cambria Bold"/>
            </a:endParaRPr>
          </a:p>
        </p:txBody>
      </p:sp>
      <p:grpSp>
        <p:nvGrpSpPr>
          <p:cNvPr id="3" name="Group 2"/>
          <p:cNvGrpSpPr/>
          <p:nvPr/>
        </p:nvGrpSpPr>
        <p:grpSpPr>
          <a:xfrm>
            <a:off x="2489201" y="685800"/>
            <a:ext cx="6941255" cy="1521024"/>
            <a:chOff x="3733800" y="1028700"/>
            <a:chExt cx="10411883" cy="2281536"/>
          </a:xfrm>
        </p:grpSpPr>
        <p:sp>
          <p:nvSpPr>
            <p:cNvPr id="4" name="Freeform 4"/>
            <p:cNvSpPr/>
            <p:nvPr/>
          </p:nvSpPr>
          <p:spPr>
            <a:xfrm>
              <a:off x="3833658" y="1028700"/>
              <a:ext cx="10312025" cy="2281536"/>
            </a:xfrm>
            <a:custGeom>
              <a:avLst/>
              <a:gdLst/>
              <a:ahLst/>
              <a:cxnLst/>
              <a:rect l="l" t="t" r="r" b="b"/>
              <a:pathLst>
                <a:path w="10312025" h="2281536">
                  <a:moveTo>
                    <a:pt x="0" y="0"/>
                  </a:moveTo>
                  <a:lnTo>
                    <a:pt x="10312025" y="0"/>
                  </a:lnTo>
                  <a:lnTo>
                    <a:pt x="10312025" y="2281536"/>
                  </a:lnTo>
                  <a:lnTo>
                    <a:pt x="0" y="228153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pic>
          <p:nvPicPr>
            <p:cNvPr id="5" name="Picture 4"/>
            <p:cNvPicPr>
              <a:picLocks noChangeAspect="1"/>
            </p:cNvPicPr>
            <p:nvPr/>
          </p:nvPicPr>
          <p:blipFill>
            <a:blip r:embed="rId5"/>
            <a:stretch>
              <a:fillRect/>
            </a:stretch>
          </p:blipFill>
          <p:spPr>
            <a:xfrm>
              <a:off x="3733800" y="1417708"/>
              <a:ext cx="8742422" cy="1871634"/>
            </a:xfrm>
            <a:prstGeom prst="rect">
              <a:avLst/>
            </a:prstGeom>
          </p:spPr>
        </p:pic>
      </p:grpSp>
    </p:spTree>
    <p:extLst>
      <p:ext uri="{BB962C8B-B14F-4D97-AF65-F5344CB8AC3E}">
        <p14:creationId xmlns:p14="http://schemas.microsoft.com/office/powerpoint/2010/main" val="49592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13" name="Freeform 11">
            <a:extLst>
              <a:ext uri="{FF2B5EF4-FFF2-40B4-BE49-F238E27FC236}">
                <a16:creationId xmlns:a16="http://schemas.microsoft.com/office/drawing/2014/main" id="{E0F96A4D-4A99-4FE4-9830-64CF6052C953}"/>
              </a:ext>
            </a:extLst>
          </p:cNvPr>
          <p:cNvSpPr/>
          <p:nvPr/>
        </p:nvSpPr>
        <p:spPr>
          <a:xfrm>
            <a:off x="470739" y="3589081"/>
            <a:ext cx="3228763" cy="3548092"/>
          </a:xfrm>
          <a:custGeom>
            <a:avLst/>
            <a:gdLst/>
            <a:ahLst/>
            <a:cxnLst/>
            <a:rect l="l" t="t" r="r" b="b"/>
            <a:pathLst>
              <a:path w="4843145" h="5322138">
                <a:moveTo>
                  <a:pt x="0" y="0"/>
                </a:moveTo>
                <a:lnTo>
                  <a:pt x="4843145" y="0"/>
                </a:lnTo>
                <a:lnTo>
                  <a:pt x="4843145" y="5322138"/>
                </a:lnTo>
                <a:lnTo>
                  <a:pt x="0" y="532213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99E3F80-35FD-168E-8433-170C12A69384}"/>
              </a:ext>
            </a:extLst>
          </p:cNvPr>
          <p:cNvPicPr>
            <a:picLocks noChangeAspect="1"/>
          </p:cNvPicPr>
          <p:nvPr/>
        </p:nvPicPr>
        <p:blipFill>
          <a:blip r:embed="rId3"/>
          <a:stretch>
            <a:fillRect/>
          </a:stretch>
        </p:blipFill>
        <p:spPr>
          <a:xfrm>
            <a:off x="3409950" y="1078420"/>
            <a:ext cx="7331064" cy="4733318"/>
          </a:xfrm>
          <a:prstGeom prst="rect">
            <a:avLst/>
          </a:prstGeom>
        </p:spPr>
      </p:pic>
    </p:spTree>
    <p:extLst>
      <p:ext uri="{BB962C8B-B14F-4D97-AF65-F5344CB8AC3E}">
        <p14:creationId xmlns:p14="http://schemas.microsoft.com/office/powerpoint/2010/main" val="17649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17">
            <a:extLst>
              <a:ext uri="{FF2B5EF4-FFF2-40B4-BE49-F238E27FC236}">
                <a16:creationId xmlns:a16="http://schemas.microsoft.com/office/drawing/2014/main" id="{D907FCBD-9D90-33F8-2601-9481B891DBCF}"/>
              </a:ext>
            </a:extLst>
          </p:cNvPr>
          <p:cNvSpPr/>
          <p:nvPr/>
        </p:nvSpPr>
        <p:spPr>
          <a:xfrm>
            <a:off x="8593892" y="2658650"/>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CDD777EB-DCAF-5F4F-DA55-885F5B12C425}"/>
              </a:ext>
            </a:extLst>
          </p:cNvPr>
          <p:cNvSpPr/>
          <p:nvPr/>
        </p:nvSpPr>
        <p:spPr>
          <a:xfrm>
            <a:off x="813816" y="576072"/>
            <a:ext cx="3291840" cy="223113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8A4C6893-E246-A29C-732F-D55BB362C317}"/>
              </a:ext>
            </a:extLst>
          </p:cNvPr>
          <p:cNvSpPr/>
          <p:nvPr/>
        </p:nvSpPr>
        <p:spPr>
          <a:xfrm>
            <a:off x="4105656" y="576072"/>
            <a:ext cx="3291840" cy="2231136"/>
          </a:xfrm>
          <a:prstGeom prst="rect">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B339C8E-ECDC-ABAE-9FC4-F1B67327ED37}"/>
              </a:ext>
            </a:extLst>
          </p:cNvPr>
          <p:cNvSpPr/>
          <p:nvPr/>
        </p:nvSpPr>
        <p:spPr>
          <a:xfrm>
            <a:off x="813816" y="2807208"/>
            <a:ext cx="3291840" cy="22311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00C502EE-40E0-9876-FD36-676899A599A3}"/>
              </a:ext>
            </a:extLst>
          </p:cNvPr>
          <p:cNvSpPr/>
          <p:nvPr/>
        </p:nvSpPr>
        <p:spPr>
          <a:xfrm>
            <a:off x="4105656" y="2807208"/>
            <a:ext cx="3291840" cy="22311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Oval 9">
            <a:hlinkClick r:id="rId3" action="ppaction://hlinksldjump"/>
            <a:extLst>
              <a:ext uri="{FF2B5EF4-FFF2-40B4-BE49-F238E27FC236}">
                <a16:creationId xmlns:a16="http://schemas.microsoft.com/office/drawing/2014/main" id="{CAD9E14E-CCC0-D67E-4BB9-EE9A211AB30B}"/>
              </a:ext>
            </a:extLst>
          </p:cNvPr>
          <p:cNvSpPr/>
          <p:nvPr/>
        </p:nvSpPr>
        <p:spPr>
          <a:xfrm>
            <a:off x="1810512"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1</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1" name="Oval 10">
            <a:hlinkClick r:id="rId4" action="ppaction://hlinksldjump"/>
            <a:extLst>
              <a:ext uri="{FF2B5EF4-FFF2-40B4-BE49-F238E27FC236}">
                <a16:creationId xmlns:a16="http://schemas.microsoft.com/office/drawing/2014/main" id="{F8A16333-18C5-8E38-1A0D-5CC9C2C6113D}"/>
              </a:ext>
            </a:extLst>
          </p:cNvPr>
          <p:cNvSpPr/>
          <p:nvPr/>
        </p:nvSpPr>
        <p:spPr>
          <a:xfrm>
            <a:off x="5486400"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2</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2" name="Oval 11">
            <a:hlinkClick r:id="rId5" action="ppaction://hlinksldjump"/>
            <a:extLst>
              <a:ext uri="{FF2B5EF4-FFF2-40B4-BE49-F238E27FC236}">
                <a16:creationId xmlns:a16="http://schemas.microsoft.com/office/drawing/2014/main" id="{1BAC09C4-04F8-B1C0-0111-74B5845FFF07}"/>
              </a:ext>
            </a:extLst>
          </p:cNvPr>
          <p:cNvSpPr/>
          <p:nvPr/>
        </p:nvSpPr>
        <p:spPr>
          <a:xfrm>
            <a:off x="1810512" y="3261624"/>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3</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3" name="Oval 12">
            <a:hlinkClick r:id="rId6" action="ppaction://hlinksldjump"/>
            <a:extLst>
              <a:ext uri="{FF2B5EF4-FFF2-40B4-BE49-F238E27FC236}">
                <a16:creationId xmlns:a16="http://schemas.microsoft.com/office/drawing/2014/main" id="{FC3A637D-1A48-6A3E-0C9E-D2D65A3263D5}"/>
              </a:ext>
            </a:extLst>
          </p:cNvPr>
          <p:cNvSpPr/>
          <p:nvPr/>
        </p:nvSpPr>
        <p:spPr>
          <a:xfrm>
            <a:off x="5486400" y="338327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4</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pic>
        <p:nvPicPr>
          <p:cNvPr id="14" name="Picture 13">
            <a:hlinkClick r:id="" action="ppaction://noaction"/>
            <a:extLst>
              <a:ext uri="{FF2B5EF4-FFF2-40B4-BE49-F238E27FC236}">
                <a16:creationId xmlns:a16="http://schemas.microsoft.com/office/drawing/2014/main" id="{CE5CD9C9-AA81-5721-1E40-E94A78231F69}"/>
              </a:ext>
            </a:extLst>
          </p:cNvPr>
          <p:cNvPicPr>
            <a:picLocks noChangeAspect="1"/>
          </p:cNvPicPr>
          <p:nvPr/>
        </p:nvPicPr>
        <p:blipFill>
          <a:blip r:embed="rId7"/>
          <a:stretch>
            <a:fillRect/>
          </a:stretch>
        </p:blipFill>
        <p:spPr>
          <a:xfrm>
            <a:off x="10585514" y="45690"/>
            <a:ext cx="1338448" cy="740694"/>
          </a:xfrm>
          <a:prstGeom prst="rect">
            <a:avLst/>
          </a:prstGeom>
        </p:spPr>
      </p:pic>
    </p:spTree>
    <p:extLst>
      <p:ext uri="{BB962C8B-B14F-4D97-AF65-F5344CB8AC3E}">
        <p14:creationId xmlns:p14="http://schemas.microsoft.com/office/powerpoint/2010/main" val="30524499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5763" y="1409017"/>
            <a:ext cx="5840474" cy="4039966"/>
          </a:xfrm>
          <a:prstGeom prst="rect">
            <a:avLst/>
          </a:prstGeom>
        </p:spPr>
      </p:pic>
    </p:spTree>
    <p:extLst>
      <p:ext uri="{BB962C8B-B14F-4D97-AF65-F5344CB8AC3E}">
        <p14:creationId xmlns:p14="http://schemas.microsoft.com/office/powerpoint/2010/main" val="26425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3"/>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347472"/>
            <a:ext cx="8700115" cy="3632093"/>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26620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Chuyện gì đã xảy ra với cô bé Xa -da- cô khi Hi -rô -xi -ma bị ném bom?</a:t>
              </a:r>
            </a:p>
          </p:txBody>
        </p:sp>
      </p:grpSp>
      <p:sp>
        <p:nvSpPr>
          <p:cNvPr id="2" name="Rectangle: Rounded Corners 1">
            <a:extLst>
              <a:ext uri="{FF2B5EF4-FFF2-40B4-BE49-F238E27FC236}">
                <a16:creationId xmlns:a16="http://schemas.microsoft.com/office/drawing/2014/main" id="{49EC612C-5285-10D5-7984-994F9752DD12}"/>
              </a:ext>
            </a:extLst>
          </p:cNvPr>
          <p:cNvSpPr/>
          <p:nvPr/>
        </p:nvSpPr>
        <p:spPr>
          <a:xfrm>
            <a:off x="637674" y="3392905"/>
            <a:ext cx="7315200" cy="29357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Khi Hi-</a:t>
            </a:r>
            <a:r>
              <a:rPr lang="en-US" sz="3600" dirty="0" err="1">
                <a:solidFill>
                  <a:srgbClr val="FF0000"/>
                </a:solidFill>
                <a:latin typeface="Cambria" panose="02040503050406030204" pitchFamily="18" charset="0"/>
                <a:ea typeface="Cambria" panose="02040503050406030204" pitchFamily="18" charset="0"/>
              </a:rPr>
              <a:t>rô</a:t>
            </a:r>
            <a:r>
              <a:rPr lang="en-US" sz="3600" dirty="0">
                <a:solidFill>
                  <a:srgbClr val="FF0000"/>
                </a:solidFill>
                <a:latin typeface="Cambria" panose="02040503050406030204" pitchFamily="18" charset="0"/>
                <a:ea typeface="Cambria" panose="02040503050406030204" pitchFamily="18" charset="0"/>
              </a:rPr>
              <a:t>-</a:t>
            </a:r>
            <a:r>
              <a:rPr lang="en-US" sz="3600" dirty="0" err="1">
                <a:solidFill>
                  <a:srgbClr val="FF0000"/>
                </a:solidFill>
                <a:latin typeface="Cambria" panose="02040503050406030204" pitchFamily="18" charset="0"/>
                <a:ea typeface="Cambria" panose="02040503050406030204" pitchFamily="18" charset="0"/>
              </a:rPr>
              <a:t>si</a:t>
            </a:r>
            <a:r>
              <a:rPr lang="en-US" sz="3600" dirty="0">
                <a:solidFill>
                  <a:srgbClr val="FF0000"/>
                </a:solidFill>
                <a:latin typeface="Cambria" panose="02040503050406030204" pitchFamily="18" charset="0"/>
                <a:ea typeface="Cambria" panose="02040503050406030204" pitchFamily="18" charset="0"/>
              </a:rPr>
              <a:t>-ma </a:t>
            </a:r>
            <a:r>
              <a:rPr lang="en-US" sz="3600" dirty="0" err="1">
                <a:solidFill>
                  <a:srgbClr val="FF0000"/>
                </a:solidFill>
                <a:latin typeface="Cambria" panose="02040503050406030204" pitchFamily="18" charset="0"/>
                <a:ea typeface="Cambria" panose="02040503050406030204" pitchFamily="18" charset="0"/>
              </a:rPr>
              <a:t>bị</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ném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bom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Xa-xa-</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mới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hai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tuổi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đã</a:t>
            </a:r>
            <a:r>
              <a:rPr lang="en-US" sz="3600" dirty="0">
                <a:solidFill>
                  <a:srgbClr val="FF0000"/>
                </a:solidFill>
                <a:latin typeface="Cambria" panose="02040503050406030204" pitchFamily="18" charset="0"/>
                <a:ea typeface="Cambria" panose="02040503050406030204" pitchFamily="18" charset="0"/>
              </a:rPr>
              <a:t> may </a:t>
            </a:r>
            <a:r>
              <a:rPr lang="en-US" sz="3600" dirty="0" err="1">
                <a:solidFill>
                  <a:srgbClr val="FF0000"/>
                </a:solidFill>
                <a:latin typeface="Cambria" panose="02040503050406030204" pitchFamily="18" charset="0"/>
                <a:ea typeface="Cambria" panose="02040503050406030204" pitchFamily="18" charset="0"/>
              </a:rPr>
              <a:t>mắn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thoát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nạn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Tuy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nhiên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em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bị</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nhiễm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phóng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lâm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bệnh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nặng</a:t>
            </a:r>
            <a:r>
              <a:rPr lang="en-US"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051275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E0BB2DD7-D19B-E3E0-D059-4EB0DE2A5B75}"/>
              </a:ext>
            </a:extLst>
          </p:cNvPr>
          <p:cNvPicPr>
            <a:picLocks noChangeAspect="1"/>
          </p:cNvPicPr>
          <p:nvPr/>
        </p:nvPicPr>
        <p:blipFill>
          <a:blip r:embed="rId3"/>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120867BE-F802-5366-2D94-043AF6298AFD}"/>
              </a:ext>
            </a:extLst>
          </p:cNvPr>
          <p:cNvGrpSpPr/>
          <p:nvPr/>
        </p:nvGrpSpPr>
        <p:grpSpPr>
          <a:xfrm>
            <a:off x="282637" y="-347472"/>
            <a:ext cx="8700115" cy="3632093"/>
            <a:chOff x="282637" y="-347472"/>
            <a:chExt cx="8700115" cy="5511451"/>
          </a:xfrm>
        </p:grpSpPr>
        <p:sp>
          <p:nvSpPr>
            <p:cNvPr id="12" name="Freeform 7">
              <a:extLst>
                <a:ext uri="{FF2B5EF4-FFF2-40B4-BE49-F238E27FC236}">
                  <a16:creationId xmlns:a16="http://schemas.microsoft.com/office/drawing/2014/main" id="{3304E2C5-073F-3132-8627-190D1B7DC9E4}"/>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B6B007C2-2AE2-FAED-6006-9725293597A8}"/>
                </a:ext>
              </a:extLst>
            </p:cNvPr>
            <p:cNvSpPr txBox="1"/>
            <p:nvPr/>
          </p:nvSpPr>
          <p:spPr>
            <a:xfrm>
              <a:off x="1479884" y="961567"/>
              <a:ext cx="6489408" cy="18214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Xa- ra- cô hy vọng kéo dài cuộc sống của mình bằng cách nào?</a:t>
              </a:r>
            </a:p>
          </p:txBody>
        </p:sp>
      </p:grpSp>
      <p:sp>
        <p:nvSpPr>
          <p:cNvPr id="16" name="Rectangle: Rounded Corners 15">
            <a:extLst>
              <a:ext uri="{FF2B5EF4-FFF2-40B4-BE49-F238E27FC236}">
                <a16:creationId xmlns:a16="http://schemas.microsoft.com/office/drawing/2014/main" id="{0B0F58A2-D454-B35C-8602-FC1D2C068116}"/>
              </a:ext>
            </a:extLst>
          </p:cNvPr>
          <p:cNvSpPr/>
          <p:nvPr/>
        </p:nvSpPr>
        <p:spPr>
          <a:xfrm>
            <a:off x="637674" y="3392905"/>
            <a:ext cx="7315200" cy="29357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Xa -</a:t>
            </a:r>
            <a:r>
              <a:rPr lang="en-US" sz="3600" dirty="0" err="1">
                <a:solidFill>
                  <a:srgbClr val="FF0000"/>
                </a:solidFill>
                <a:latin typeface="Cambria" panose="02040503050406030204" pitchFamily="18" charset="0"/>
                <a:ea typeface="Cambria" panose="02040503050406030204" pitchFamily="18" charset="0"/>
              </a:rPr>
              <a:t>ra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nén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đau</a:t>
            </a:r>
            <a:r>
              <a:rPr lang="en-US" sz="3600" dirty="0">
                <a:solidFill>
                  <a:srgbClr val="FF0000"/>
                </a:solidFill>
                <a:latin typeface="Cambria" panose="02040503050406030204" pitchFamily="18" charset="0"/>
                <a:ea typeface="Cambria" panose="02040503050406030204" pitchFamily="18" charset="0"/>
              </a:rPr>
              <a:t> gấp </a:t>
            </a:r>
            <a:r>
              <a:rPr lang="en-US" sz="3600" dirty="0" err="1">
                <a:solidFill>
                  <a:srgbClr val="FF0000"/>
                </a:solidFill>
                <a:latin typeface="Cambria" panose="02040503050406030204" pitchFamily="18" charset="0"/>
                <a:ea typeface="Cambria" panose="02040503050406030204" pitchFamily="18" charset="0"/>
              </a:rPr>
              <a:t>hạc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giấy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vì</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 tin </a:t>
            </a:r>
            <a:r>
              <a:rPr lang="en-US" sz="3600" dirty="0" err="1">
                <a:solidFill>
                  <a:srgbClr val="FF0000"/>
                </a:solidFill>
                <a:latin typeface="Cambria" panose="02040503050406030204" pitchFamily="18" charset="0"/>
                <a:ea typeface="Cambria" panose="02040503050406030204" pitchFamily="18" charset="0"/>
              </a:rPr>
              <a:t>vào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truyền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thuyết</a:t>
            </a:r>
            <a:r>
              <a:rPr lang="en-US" sz="3600" dirty="0">
                <a:solidFill>
                  <a:srgbClr val="FF0000"/>
                </a:solidFill>
                <a:latin typeface="Cambria" panose="02040503050406030204" pitchFamily="18" charset="0"/>
                <a:ea typeface="Cambria" panose="02040503050406030204" pitchFamily="18" charset="0"/>
              </a:rPr>
              <a:t> gấp 1000 con </a:t>
            </a:r>
            <a:r>
              <a:rPr lang="en-US" sz="3600" dirty="0" err="1">
                <a:solidFill>
                  <a:srgbClr val="FF0000"/>
                </a:solidFill>
                <a:latin typeface="Cambria" panose="02040503050406030204" pitchFamily="18" charset="0"/>
                <a:ea typeface="Cambria" panose="02040503050406030204" pitchFamily="18" charset="0"/>
              </a:rPr>
              <a:t>hạc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giấy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sẽ</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khỏi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bệnh</a:t>
            </a:r>
            <a:r>
              <a:rPr lang="en-US"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343606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62ABC3B9-63EA-F60F-4090-E3C22FAD930E}"/>
              </a:ext>
            </a:extLst>
          </p:cNvPr>
          <p:cNvPicPr>
            <a:picLocks noChangeAspect="1"/>
          </p:cNvPicPr>
          <p:nvPr/>
        </p:nvPicPr>
        <p:blipFill>
          <a:blip r:embed="rId3"/>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6C2AC600-F403-3E6D-936B-EF9304487C3C}"/>
              </a:ext>
            </a:extLst>
          </p:cNvPr>
          <p:cNvGrpSpPr/>
          <p:nvPr/>
        </p:nvGrpSpPr>
        <p:grpSpPr>
          <a:xfrm>
            <a:off x="282637" y="-347472"/>
            <a:ext cx="8700115" cy="3632093"/>
            <a:chOff x="282637" y="-347472"/>
            <a:chExt cx="8700115" cy="5511451"/>
          </a:xfrm>
        </p:grpSpPr>
        <p:sp>
          <p:nvSpPr>
            <p:cNvPr id="12" name="Freeform 7">
              <a:extLst>
                <a:ext uri="{FF2B5EF4-FFF2-40B4-BE49-F238E27FC236}">
                  <a16:creationId xmlns:a16="http://schemas.microsoft.com/office/drawing/2014/main" id="{38B31297-C052-9907-3D82-4DDA93EDE34C}"/>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346238AD-D1C8-686D-F2F0-0806422CF3FC}"/>
                </a:ext>
              </a:extLst>
            </p:cNvPr>
            <p:cNvSpPr txBox="1"/>
            <p:nvPr/>
          </p:nvSpPr>
          <p:spPr>
            <a:xfrm>
              <a:off x="1479884" y="961567"/>
              <a:ext cx="6489408" cy="26620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Các bạn nhỏ đã làm gì để giúp ước nguyện của cô bé và bày tỏ ước vọng hoà bình?</a:t>
              </a:r>
            </a:p>
          </p:txBody>
        </p:sp>
      </p:grpSp>
      <p:sp>
        <p:nvSpPr>
          <p:cNvPr id="16" name="Rectangle: Rounded Corners 15">
            <a:extLst>
              <a:ext uri="{FF2B5EF4-FFF2-40B4-BE49-F238E27FC236}">
                <a16:creationId xmlns:a16="http://schemas.microsoft.com/office/drawing/2014/main" id="{05226C6B-AEA0-43AF-E9B7-6B902654383B}"/>
              </a:ext>
            </a:extLst>
          </p:cNvPr>
          <p:cNvSpPr/>
          <p:nvPr/>
        </p:nvSpPr>
        <p:spPr>
          <a:xfrm>
            <a:off x="637673" y="3392905"/>
            <a:ext cx="7664115" cy="3200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Các bạn nhỏ trên toàn nước Nhật đã gửi hàng nghìn con hạc giấy đến cho Xa-đa-cô.</a:t>
            </a:r>
          </a:p>
          <a:p>
            <a:pPr marL="457200" indent="-4572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Các bạn nhỏ đã quyên góp tiền xây một đài tưởng niệm những nạn nhân bị bom nguyên tử sát hại, và tượng đài Hoà bình cho trẻ em đã được khánh thành năm 1958 tại công viên Hoà Bình ở Hi-rô-si-ma.)</a:t>
            </a:r>
          </a:p>
        </p:txBody>
      </p:sp>
    </p:spTree>
    <p:extLst>
      <p:ext uri="{BB962C8B-B14F-4D97-AF65-F5344CB8AC3E}">
        <p14:creationId xmlns:p14="http://schemas.microsoft.com/office/powerpoint/2010/main" val="50660367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18F5B012-92C9-5E3E-8252-18D68013DB51}"/>
              </a:ext>
            </a:extLst>
          </p:cNvPr>
          <p:cNvPicPr>
            <a:picLocks noChangeAspect="1"/>
          </p:cNvPicPr>
          <p:nvPr/>
        </p:nvPicPr>
        <p:blipFill>
          <a:blip r:embed="rId3"/>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6FAB2ADA-3AA5-5151-3751-778C0FD24115}"/>
              </a:ext>
            </a:extLst>
          </p:cNvPr>
          <p:cNvGrpSpPr/>
          <p:nvPr/>
        </p:nvGrpSpPr>
        <p:grpSpPr>
          <a:xfrm>
            <a:off x="282637" y="-347472"/>
            <a:ext cx="8700115" cy="3632093"/>
            <a:chOff x="282637" y="-347472"/>
            <a:chExt cx="8700115" cy="5511451"/>
          </a:xfrm>
        </p:grpSpPr>
        <p:sp>
          <p:nvSpPr>
            <p:cNvPr id="12" name="Freeform 7">
              <a:extLst>
                <a:ext uri="{FF2B5EF4-FFF2-40B4-BE49-F238E27FC236}">
                  <a16:creationId xmlns:a16="http://schemas.microsoft.com/office/drawing/2014/main" id="{94B88886-3B2D-5A21-6565-137F70C7BFA0}"/>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B0013991-69A0-CFF2-280E-DBB3117FCFEA}"/>
                </a:ext>
              </a:extLst>
            </p:cNvPr>
            <p:cNvSpPr txBox="1"/>
            <p:nvPr/>
          </p:nvSpPr>
          <p:spPr>
            <a:xfrm>
              <a:off x="1479884" y="961567"/>
              <a:ext cx="6489408" cy="18214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con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hạc</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giấy</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ý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sp>
        <p:nvSpPr>
          <p:cNvPr id="16" name="Rectangle: Rounded Corners 15">
            <a:extLst>
              <a:ext uri="{FF2B5EF4-FFF2-40B4-BE49-F238E27FC236}">
                <a16:creationId xmlns:a16="http://schemas.microsoft.com/office/drawing/2014/main" id="{D1DAF136-4B10-4A01-1B54-8DE27552368B}"/>
              </a:ext>
            </a:extLst>
          </p:cNvPr>
          <p:cNvSpPr/>
          <p:nvPr/>
        </p:nvSpPr>
        <p:spPr>
          <a:xfrm>
            <a:off x="637673" y="3392905"/>
            <a:ext cx="7664115" cy="3200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 Câu chuyện lên án sự tàn bạo của chiến tranh, bày tỏ ước vọng hoà bình của trẻ em, kêu gọi thế giới đoàn kết chống chiến tranh,...)</a:t>
            </a:r>
          </a:p>
        </p:txBody>
      </p:sp>
    </p:spTree>
    <p:extLst>
      <p:ext uri="{BB962C8B-B14F-4D97-AF65-F5344CB8AC3E}">
        <p14:creationId xmlns:p14="http://schemas.microsoft.com/office/powerpoint/2010/main" val="36128371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19FF1B-F492-730A-5435-77C9279FA5ED}"/>
              </a:ext>
            </a:extLst>
          </p:cNvPr>
          <p:cNvPicPr>
            <a:picLocks noChangeAspect="1"/>
          </p:cNvPicPr>
          <p:nvPr/>
        </p:nvPicPr>
        <p:blipFill>
          <a:blip r:embed="rId2"/>
          <a:stretch>
            <a:fillRect/>
          </a:stretch>
        </p:blipFill>
        <p:spPr>
          <a:xfrm>
            <a:off x="0" y="775474"/>
            <a:ext cx="2227006" cy="1769768"/>
          </a:xfrm>
          <a:prstGeom prst="rect">
            <a:avLst/>
          </a:prstGeom>
        </p:spPr>
      </p:pic>
      <p:pic>
        <p:nvPicPr>
          <p:cNvPr id="9" name="Picture 8">
            <a:extLst>
              <a:ext uri="{FF2B5EF4-FFF2-40B4-BE49-F238E27FC236}">
                <a16:creationId xmlns:a16="http://schemas.microsoft.com/office/drawing/2014/main" id="{71A8D3F0-D9BF-52B9-293E-C16EE9D81666}"/>
              </a:ext>
            </a:extLst>
          </p:cNvPr>
          <p:cNvPicPr>
            <a:picLocks noChangeAspect="1"/>
          </p:cNvPicPr>
          <p:nvPr/>
        </p:nvPicPr>
        <p:blipFill>
          <a:blip r:embed="rId3"/>
          <a:stretch>
            <a:fillRect/>
          </a:stretch>
        </p:blipFill>
        <p:spPr>
          <a:xfrm>
            <a:off x="1437914" y="1501256"/>
            <a:ext cx="9571550" cy="3023878"/>
          </a:xfrm>
          <a:prstGeom prst="rect">
            <a:avLst/>
          </a:prstGeom>
        </p:spPr>
      </p:pic>
      <p:sp>
        <p:nvSpPr>
          <p:cNvPr id="4" name="Rectangle 3"/>
          <p:cNvSpPr/>
          <p:nvPr/>
        </p:nvSpPr>
        <p:spPr>
          <a:xfrm>
            <a:off x="4396390" y="4789251"/>
            <a:ext cx="413289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smtClean="0">
                <a:solidFill>
                  <a:schemeClr val="accent1">
                    <a:lumMod val="50000"/>
                  </a:schemeClr>
                </a:solidFill>
                <a:latin typeface=".VnAristote" panose="020B7200000000000000" pitchFamily="34" charset="0"/>
              </a:rPr>
              <a:t>TuÇn</a:t>
            </a:r>
            <a:r>
              <a:rPr lang="en-US" sz="4000" b="1" dirty="0" smtClean="0">
                <a:solidFill>
                  <a:schemeClr val="accent1">
                    <a:lumMod val="50000"/>
                  </a:schemeClr>
                </a:solidFill>
                <a:latin typeface=".VnAristote" panose="020B7200000000000000" pitchFamily="34" charset="0"/>
              </a:rPr>
              <a:t> 33 – </a:t>
            </a:r>
            <a:r>
              <a:rPr lang="en-US" sz="4000" b="1" dirty="0" err="1" smtClean="0">
                <a:solidFill>
                  <a:schemeClr val="accent1">
                    <a:lumMod val="50000"/>
                  </a:schemeClr>
                </a:solidFill>
                <a:latin typeface=".VnAristote" panose="020B7200000000000000" pitchFamily="34" charset="0"/>
              </a:rPr>
              <a:t>TiÕt</a:t>
            </a:r>
            <a:r>
              <a:rPr lang="en-US" sz="4000" b="1" dirty="0" smtClean="0">
                <a:solidFill>
                  <a:schemeClr val="accent1">
                    <a:lumMod val="50000"/>
                  </a:schemeClr>
                </a:solidFill>
                <a:latin typeface=".VnAristote" panose="020B7200000000000000" pitchFamily="34" charset="0"/>
              </a:rPr>
              <a:t> </a:t>
            </a:r>
            <a:r>
              <a:rPr lang="en-US" sz="4000" b="1" dirty="0" smtClean="0">
                <a:solidFill>
                  <a:schemeClr val="accent1">
                    <a:lumMod val="50000"/>
                  </a:schemeClr>
                </a:solidFill>
                <a:latin typeface=".VnAristote" panose="020B7200000000000000" pitchFamily="34" charset="0"/>
              </a:rPr>
              <a:t>225</a:t>
            </a:r>
            <a:endParaRPr lang="en-US" sz="4000" b="1" dirty="0">
              <a:solidFill>
                <a:schemeClr val="accent1">
                  <a:lumMod val="50000"/>
                </a:schemeClr>
              </a:solidFill>
              <a:latin typeface=".VnAristote" panose="020B7200000000000000" pitchFamily="34" charset="0"/>
            </a:endParaRPr>
          </a:p>
        </p:txBody>
      </p:sp>
      <p:sp>
        <p:nvSpPr>
          <p:cNvPr id="5" name="Rectangle 4"/>
          <p:cNvSpPr/>
          <p:nvPr/>
        </p:nvSpPr>
        <p:spPr>
          <a:xfrm>
            <a:off x="3574224" y="313809"/>
            <a:ext cx="3586238" cy="92333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err="1">
                <a:solidFill>
                  <a:schemeClr val="accent1">
                    <a:lumMod val="50000"/>
                  </a:schemeClr>
                </a:solidFill>
                <a:latin typeface=".VnAristote" panose="020B7200000000000000" pitchFamily="34" charset="0"/>
              </a:rPr>
              <a:t>TiÕng</a:t>
            </a:r>
            <a:r>
              <a:rPr lang="en-US" sz="5400" b="1" dirty="0">
                <a:solidFill>
                  <a:schemeClr val="accent1">
                    <a:lumMod val="50000"/>
                  </a:schemeClr>
                </a:solidFill>
                <a:latin typeface=".VnAristote" panose="020B7200000000000000" pitchFamily="34" charset="0"/>
              </a:rPr>
              <a:t> </a:t>
            </a:r>
            <a:r>
              <a:rPr lang="en-US" sz="5400" b="1" dirty="0" err="1">
                <a:solidFill>
                  <a:schemeClr val="accent1">
                    <a:lumMod val="50000"/>
                  </a:schemeClr>
                </a:solidFill>
                <a:latin typeface=".VnAristote" panose="020B7200000000000000" pitchFamily="34" charset="0"/>
              </a:rPr>
              <a:t>ViÖt</a:t>
            </a:r>
            <a:r>
              <a:rPr lang="en-US" sz="5400" b="1" dirty="0">
                <a:solidFill>
                  <a:schemeClr val="accent1">
                    <a:lumMod val="50000"/>
                  </a:schemeClr>
                </a:solidFill>
                <a:latin typeface=".VnAristote" panose="020B7200000000000000" pitchFamily="34" charset="0"/>
              </a:rPr>
              <a:t> 5</a:t>
            </a:r>
          </a:p>
        </p:txBody>
      </p:sp>
    </p:spTree>
    <p:extLst>
      <p:ext uri="{BB962C8B-B14F-4D97-AF65-F5344CB8AC3E}">
        <p14:creationId xmlns:p14="http://schemas.microsoft.com/office/powerpoint/2010/main" val="3307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5" name="Picture 4">
            <a:extLst>
              <a:ext uri="{FF2B5EF4-FFF2-40B4-BE49-F238E27FC236}">
                <a16:creationId xmlns:a16="http://schemas.microsoft.com/office/drawing/2014/main" id="{3EAD9FD8-8C6C-C81E-FC18-00885CE55890}"/>
              </a:ext>
            </a:extLst>
          </p:cNvPr>
          <p:cNvPicPr>
            <a:picLocks noChangeAspect="1"/>
          </p:cNvPicPr>
          <p:nvPr/>
        </p:nvPicPr>
        <p:blipFill>
          <a:blip r:embed="rId2"/>
          <a:stretch>
            <a:fillRect/>
          </a:stretch>
        </p:blipFill>
        <p:spPr>
          <a:xfrm>
            <a:off x="2803323" y="2299263"/>
            <a:ext cx="8401016" cy="2249619"/>
          </a:xfrm>
          <a:prstGeom prst="rect">
            <a:avLst/>
          </a:prstGeom>
        </p:spPr>
      </p:pic>
    </p:spTree>
    <p:extLst>
      <p:ext uri="{BB962C8B-B14F-4D97-AF65-F5344CB8AC3E}">
        <p14:creationId xmlns:p14="http://schemas.microsoft.com/office/powerpoint/2010/main" val="3284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1496</Words>
  <Application>Microsoft Office PowerPoint</Application>
  <PresentationFormat>Widescreen</PresentationFormat>
  <Paragraphs>83</Paragraphs>
  <Slides>30</Slides>
  <Notes>1</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30</vt:i4>
      </vt:variant>
    </vt:vector>
  </HeadingPairs>
  <TitlesOfParts>
    <vt:vector size="49" baseType="lpstr">
      <vt:lpstr>#9Slide03 SVNCintra</vt:lpstr>
      <vt:lpstr>#9Slide05 Lobster</vt:lpstr>
      <vt:lpstr>.VnAristote</vt:lpstr>
      <vt:lpstr>Aptos</vt:lpstr>
      <vt:lpstr>Aptos Display</vt:lpstr>
      <vt:lpstr>Arial</vt:lpstr>
      <vt:lpstr>Calibri</vt:lpstr>
      <vt:lpstr>Calibri Light</vt:lpstr>
      <vt:lpstr>Cambria</vt:lpstr>
      <vt:lpstr>Cambria Bold</vt:lpstr>
      <vt:lpstr>Times New Roman</vt:lpstr>
      <vt:lpstr>Office Theme</vt:lpstr>
      <vt:lpstr>1_Custom Design</vt:lpstr>
      <vt:lpstr>1_Office Theme</vt:lpstr>
      <vt:lpstr>2_Office Theme</vt:lpstr>
      <vt:lpstr>3_Office Theme</vt:lpstr>
      <vt:lpstr>4_Office Theme</vt:lpstr>
      <vt:lpstr>5_Office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67</cp:revision>
  <dcterms:created xsi:type="dcterms:W3CDTF">2024-07-21T01:54:37Z</dcterms:created>
  <dcterms:modified xsi:type="dcterms:W3CDTF">2025-05-05T07:28:54Z</dcterms:modified>
</cp:coreProperties>
</file>