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3"/>
  </p:notesMasterIdLst>
  <p:sldIdLst>
    <p:sldId id="383" r:id="rId4"/>
    <p:sldId id="262" r:id="rId5"/>
    <p:sldId id="384" r:id="rId6"/>
    <p:sldId id="261" r:id="rId7"/>
    <p:sldId id="339" r:id="rId8"/>
    <p:sldId id="371" r:id="rId9"/>
    <p:sldId id="385" r:id="rId10"/>
    <p:sldId id="386" r:id="rId11"/>
    <p:sldId id="3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4FF9F"/>
    <a:srgbClr val="FF9693"/>
    <a:srgbClr val="D8185A"/>
    <a:srgbClr val="F9FFA4"/>
    <a:srgbClr val="FFA1A1"/>
    <a:srgbClr val="6B441D"/>
    <a:srgbClr val="FFBF69"/>
    <a:srgbClr val="FFD59E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9" autoAdjust="0"/>
    <p:restoredTop sz="92435" autoAdjust="0"/>
  </p:normalViewPr>
  <p:slideViewPr>
    <p:cSldViewPr snapToGrid="0">
      <p:cViewPr varScale="1">
        <p:scale>
          <a:sx n="103" d="100"/>
          <a:sy n="103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6074A-93A9-4CD0-8ABC-A7231CB845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CF18D-0CAF-4EEC-BDA6-2A2A4B9F3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3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82F29A-AEC8-E98A-14C2-4CB6F2079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212305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5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75568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5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3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74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78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5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66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3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08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18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1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0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0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8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1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8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4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5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BF7B851-26EA-45FE-84BF-F6EB66644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47" y="1371633"/>
            <a:ext cx="81876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7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2FA1D-E509-02A1-6796-608469FD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16" y="2126975"/>
            <a:ext cx="9382557" cy="14143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6918" y="5003177"/>
            <a:ext cx="404869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TuÇn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34 –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TiÕt</a:t>
            </a:r>
            <a:r>
              <a:rPr lang="en-US" sz="3600" b="1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238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.VnAristote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2217" y="316353"/>
            <a:ext cx="3586238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TiÕng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ViÖt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79405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43"/>
          <p:cNvSpPr/>
          <p:nvPr/>
        </p:nvSpPr>
        <p:spPr>
          <a:xfrm>
            <a:off x="1177447" y="977031"/>
            <a:ext cx="8116865" cy="4509336"/>
          </a:xfrm>
          <a:custGeom>
            <a:avLst/>
            <a:gdLst>
              <a:gd name="connsiteX0" fmla="*/ 152243 w 10553239"/>
              <a:gd name="connsiteY0" fmla="*/ 2801412 h 5781900"/>
              <a:gd name="connsiteX1" fmla="*/ 181271 w 10553239"/>
              <a:gd name="connsiteY1" fmla="*/ 2743355 h 5781900"/>
              <a:gd name="connsiteX2" fmla="*/ 181271 w 10553239"/>
              <a:gd name="connsiteY2" fmla="*/ 1901526 h 5781900"/>
              <a:gd name="connsiteX3" fmla="*/ 7100 w 10553239"/>
              <a:gd name="connsiteY3" fmla="*/ 1277412 h 5781900"/>
              <a:gd name="connsiteX4" fmla="*/ 457043 w 10553239"/>
              <a:gd name="connsiteY4" fmla="*/ 450098 h 5781900"/>
              <a:gd name="connsiteX5" fmla="*/ 1705271 w 10553239"/>
              <a:gd name="connsiteY5" fmla="*/ 101755 h 5781900"/>
              <a:gd name="connsiteX6" fmla="*/ 3374414 w 10553239"/>
              <a:gd name="connsiteY6" fmla="*/ 290441 h 5781900"/>
              <a:gd name="connsiteX7" fmla="*/ 6364357 w 10553239"/>
              <a:gd name="connsiteY7" fmla="*/ 290441 h 5781900"/>
              <a:gd name="connsiteX8" fmla="*/ 8454414 w 10553239"/>
              <a:gd name="connsiteY8" fmla="*/ 155 h 5781900"/>
              <a:gd name="connsiteX9" fmla="*/ 9833271 w 10553239"/>
              <a:gd name="connsiteY9" fmla="*/ 333984 h 5781900"/>
              <a:gd name="connsiteX10" fmla="*/ 10529957 w 10553239"/>
              <a:gd name="connsiteY10" fmla="*/ 1596726 h 5781900"/>
              <a:gd name="connsiteX11" fmla="*/ 10370300 w 10553239"/>
              <a:gd name="connsiteY11" fmla="*/ 2903012 h 5781900"/>
              <a:gd name="connsiteX12" fmla="*/ 10196129 w 10553239"/>
              <a:gd name="connsiteY12" fmla="*/ 3977069 h 5781900"/>
              <a:gd name="connsiteX13" fmla="*/ 10050986 w 10553239"/>
              <a:gd name="connsiteY13" fmla="*/ 5689755 h 5781900"/>
              <a:gd name="connsiteX14" fmla="*/ 7061043 w 10553239"/>
              <a:gd name="connsiteY14" fmla="*/ 5530098 h 5781900"/>
              <a:gd name="connsiteX15" fmla="*/ 5406414 w 10553239"/>
              <a:gd name="connsiteY15" fmla="*/ 5355926 h 5781900"/>
              <a:gd name="connsiteX16" fmla="*/ 3171214 w 10553239"/>
              <a:gd name="connsiteY16" fmla="*/ 5559126 h 5781900"/>
              <a:gd name="connsiteX17" fmla="*/ 1879443 w 10553239"/>
              <a:gd name="connsiteY17" fmla="*/ 5675241 h 5781900"/>
              <a:gd name="connsiteX18" fmla="*/ 340929 w 10553239"/>
              <a:gd name="connsiteY18" fmla="*/ 5268841 h 5781900"/>
              <a:gd name="connsiteX19" fmla="*/ 152243 w 10553239"/>
              <a:gd name="connsiteY19" fmla="*/ 3411012 h 5781900"/>
              <a:gd name="connsiteX20" fmla="*/ 152243 w 10553239"/>
              <a:gd name="connsiteY20" fmla="*/ 2801412 h 5781900"/>
              <a:gd name="connsiteX0" fmla="*/ 152243 w 10553239"/>
              <a:gd name="connsiteY0" fmla="*/ 3411012 h 5781900"/>
              <a:gd name="connsiteX1" fmla="*/ 181271 w 10553239"/>
              <a:gd name="connsiteY1" fmla="*/ 2743355 h 5781900"/>
              <a:gd name="connsiteX2" fmla="*/ 181271 w 10553239"/>
              <a:gd name="connsiteY2" fmla="*/ 1901526 h 5781900"/>
              <a:gd name="connsiteX3" fmla="*/ 7100 w 10553239"/>
              <a:gd name="connsiteY3" fmla="*/ 1277412 h 5781900"/>
              <a:gd name="connsiteX4" fmla="*/ 457043 w 10553239"/>
              <a:gd name="connsiteY4" fmla="*/ 450098 h 5781900"/>
              <a:gd name="connsiteX5" fmla="*/ 1705271 w 10553239"/>
              <a:gd name="connsiteY5" fmla="*/ 101755 h 5781900"/>
              <a:gd name="connsiteX6" fmla="*/ 3374414 w 10553239"/>
              <a:gd name="connsiteY6" fmla="*/ 290441 h 5781900"/>
              <a:gd name="connsiteX7" fmla="*/ 6364357 w 10553239"/>
              <a:gd name="connsiteY7" fmla="*/ 290441 h 5781900"/>
              <a:gd name="connsiteX8" fmla="*/ 8454414 w 10553239"/>
              <a:gd name="connsiteY8" fmla="*/ 155 h 5781900"/>
              <a:gd name="connsiteX9" fmla="*/ 9833271 w 10553239"/>
              <a:gd name="connsiteY9" fmla="*/ 333984 h 5781900"/>
              <a:gd name="connsiteX10" fmla="*/ 10529957 w 10553239"/>
              <a:gd name="connsiteY10" fmla="*/ 1596726 h 5781900"/>
              <a:gd name="connsiteX11" fmla="*/ 10370300 w 10553239"/>
              <a:gd name="connsiteY11" fmla="*/ 2903012 h 5781900"/>
              <a:gd name="connsiteX12" fmla="*/ 10196129 w 10553239"/>
              <a:gd name="connsiteY12" fmla="*/ 3977069 h 5781900"/>
              <a:gd name="connsiteX13" fmla="*/ 10050986 w 10553239"/>
              <a:gd name="connsiteY13" fmla="*/ 5689755 h 5781900"/>
              <a:gd name="connsiteX14" fmla="*/ 7061043 w 10553239"/>
              <a:gd name="connsiteY14" fmla="*/ 5530098 h 5781900"/>
              <a:gd name="connsiteX15" fmla="*/ 5406414 w 10553239"/>
              <a:gd name="connsiteY15" fmla="*/ 5355926 h 5781900"/>
              <a:gd name="connsiteX16" fmla="*/ 3171214 w 10553239"/>
              <a:gd name="connsiteY16" fmla="*/ 5559126 h 5781900"/>
              <a:gd name="connsiteX17" fmla="*/ 1879443 w 10553239"/>
              <a:gd name="connsiteY17" fmla="*/ 5675241 h 5781900"/>
              <a:gd name="connsiteX18" fmla="*/ 340929 w 10553239"/>
              <a:gd name="connsiteY18" fmla="*/ 5268841 h 5781900"/>
              <a:gd name="connsiteX19" fmla="*/ 152243 w 10553239"/>
              <a:gd name="connsiteY19" fmla="*/ 3411012 h 5781900"/>
              <a:gd name="connsiteX0" fmla="*/ 108700 w 10553239"/>
              <a:gd name="connsiteY0" fmla="*/ 3730326 h 5781900"/>
              <a:gd name="connsiteX1" fmla="*/ 181271 w 10553239"/>
              <a:gd name="connsiteY1" fmla="*/ 2743355 h 5781900"/>
              <a:gd name="connsiteX2" fmla="*/ 181271 w 10553239"/>
              <a:gd name="connsiteY2" fmla="*/ 1901526 h 5781900"/>
              <a:gd name="connsiteX3" fmla="*/ 7100 w 10553239"/>
              <a:gd name="connsiteY3" fmla="*/ 1277412 h 5781900"/>
              <a:gd name="connsiteX4" fmla="*/ 457043 w 10553239"/>
              <a:gd name="connsiteY4" fmla="*/ 450098 h 5781900"/>
              <a:gd name="connsiteX5" fmla="*/ 1705271 w 10553239"/>
              <a:gd name="connsiteY5" fmla="*/ 101755 h 5781900"/>
              <a:gd name="connsiteX6" fmla="*/ 3374414 w 10553239"/>
              <a:gd name="connsiteY6" fmla="*/ 290441 h 5781900"/>
              <a:gd name="connsiteX7" fmla="*/ 6364357 w 10553239"/>
              <a:gd name="connsiteY7" fmla="*/ 290441 h 5781900"/>
              <a:gd name="connsiteX8" fmla="*/ 8454414 w 10553239"/>
              <a:gd name="connsiteY8" fmla="*/ 155 h 5781900"/>
              <a:gd name="connsiteX9" fmla="*/ 9833271 w 10553239"/>
              <a:gd name="connsiteY9" fmla="*/ 333984 h 5781900"/>
              <a:gd name="connsiteX10" fmla="*/ 10529957 w 10553239"/>
              <a:gd name="connsiteY10" fmla="*/ 1596726 h 5781900"/>
              <a:gd name="connsiteX11" fmla="*/ 10370300 w 10553239"/>
              <a:gd name="connsiteY11" fmla="*/ 2903012 h 5781900"/>
              <a:gd name="connsiteX12" fmla="*/ 10196129 w 10553239"/>
              <a:gd name="connsiteY12" fmla="*/ 3977069 h 5781900"/>
              <a:gd name="connsiteX13" fmla="*/ 10050986 w 10553239"/>
              <a:gd name="connsiteY13" fmla="*/ 5689755 h 5781900"/>
              <a:gd name="connsiteX14" fmla="*/ 7061043 w 10553239"/>
              <a:gd name="connsiteY14" fmla="*/ 5530098 h 5781900"/>
              <a:gd name="connsiteX15" fmla="*/ 5406414 w 10553239"/>
              <a:gd name="connsiteY15" fmla="*/ 5355926 h 5781900"/>
              <a:gd name="connsiteX16" fmla="*/ 3171214 w 10553239"/>
              <a:gd name="connsiteY16" fmla="*/ 5559126 h 5781900"/>
              <a:gd name="connsiteX17" fmla="*/ 1879443 w 10553239"/>
              <a:gd name="connsiteY17" fmla="*/ 5675241 h 5781900"/>
              <a:gd name="connsiteX18" fmla="*/ 340929 w 10553239"/>
              <a:gd name="connsiteY18" fmla="*/ 5268841 h 5781900"/>
              <a:gd name="connsiteX19" fmla="*/ 108700 w 10553239"/>
              <a:gd name="connsiteY19" fmla="*/ 3730326 h 5781900"/>
              <a:gd name="connsiteX0" fmla="*/ 108700 w 10553239"/>
              <a:gd name="connsiteY0" fmla="*/ 3730326 h 5781900"/>
              <a:gd name="connsiteX1" fmla="*/ 181271 w 10553239"/>
              <a:gd name="connsiteY1" fmla="*/ 2743355 h 5781900"/>
              <a:gd name="connsiteX2" fmla="*/ 181271 w 10553239"/>
              <a:gd name="connsiteY2" fmla="*/ 1901526 h 5781900"/>
              <a:gd name="connsiteX3" fmla="*/ 7100 w 10553239"/>
              <a:gd name="connsiteY3" fmla="*/ 1277412 h 5781900"/>
              <a:gd name="connsiteX4" fmla="*/ 457043 w 10553239"/>
              <a:gd name="connsiteY4" fmla="*/ 450098 h 5781900"/>
              <a:gd name="connsiteX5" fmla="*/ 1705271 w 10553239"/>
              <a:gd name="connsiteY5" fmla="*/ 101755 h 5781900"/>
              <a:gd name="connsiteX6" fmla="*/ 3374414 w 10553239"/>
              <a:gd name="connsiteY6" fmla="*/ 290441 h 5781900"/>
              <a:gd name="connsiteX7" fmla="*/ 6364357 w 10553239"/>
              <a:gd name="connsiteY7" fmla="*/ 290441 h 5781900"/>
              <a:gd name="connsiteX8" fmla="*/ 8454414 w 10553239"/>
              <a:gd name="connsiteY8" fmla="*/ 155 h 5781900"/>
              <a:gd name="connsiteX9" fmla="*/ 9833271 w 10553239"/>
              <a:gd name="connsiteY9" fmla="*/ 333984 h 5781900"/>
              <a:gd name="connsiteX10" fmla="*/ 10529957 w 10553239"/>
              <a:gd name="connsiteY10" fmla="*/ 1596726 h 5781900"/>
              <a:gd name="connsiteX11" fmla="*/ 10370300 w 10553239"/>
              <a:gd name="connsiteY11" fmla="*/ 2903012 h 5781900"/>
              <a:gd name="connsiteX12" fmla="*/ 10196129 w 10553239"/>
              <a:gd name="connsiteY12" fmla="*/ 3977069 h 5781900"/>
              <a:gd name="connsiteX13" fmla="*/ 10050986 w 10553239"/>
              <a:gd name="connsiteY13" fmla="*/ 5689755 h 5781900"/>
              <a:gd name="connsiteX14" fmla="*/ 7061043 w 10553239"/>
              <a:gd name="connsiteY14" fmla="*/ 5530098 h 5781900"/>
              <a:gd name="connsiteX15" fmla="*/ 5406414 w 10553239"/>
              <a:gd name="connsiteY15" fmla="*/ 5355926 h 5781900"/>
              <a:gd name="connsiteX16" fmla="*/ 3171214 w 10553239"/>
              <a:gd name="connsiteY16" fmla="*/ 5559126 h 5781900"/>
              <a:gd name="connsiteX17" fmla="*/ 1879443 w 10553239"/>
              <a:gd name="connsiteY17" fmla="*/ 5675241 h 5781900"/>
              <a:gd name="connsiteX18" fmla="*/ 340929 w 10553239"/>
              <a:gd name="connsiteY18" fmla="*/ 5268841 h 5781900"/>
              <a:gd name="connsiteX19" fmla="*/ 108700 w 10553239"/>
              <a:gd name="connsiteY19" fmla="*/ 3730326 h 5781900"/>
              <a:gd name="connsiteX0" fmla="*/ 108700 w 10553239"/>
              <a:gd name="connsiteY0" fmla="*/ 3730326 h 5781900"/>
              <a:gd name="connsiteX1" fmla="*/ 181271 w 10553239"/>
              <a:gd name="connsiteY1" fmla="*/ 2743355 h 5781900"/>
              <a:gd name="connsiteX2" fmla="*/ 181271 w 10553239"/>
              <a:gd name="connsiteY2" fmla="*/ 2003126 h 5781900"/>
              <a:gd name="connsiteX3" fmla="*/ 7100 w 10553239"/>
              <a:gd name="connsiteY3" fmla="*/ 1277412 h 5781900"/>
              <a:gd name="connsiteX4" fmla="*/ 457043 w 10553239"/>
              <a:gd name="connsiteY4" fmla="*/ 450098 h 5781900"/>
              <a:gd name="connsiteX5" fmla="*/ 1705271 w 10553239"/>
              <a:gd name="connsiteY5" fmla="*/ 101755 h 5781900"/>
              <a:gd name="connsiteX6" fmla="*/ 3374414 w 10553239"/>
              <a:gd name="connsiteY6" fmla="*/ 290441 h 5781900"/>
              <a:gd name="connsiteX7" fmla="*/ 6364357 w 10553239"/>
              <a:gd name="connsiteY7" fmla="*/ 290441 h 5781900"/>
              <a:gd name="connsiteX8" fmla="*/ 8454414 w 10553239"/>
              <a:gd name="connsiteY8" fmla="*/ 155 h 5781900"/>
              <a:gd name="connsiteX9" fmla="*/ 9833271 w 10553239"/>
              <a:gd name="connsiteY9" fmla="*/ 333984 h 5781900"/>
              <a:gd name="connsiteX10" fmla="*/ 10529957 w 10553239"/>
              <a:gd name="connsiteY10" fmla="*/ 1596726 h 5781900"/>
              <a:gd name="connsiteX11" fmla="*/ 10370300 w 10553239"/>
              <a:gd name="connsiteY11" fmla="*/ 2903012 h 5781900"/>
              <a:gd name="connsiteX12" fmla="*/ 10196129 w 10553239"/>
              <a:gd name="connsiteY12" fmla="*/ 3977069 h 5781900"/>
              <a:gd name="connsiteX13" fmla="*/ 10050986 w 10553239"/>
              <a:gd name="connsiteY13" fmla="*/ 5689755 h 5781900"/>
              <a:gd name="connsiteX14" fmla="*/ 7061043 w 10553239"/>
              <a:gd name="connsiteY14" fmla="*/ 5530098 h 5781900"/>
              <a:gd name="connsiteX15" fmla="*/ 5406414 w 10553239"/>
              <a:gd name="connsiteY15" fmla="*/ 5355926 h 5781900"/>
              <a:gd name="connsiteX16" fmla="*/ 3171214 w 10553239"/>
              <a:gd name="connsiteY16" fmla="*/ 5559126 h 5781900"/>
              <a:gd name="connsiteX17" fmla="*/ 1879443 w 10553239"/>
              <a:gd name="connsiteY17" fmla="*/ 5675241 h 5781900"/>
              <a:gd name="connsiteX18" fmla="*/ 340929 w 10553239"/>
              <a:gd name="connsiteY18" fmla="*/ 5268841 h 5781900"/>
              <a:gd name="connsiteX19" fmla="*/ 108700 w 10553239"/>
              <a:gd name="connsiteY19" fmla="*/ 3730326 h 5781900"/>
              <a:gd name="connsiteX0" fmla="*/ 109699 w 10554238"/>
              <a:gd name="connsiteY0" fmla="*/ 3730326 h 5781900"/>
              <a:gd name="connsiteX1" fmla="*/ 182270 w 10554238"/>
              <a:gd name="connsiteY1" fmla="*/ 2743355 h 5781900"/>
              <a:gd name="connsiteX2" fmla="*/ 182270 w 10554238"/>
              <a:gd name="connsiteY2" fmla="*/ 2003126 h 5781900"/>
              <a:gd name="connsiteX3" fmla="*/ 8099 w 10554238"/>
              <a:gd name="connsiteY3" fmla="*/ 1277412 h 5781900"/>
              <a:gd name="connsiteX4" fmla="*/ 458042 w 10554238"/>
              <a:gd name="connsiteY4" fmla="*/ 450098 h 5781900"/>
              <a:gd name="connsiteX5" fmla="*/ 1706270 w 10554238"/>
              <a:gd name="connsiteY5" fmla="*/ 101755 h 5781900"/>
              <a:gd name="connsiteX6" fmla="*/ 3375413 w 10554238"/>
              <a:gd name="connsiteY6" fmla="*/ 290441 h 5781900"/>
              <a:gd name="connsiteX7" fmla="*/ 6365356 w 10554238"/>
              <a:gd name="connsiteY7" fmla="*/ 290441 h 5781900"/>
              <a:gd name="connsiteX8" fmla="*/ 8455413 w 10554238"/>
              <a:gd name="connsiteY8" fmla="*/ 155 h 5781900"/>
              <a:gd name="connsiteX9" fmla="*/ 9834270 w 10554238"/>
              <a:gd name="connsiteY9" fmla="*/ 333984 h 5781900"/>
              <a:gd name="connsiteX10" fmla="*/ 10530956 w 10554238"/>
              <a:gd name="connsiteY10" fmla="*/ 1596726 h 5781900"/>
              <a:gd name="connsiteX11" fmla="*/ 10371299 w 10554238"/>
              <a:gd name="connsiteY11" fmla="*/ 2903012 h 5781900"/>
              <a:gd name="connsiteX12" fmla="*/ 10197128 w 10554238"/>
              <a:gd name="connsiteY12" fmla="*/ 3977069 h 5781900"/>
              <a:gd name="connsiteX13" fmla="*/ 10051985 w 10554238"/>
              <a:gd name="connsiteY13" fmla="*/ 5689755 h 5781900"/>
              <a:gd name="connsiteX14" fmla="*/ 7062042 w 10554238"/>
              <a:gd name="connsiteY14" fmla="*/ 5530098 h 5781900"/>
              <a:gd name="connsiteX15" fmla="*/ 5407413 w 10554238"/>
              <a:gd name="connsiteY15" fmla="*/ 5355926 h 5781900"/>
              <a:gd name="connsiteX16" fmla="*/ 3172213 w 10554238"/>
              <a:gd name="connsiteY16" fmla="*/ 5559126 h 5781900"/>
              <a:gd name="connsiteX17" fmla="*/ 1880442 w 10554238"/>
              <a:gd name="connsiteY17" fmla="*/ 5675241 h 5781900"/>
              <a:gd name="connsiteX18" fmla="*/ 341928 w 10554238"/>
              <a:gd name="connsiteY18" fmla="*/ 5268841 h 5781900"/>
              <a:gd name="connsiteX19" fmla="*/ 109699 w 10554238"/>
              <a:gd name="connsiteY19" fmla="*/ 3730326 h 5781900"/>
              <a:gd name="connsiteX0" fmla="*/ 108701 w 10553240"/>
              <a:gd name="connsiteY0" fmla="*/ 3730326 h 5781900"/>
              <a:gd name="connsiteX1" fmla="*/ 181272 w 10553240"/>
              <a:gd name="connsiteY1" fmla="*/ 2743355 h 5781900"/>
              <a:gd name="connsiteX2" fmla="*/ 181272 w 10553240"/>
              <a:gd name="connsiteY2" fmla="*/ 2003126 h 5781900"/>
              <a:gd name="connsiteX3" fmla="*/ 7101 w 10553240"/>
              <a:gd name="connsiteY3" fmla="*/ 1181844 h 5781900"/>
              <a:gd name="connsiteX4" fmla="*/ 457044 w 10553240"/>
              <a:gd name="connsiteY4" fmla="*/ 450098 h 5781900"/>
              <a:gd name="connsiteX5" fmla="*/ 1705272 w 10553240"/>
              <a:gd name="connsiteY5" fmla="*/ 101755 h 5781900"/>
              <a:gd name="connsiteX6" fmla="*/ 3374415 w 10553240"/>
              <a:gd name="connsiteY6" fmla="*/ 290441 h 5781900"/>
              <a:gd name="connsiteX7" fmla="*/ 6364358 w 10553240"/>
              <a:gd name="connsiteY7" fmla="*/ 290441 h 5781900"/>
              <a:gd name="connsiteX8" fmla="*/ 8454415 w 10553240"/>
              <a:gd name="connsiteY8" fmla="*/ 155 h 5781900"/>
              <a:gd name="connsiteX9" fmla="*/ 9833272 w 10553240"/>
              <a:gd name="connsiteY9" fmla="*/ 333984 h 5781900"/>
              <a:gd name="connsiteX10" fmla="*/ 10529958 w 10553240"/>
              <a:gd name="connsiteY10" fmla="*/ 1596726 h 5781900"/>
              <a:gd name="connsiteX11" fmla="*/ 10370301 w 10553240"/>
              <a:gd name="connsiteY11" fmla="*/ 2903012 h 5781900"/>
              <a:gd name="connsiteX12" fmla="*/ 10196130 w 10553240"/>
              <a:gd name="connsiteY12" fmla="*/ 3977069 h 5781900"/>
              <a:gd name="connsiteX13" fmla="*/ 10050987 w 10553240"/>
              <a:gd name="connsiteY13" fmla="*/ 5689755 h 5781900"/>
              <a:gd name="connsiteX14" fmla="*/ 7061044 w 10553240"/>
              <a:gd name="connsiteY14" fmla="*/ 5530098 h 5781900"/>
              <a:gd name="connsiteX15" fmla="*/ 5406415 w 10553240"/>
              <a:gd name="connsiteY15" fmla="*/ 5355926 h 5781900"/>
              <a:gd name="connsiteX16" fmla="*/ 3171215 w 10553240"/>
              <a:gd name="connsiteY16" fmla="*/ 5559126 h 5781900"/>
              <a:gd name="connsiteX17" fmla="*/ 1879444 w 10553240"/>
              <a:gd name="connsiteY17" fmla="*/ 5675241 h 5781900"/>
              <a:gd name="connsiteX18" fmla="*/ 340930 w 10553240"/>
              <a:gd name="connsiteY18" fmla="*/ 5268841 h 5781900"/>
              <a:gd name="connsiteX19" fmla="*/ 108701 w 10553240"/>
              <a:gd name="connsiteY19" fmla="*/ 3730326 h 5781900"/>
              <a:gd name="connsiteX0" fmla="*/ 127881 w 10572420"/>
              <a:gd name="connsiteY0" fmla="*/ 3730326 h 5781900"/>
              <a:gd name="connsiteX1" fmla="*/ 200452 w 10572420"/>
              <a:gd name="connsiteY1" fmla="*/ 2743355 h 5781900"/>
              <a:gd name="connsiteX2" fmla="*/ 200452 w 10572420"/>
              <a:gd name="connsiteY2" fmla="*/ 2003126 h 5781900"/>
              <a:gd name="connsiteX3" fmla="*/ 26281 w 10572420"/>
              <a:gd name="connsiteY3" fmla="*/ 1181844 h 5781900"/>
              <a:gd name="connsiteX4" fmla="*/ 476224 w 10572420"/>
              <a:gd name="connsiteY4" fmla="*/ 450098 h 5781900"/>
              <a:gd name="connsiteX5" fmla="*/ 1724452 w 10572420"/>
              <a:gd name="connsiteY5" fmla="*/ 101755 h 5781900"/>
              <a:gd name="connsiteX6" fmla="*/ 3393595 w 10572420"/>
              <a:gd name="connsiteY6" fmla="*/ 290441 h 5781900"/>
              <a:gd name="connsiteX7" fmla="*/ 6383538 w 10572420"/>
              <a:gd name="connsiteY7" fmla="*/ 290441 h 5781900"/>
              <a:gd name="connsiteX8" fmla="*/ 8473595 w 10572420"/>
              <a:gd name="connsiteY8" fmla="*/ 155 h 5781900"/>
              <a:gd name="connsiteX9" fmla="*/ 9852452 w 10572420"/>
              <a:gd name="connsiteY9" fmla="*/ 333984 h 5781900"/>
              <a:gd name="connsiteX10" fmla="*/ 10549138 w 10572420"/>
              <a:gd name="connsiteY10" fmla="*/ 1596726 h 5781900"/>
              <a:gd name="connsiteX11" fmla="*/ 10389481 w 10572420"/>
              <a:gd name="connsiteY11" fmla="*/ 2903012 h 5781900"/>
              <a:gd name="connsiteX12" fmla="*/ 10215310 w 10572420"/>
              <a:gd name="connsiteY12" fmla="*/ 3977069 h 5781900"/>
              <a:gd name="connsiteX13" fmla="*/ 10070167 w 10572420"/>
              <a:gd name="connsiteY13" fmla="*/ 5689755 h 5781900"/>
              <a:gd name="connsiteX14" fmla="*/ 7080224 w 10572420"/>
              <a:gd name="connsiteY14" fmla="*/ 5530098 h 5781900"/>
              <a:gd name="connsiteX15" fmla="*/ 5425595 w 10572420"/>
              <a:gd name="connsiteY15" fmla="*/ 5355926 h 5781900"/>
              <a:gd name="connsiteX16" fmla="*/ 3190395 w 10572420"/>
              <a:gd name="connsiteY16" fmla="*/ 5559126 h 5781900"/>
              <a:gd name="connsiteX17" fmla="*/ 1898624 w 10572420"/>
              <a:gd name="connsiteY17" fmla="*/ 5675241 h 5781900"/>
              <a:gd name="connsiteX18" fmla="*/ 360110 w 10572420"/>
              <a:gd name="connsiteY18" fmla="*/ 5268841 h 5781900"/>
              <a:gd name="connsiteX19" fmla="*/ 127881 w 10572420"/>
              <a:gd name="connsiteY19" fmla="*/ 3730326 h 5781900"/>
              <a:gd name="connsiteX0" fmla="*/ 127881 w 10572420"/>
              <a:gd name="connsiteY0" fmla="*/ 3730326 h 5781900"/>
              <a:gd name="connsiteX1" fmla="*/ 200452 w 10572420"/>
              <a:gd name="connsiteY1" fmla="*/ 2743355 h 5781900"/>
              <a:gd name="connsiteX2" fmla="*/ 200452 w 10572420"/>
              <a:gd name="connsiteY2" fmla="*/ 2003126 h 5781900"/>
              <a:gd name="connsiteX3" fmla="*/ 26281 w 10572420"/>
              <a:gd name="connsiteY3" fmla="*/ 1181844 h 5781900"/>
              <a:gd name="connsiteX4" fmla="*/ 476224 w 10572420"/>
              <a:gd name="connsiteY4" fmla="*/ 450098 h 5781900"/>
              <a:gd name="connsiteX5" fmla="*/ 1724452 w 10572420"/>
              <a:gd name="connsiteY5" fmla="*/ 101755 h 5781900"/>
              <a:gd name="connsiteX6" fmla="*/ 3393595 w 10572420"/>
              <a:gd name="connsiteY6" fmla="*/ 290441 h 5781900"/>
              <a:gd name="connsiteX7" fmla="*/ 6383538 w 10572420"/>
              <a:gd name="connsiteY7" fmla="*/ 290441 h 5781900"/>
              <a:gd name="connsiteX8" fmla="*/ 8473595 w 10572420"/>
              <a:gd name="connsiteY8" fmla="*/ 155 h 5781900"/>
              <a:gd name="connsiteX9" fmla="*/ 9852452 w 10572420"/>
              <a:gd name="connsiteY9" fmla="*/ 333984 h 5781900"/>
              <a:gd name="connsiteX10" fmla="*/ 10549138 w 10572420"/>
              <a:gd name="connsiteY10" fmla="*/ 1596726 h 5781900"/>
              <a:gd name="connsiteX11" fmla="*/ 10389481 w 10572420"/>
              <a:gd name="connsiteY11" fmla="*/ 2903012 h 5781900"/>
              <a:gd name="connsiteX12" fmla="*/ 10215310 w 10572420"/>
              <a:gd name="connsiteY12" fmla="*/ 3977069 h 5781900"/>
              <a:gd name="connsiteX13" fmla="*/ 10070167 w 10572420"/>
              <a:gd name="connsiteY13" fmla="*/ 5689755 h 5781900"/>
              <a:gd name="connsiteX14" fmla="*/ 7080224 w 10572420"/>
              <a:gd name="connsiteY14" fmla="*/ 5530098 h 5781900"/>
              <a:gd name="connsiteX15" fmla="*/ 5425595 w 10572420"/>
              <a:gd name="connsiteY15" fmla="*/ 5355926 h 5781900"/>
              <a:gd name="connsiteX16" fmla="*/ 3190395 w 10572420"/>
              <a:gd name="connsiteY16" fmla="*/ 5559126 h 5781900"/>
              <a:gd name="connsiteX17" fmla="*/ 1898624 w 10572420"/>
              <a:gd name="connsiteY17" fmla="*/ 5675241 h 5781900"/>
              <a:gd name="connsiteX18" fmla="*/ 360110 w 10572420"/>
              <a:gd name="connsiteY18" fmla="*/ 5268841 h 5781900"/>
              <a:gd name="connsiteX19" fmla="*/ 127881 w 10572420"/>
              <a:gd name="connsiteY19" fmla="*/ 3730326 h 5781900"/>
              <a:gd name="connsiteX0" fmla="*/ 24518 w 10469057"/>
              <a:gd name="connsiteY0" fmla="*/ 3730326 h 5781900"/>
              <a:gd name="connsiteX1" fmla="*/ 97089 w 10469057"/>
              <a:gd name="connsiteY1" fmla="*/ 2743355 h 5781900"/>
              <a:gd name="connsiteX2" fmla="*/ 97089 w 10469057"/>
              <a:gd name="connsiteY2" fmla="*/ 2003126 h 5781900"/>
              <a:gd name="connsiteX3" fmla="*/ 372861 w 10469057"/>
              <a:gd name="connsiteY3" fmla="*/ 450098 h 5781900"/>
              <a:gd name="connsiteX4" fmla="*/ 1621089 w 10469057"/>
              <a:gd name="connsiteY4" fmla="*/ 101755 h 5781900"/>
              <a:gd name="connsiteX5" fmla="*/ 3290232 w 10469057"/>
              <a:gd name="connsiteY5" fmla="*/ 290441 h 5781900"/>
              <a:gd name="connsiteX6" fmla="*/ 6280175 w 10469057"/>
              <a:gd name="connsiteY6" fmla="*/ 290441 h 5781900"/>
              <a:gd name="connsiteX7" fmla="*/ 8370232 w 10469057"/>
              <a:gd name="connsiteY7" fmla="*/ 155 h 5781900"/>
              <a:gd name="connsiteX8" fmla="*/ 9749089 w 10469057"/>
              <a:gd name="connsiteY8" fmla="*/ 333984 h 5781900"/>
              <a:gd name="connsiteX9" fmla="*/ 10445775 w 10469057"/>
              <a:gd name="connsiteY9" fmla="*/ 1596726 h 5781900"/>
              <a:gd name="connsiteX10" fmla="*/ 10286118 w 10469057"/>
              <a:gd name="connsiteY10" fmla="*/ 2903012 h 5781900"/>
              <a:gd name="connsiteX11" fmla="*/ 10111947 w 10469057"/>
              <a:gd name="connsiteY11" fmla="*/ 3977069 h 5781900"/>
              <a:gd name="connsiteX12" fmla="*/ 9966804 w 10469057"/>
              <a:gd name="connsiteY12" fmla="*/ 5689755 h 5781900"/>
              <a:gd name="connsiteX13" fmla="*/ 6976861 w 10469057"/>
              <a:gd name="connsiteY13" fmla="*/ 5530098 h 5781900"/>
              <a:gd name="connsiteX14" fmla="*/ 5322232 w 10469057"/>
              <a:gd name="connsiteY14" fmla="*/ 5355926 h 5781900"/>
              <a:gd name="connsiteX15" fmla="*/ 3087032 w 10469057"/>
              <a:gd name="connsiteY15" fmla="*/ 5559126 h 5781900"/>
              <a:gd name="connsiteX16" fmla="*/ 1795261 w 10469057"/>
              <a:gd name="connsiteY16" fmla="*/ 5675241 h 5781900"/>
              <a:gd name="connsiteX17" fmla="*/ 256747 w 10469057"/>
              <a:gd name="connsiteY17" fmla="*/ 5268841 h 5781900"/>
              <a:gd name="connsiteX18" fmla="*/ 24518 w 10469057"/>
              <a:gd name="connsiteY18" fmla="*/ 3730326 h 5781900"/>
              <a:gd name="connsiteX0" fmla="*/ 24518 w 10469057"/>
              <a:gd name="connsiteY0" fmla="*/ 3730326 h 5781900"/>
              <a:gd name="connsiteX1" fmla="*/ 97089 w 10469057"/>
              <a:gd name="connsiteY1" fmla="*/ 2743355 h 5781900"/>
              <a:gd name="connsiteX2" fmla="*/ 97089 w 10469057"/>
              <a:gd name="connsiteY2" fmla="*/ 2003126 h 5781900"/>
              <a:gd name="connsiteX3" fmla="*/ 144180 w 10469057"/>
              <a:gd name="connsiteY3" fmla="*/ 848300 h 5781900"/>
              <a:gd name="connsiteX4" fmla="*/ 1621089 w 10469057"/>
              <a:gd name="connsiteY4" fmla="*/ 101755 h 5781900"/>
              <a:gd name="connsiteX5" fmla="*/ 3290232 w 10469057"/>
              <a:gd name="connsiteY5" fmla="*/ 290441 h 5781900"/>
              <a:gd name="connsiteX6" fmla="*/ 6280175 w 10469057"/>
              <a:gd name="connsiteY6" fmla="*/ 290441 h 5781900"/>
              <a:gd name="connsiteX7" fmla="*/ 8370232 w 10469057"/>
              <a:gd name="connsiteY7" fmla="*/ 155 h 5781900"/>
              <a:gd name="connsiteX8" fmla="*/ 9749089 w 10469057"/>
              <a:gd name="connsiteY8" fmla="*/ 333984 h 5781900"/>
              <a:gd name="connsiteX9" fmla="*/ 10445775 w 10469057"/>
              <a:gd name="connsiteY9" fmla="*/ 1596726 h 5781900"/>
              <a:gd name="connsiteX10" fmla="*/ 10286118 w 10469057"/>
              <a:gd name="connsiteY10" fmla="*/ 2903012 h 5781900"/>
              <a:gd name="connsiteX11" fmla="*/ 10111947 w 10469057"/>
              <a:gd name="connsiteY11" fmla="*/ 3977069 h 5781900"/>
              <a:gd name="connsiteX12" fmla="*/ 9966804 w 10469057"/>
              <a:gd name="connsiteY12" fmla="*/ 5689755 h 5781900"/>
              <a:gd name="connsiteX13" fmla="*/ 6976861 w 10469057"/>
              <a:gd name="connsiteY13" fmla="*/ 5530098 h 5781900"/>
              <a:gd name="connsiteX14" fmla="*/ 5322232 w 10469057"/>
              <a:gd name="connsiteY14" fmla="*/ 5355926 h 5781900"/>
              <a:gd name="connsiteX15" fmla="*/ 3087032 w 10469057"/>
              <a:gd name="connsiteY15" fmla="*/ 5559126 h 5781900"/>
              <a:gd name="connsiteX16" fmla="*/ 1795261 w 10469057"/>
              <a:gd name="connsiteY16" fmla="*/ 5675241 h 5781900"/>
              <a:gd name="connsiteX17" fmla="*/ 256747 w 10469057"/>
              <a:gd name="connsiteY17" fmla="*/ 5268841 h 5781900"/>
              <a:gd name="connsiteX18" fmla="*/ 24518 w 10469057"/>
              <a:gd name="connsiteY18" fmla="*/ 3730326 h 5781900"/>
              <a:gd name="connsiteX0" fmla="*/ 24518 w 10469057"/>
              <a:gd name="connsiteY0" fmla="*/ 3730326 h 5781900"/>
              <a:gd name="connsiteX1" fmla="*/ 97089 w 10469057"/>
              <a:gd name="connsiteY1" fmla="*/ 2743355 h 5781900"/>
              <a:gd name="connsiteX2" fmla="*/ 97089 w 10469057"/>
              <a:gd name="connsiteY2" fmla="*/ 2003126 h 5781900"/>
              <a:gd name="connsiteX3" fmla="*/ 144180 w 10469057"/>
              <a:gd name="connsiteY3" fmla="*/ 848300 h 5781900"/>
              <a:gd name="connsiteX4" fmla="*/ 1621089 w 10469057"/>
              <a:gd name="connsiteY4" fmla="*/ 101755 h 5781900"/>
              <a:gd name="connsiteX5" fmla="*/ 3290232 w 10469057"/>
              <a:gd name="connsiteY5" fmla="*/ 290441 h 5781900"/>
              <a:gd name="connsiteX6" fmla="*/ 6280175 w 10469057"/>
              <a:gd name="connsiteY6" fmla="*/ 290441 h 5781900"/>
              <a:gd name="connsiteX7" fmla="*/ 8370232 w 10469057"/>
              <a:gd name="connsiteY7" fmla="*/ 155 h 5781900"/>
              <a:gd name="connsiteX8" fmla="*/ 9749089 w 10469057"/>
              <a:gd name="connsiteY8" fmla="*/ 333984 h 5781900"/>
              <a:gd name="connsiteX9" fmla="*/ 10445775 w 10469057"/>
              <a:gd name="connsiteY9" fmla="*/ 1596726 h 5781900"/>
              <a:gd name="connsiteX10" fmla="*/ 10286118 w 10469057"/>
              <a:gd name="connsiteY10" fmla="*/ 2903012 h 5781900"/>
              <a:gd name="connsiteX11" fmla="*/ 10111947 w 10469057"/>
              <a:gd name="connsiteY11" fmla="*/ 3977069 h 5781900"/>
              <a:gd name="connsiteX12" fmla="*/ 9966804 w 10469057"/>
              <a:gd name="connsiteY12" fmla="*/ 5689755 h 5781900"/>
              <a:gd name="connsiteX13" fmla="*/ 6976861 w 10469057"/>
              <a:gd name="connsiteY13" fmla="*/ 5530098 h 5781900"/>
              <a:gd name="connsiteX14" fmla="*/ 5322232 w 10469057"/>
              <a:gd name="connsiteY14" fmla="*/ 5355926 h 5781900"/>
              <a:gd name="connsiteX15" fmla="*/ 3087032 w 10469057"/>
              <a:gd name="connsiteY15" fmla="*/ 5559126 h 5781900"/>
              <a:gd name="connsiteX16" fmla="*/ 1795261 w 10469057"/>
              <a:gd name="connsiteY16" fmla="*/ 5675241 h 5781900"/>
              <a:gd name="connsiteX17" fmla="*/ 256747 w 10469057"/>
              <a:gd name="connsiteY17" fmla="*/ 5268841 h 5781900"/>
              <a:gd name="connsiteX18" fmla="*/ 24518 w 10469057"/>
              <a:gd name="connsiteY18" fmla="*/ 3730326 h 5781900"/>
              <a:gd name="connsiteX0" fmla="*/ 24518 w 10469057"/>
              <a:gd name="connsiteY0" fmla="*/ 3730326 h 5781900"/>
              <a:gd name="connsiteX1" fmla="*/ 97089 w 10469057"/>
              <a:gd name="connsiteY1" fmla="*/ 2743355 h 5781900"/>
              <a:gd name="connsiteX2" fmla="*/ 144180 w 10469057"/>
              <a:gd name="connsiteY2" fmla="*/ 848300 h 5781900"/>
              <a:gd name="connsiteX3" fmla="*/ 1621089 w 10469057"/>
              <a:gd name="connsiteY3" fmla="*/ 101755 h 5781900"/>
              <a:gd name="connsiteX4" fmla="*/ 3290232 w 10469057"/>
              <a:gd name="connsiteY4" fmla="*/ 290441 h 5781900"/>
              <a:gd name="connsiteX5" fmla="*/ 6280175 w 10469057"/>
              <a:gd name="connsiteY5" fmla="*/ 290441 h 5781900"/>
              <a:gd name="connsiteX6" fmla="*/ 8370232 w 10469057"/>
              <a:gd name="connsiteY6" fmla="*/ 155 h 5781900"/>
              <a:gd name="connsiteX7" fmla="*/ 9749089 w 10469057"/>
              <a:gd name="connsiteY7" fmla="*/ 333984 h 5781900"/>
              <a:gd name="connsiteX8" fmla="*/ 10445775 w 10469057"/>
              <a:gd name="connsiteY8" fmla="*/ 1596726 h 5781900"/>
              <a:gd name="connsiteX9" fmla="*/ 10286118 w 10469057"/>
              <a:gd name="connsiteY9" fmla="*/ 2903012 h 5781900"/>
              <a:gd name="connsiteX10" fmla="*/ 10111947 w 10469057"/>
              <a:gd name="connsiteY10" fmla="*/ 3977069 h 5781900"/>
              <a:gd name="connsiteX11" fmla="*/ 9966804 w 10469057"/>
              <a:gd name="connsiteY11" fmla="*/ 5689755 h 5781900"/>
              <a:gd name="connsiteX12" fmla="*/ 6976861 w 10469057"/>
              <a:gd name="connsiteY12" fmla="*/ 5530098 h 5781900"/>
              <a:gd name="connsiteX13" fmla="*/ 5322232 w 10469057"/>
              <a:gd name="connsiteY13" fmla="*/ 5355926 h 5781900"/>
              <a:gd name="connsiteX14" fmla="*/ 3087032 w 10469057"/>
              <a:gd name="connsiteY14" fmla="*/ 5559126 h 5781900"/>
              <a:gd name="connsiteX15" fmla="*/ 1795261 w 10469057"/>
              <a:gd name="connsiteY15" fmla="*/ 5675241 h 5781900"/>
              <a:gd name="connsiteX16" fmla="*/ 256747 w 10469057"/>
              <a:gd name="connsiteY16" fmla="*/ 5268841 h 5781900"/>
              <a:gd name="connsiteX17" fmla="*/ 24518 w 10469057"/>
              <a:gd name="connsiteY17" fmla="*/ 3730326 h 5781900"/>
              <a:gd name="connsiteX0" fmla="*/ 505 w 10445044"/>
              <a:gd name="connsiteY0" fmla="*/ 3730326 h 5781900"/>
              <a:gd name="connsiteX1" fmla="*/ 179794 w 10445044"/>
              <a:gd name="connsiteY1" fmla="*/ 2807068 h 5781900"/>
              <a:gd name="connsiteX2" fmla="*/ 120167 w 10445044"/>
              <a:gd name="connsiteY2" fmla="*/ 848300 h 5781900"/>
              <a:gd name="connsiteX3" fmla="*/ 1597076 w 10445044"/>
              <a:gd name="connsiteY3" fmla="*/ 101755 h 5781900"/>
              <a:gd name="connsiteX4" fmla="*/ 3266219 w 10445044"/>
              <a:gd name="connsiteY4" fmla="*/ 290441 h 5781900"/>
              <a:gd name="connsiteX5" fmla="*/ 6256162 w 10445044"/>
              <a:gd name="connsiteY5" fmla="*/ 290441 h 5781900"/>
              <a:gd name="connsiteX6" fmla="*/ 8346219 w 10445044"/>
              <a:gd name="connsiteY6" fmla="*/ 155 h 5781900"/>
              <a:gd name="connsiteX7" fmla="*/ 9725076 w 10445044"/>
              <a:gd name="connsiteY7" fmla="*/ 333984 h 5781900"/>
              <a:gd name="connsiteX8" fmla="*/ 10421762 w 10445044"/>
              <a:gd name="connsiteY8" fmla="*/ 1596726 h 5781900"/>
              <a:gd name="connsiteX9" fmla="*/ 10262105 w 10445044"/>
              <a:gd name="connsiteY9" fmla="*/ 2903012 h 5781900"/>
              <a:gd name="connsiteX10" fmla="*/ 10087934 w 10445044"/>
              <a:gd name="connsiteY10" fmla="*/ 3977069 h 5781900"/>
              <a:gd name="connsiteX11" fmla="*/ 9942791 w 10445044"/>
              <a:gd name="connsiteY11" fmla="*/ 5689755 h 5781900"/>
              <a:gd name="connsiteX12" fmla="*/ 6952848 w 10445044"/>
              <a:gd name="connsiteY12" fmla="*/ 5530098 h 5781900"/>
              <a:gd name="connsiteX13" fmla="*/ 5298219 w 10445044"/>
              <a:gd name="connsiteY13" fmla="*/ 5355926 h 5781900"/>
              <a:gd name="connsiteX14" fmla="*/ 3063019 w 10445044"/>
              <a:gd name="connsiteY14" fmla="*/ 5559126 h 5781900"/>
              <a:gd name="connsiteX15" fmla="*/ 1771248 w 10445044"/>
              <a:gd name="connsiteY15" fmla="*/ 5675241 h 5781900"/>
              <a:gd name="connsiteX16" fmla="*/ 232734 w 10445044"/>
              <a:gd name="connsiteY16" fmla="*/ 5268841 h 5781900"/>
              <a:gd name="connsiteX17" fmla="*/ 505 w 10445044"/>
              <a:gd name="connsiteY17" fmla="*/ 3730326 h 5781900"/>
              <a:gd name="connsiteX0" fmla="*/ 505 w 10445044"/>
              <a:gd name="connsiteY0" fmla="*/ 3730326 h 5781900"/>
              <a:gd name="connsiteX1" fmla="*/ 179794 w 10445044"/>
              <a:gd name="connsiteY1" fmla="*/ 2807068 h 5781900"/>
              <a:gd name="connsiteX2" fmla="*/ 150658 w 10445044"/>
              <a:gd name="connsiteY2" fmla="*/ 848300 h 5781900"/>
              <a:gd name="connsiteX3" fmla="*/ 1597076 w 10445044"/>
              <a:gd name="connsiteY3" fmla="*/ 101755 h 5781900"/>
              <a:gd name="connsiteX4" fmla="*/ 3266219 w 10445044"/>
              <a:gd name="connsiteY4" fmla="*/ 290441 h 5781900"/>
              <a:gd name="connsiteX5" fmla="*/ 6256162 w 10445044"/>
              <a:gd name="connsiteY5" fmla="*/ 290441 h 5781900"/>
              <a:gd name="connsiteX6" fmla="*/ 8346219 w 10445044"/>
              <a:gd name="connsiteY6" fmla="*/ 155 h 5781900"/>
              <a:gd name="connsiteX7" fmla="*/ 9725076 w 10445044"/>
              <a:gd name="connsiteY7" fmla="*/ 333984 h 5781900"/>
              <a:gd name="connsiteX8" fmla="*/ 10421762 w 10445044"/>
              <a:gd name="connsiteY8" fmla="*/ 1596726 h 5781900"/>
              <a:gd name="connsiteX9" fmla="*/ 10262105 w 10445044"/>
              <a:gd name="connsiteY9" fmla="*/ 2903012 h 5781900"/>
              <a:gd name="connsiteX10" fmla="*/ 10087934 w 10445044"/>
              <a:gd name="connsiteY10" fmla="*/ 3977069 h 5781900"/>
              <a:gd name="connsiteX11" fmla="*/ 9942791 w 10445044"/>
              <a:gd name="connsiteY11" fmla="*/ 5689755 h 5781900"/>
              <a:gd name="connsiteX12" fmla="*/ 6952848 w 10445044"/>
              <a:gd name="connsiteY12" fmla="*/ 5530098 h 5781900"/>
              <a:gd name="connsiteX13" fmla="*/ 5298219 w 10445044"/>
              <a:gd name="connsiteY13" fmla="*/ 5355926 h 5781900"/>
              <a:gd name="connsiteX14" fmla="*/ 3063019 w 10445044"/>
              <a:gd name="connsiteY14" fmla="*/ 5559126 h 5781900"/>
              <a:gd name="connsiteX15" fmla="*/ 1771248 w 10445044"/>
              <a:gd name="connsiteY15" fmla="*/ 5675241 h 5781900"/>
              <a:gd name="connsiteX16" fmla="*/ 232734 w 10445044"/>
              <a:gd name="connsiteY16" fmla="*/ 5268841 h 5781900"/>
              <a:gd name="connsiteX17" fmla="*/ 505 w 10445044"/>
              <a:gd name="connsiteY17" fmla="*/ 3730326 h 5781900"/>
              <a:gd name="connsiteX0" fmla="*/ 182758 w 10395068"/>
              <a:gd name="connsiteY0" fmla="*/ 5268841 h 5781900"/>
              <a:gd name="connsiteX1" fmla="*/ 129818 w 10395068"/>
              <a:gd name="connsiteY1" fmla="*/ 2807068 h 5781900"/>
              <a:gd name="connsiteX2" fmla="*/ 100682 w 10395068"/>
              <a:gd name="connsiteY2" fmla="*/ 848300 h 5781900"/>
              <a:gd name="connsiteX3" fmla="*/ 1547100 w 10395068"/>
              <a:gd name="connsiteY3" fmla="*/ 101755 h 5781900"/>
              <a:gd name="connsiteX4" fmla="*/ 3216243 w 10395068"/>
              <a:gd name="connsiteY4" fmla="*/ 290441 h 5781900"/>
              <a:gd name="connsiteX5" fmla="*/ 6206186 w 10395068"/>
              <a:gd name="connsiteY5" fmla="*/ 290441 h 5781900"/>
              <a:gd name="connsiteX6" fmla="*/ 8296243 w 10395068"/>
              <a:gd name="connsiteY6" fmla="*/ 155 h 5781900"/>
              <a:gd name="connsiteX7" fmla="*/ 9675100 w 10395068"/>
              <a:gd name="connsiteY7" fmla="*/ 333984 h 5781900"/>
              <a:gd name="connsiteX8" fmla="*/ 10371786 w 10395068"/>
              <a:gd name="connsiteY8" fmla="*/ 1596726 h 5781900"/>
              <a:gd name="connsiteX9" fmla="*/ 10212129 w 10395068"/>
              <a:gd name="connsiteY9" fmla="*/ 2903012 h 5781900"/>
              <a:gd name="connsiteX10" fmla="*/ 10037958 w 10395068"/>
              <a:gd name="connsiteY10" fmla="*/ 3977069 h 5781900"/>
              <a:gd name="connsiteX11" fmla="*/ 9892815 w 10395068"/>
              <a:gd name="connsiteY11" fmla="*/ 5689755 h 5781900"/>
              <a:gd name="connsiteX12" fmla="*/ 6902872 w 10395068"/>
              <a:gd name="connsiteY12" fmla="*/ 5530098 h 5781900"/>
              <a:gd name="connsiteX13" fmla="*/ 5248243 w 10395068"/>
              <a:gd name="connsiteY13" fmla="*/ 5355926 h 5781900"/>
              <a:gd name="connsiteX14" fmla="*/ 3013043 w 10395068"/>
              <a:gd name="connsiteY14" fmla="*/ 5559126 h 5781900"/>
              <a:gd name="connsiteX15" fmla="*/ 1721272 w 10395068"/>
              <a:gd name="connsiteY15" fmla="*/ 5675241 h 5781900"/>
              <a:gd name="connsiteX16" fmla="*/ 182758 w 10395068"/>
              <a:gd name="connsiteY16" fmla="*/ 5268841 h 5781900"/>
              <a:gd name="connsiteX0" fmla="*/ 166990 w 10394547"/>
              <a:gd name="connsiteY0" fmla="*/ 5157345 h 5781900"/>
              <a:gd name="connsiteX1" fmla="*/ 129297 w 10394547"/>
              <a:gd name="connsiteY1" fmla="*/ 2807068 h 5781900"/>
              <a:gd name="connsiteX2" fmla="*/ 100161 w 10394547"/>
              <a:gd name="connsiteY2" fmla="*/ 848300 h 5781900"/>
              <a:gd name="connsiteX3" fmla="*/ 1546579 w 10394547"/>
              <a:gd name="connsiteY3" fmla="*/ 101755 h 5781900"/>
              <a:gd name="connsiteX4" fmla="*/ 3215722 w 10394547"/>
              <a:gd name="connsiteY4" fmla="*/ 290441 h 5781900"/>
              <a:gd name="connsiteX5" fmla="*/ 6205665 w 10394547"/>
              <a:gd name="connsiteY5" fmla="*/ 290441 h 5781900"/>
              <a:gd name="connsiteX6" fmla="*/ 8295722 w 10394547"/>
              <a:gd name="connsiteY6" fmla="*/ 155 h 5781900"/>
              <a:gd name="connsiteX7" fmla="*/ 9674579 w 10394547"/>
              <a:gd name="connsiteY7" fmla="*/ 333984 h 5781900"/>
              <a:gd name="connsiteX8" fmla="*/ 10371265 w 10394547"/>
              <a:gd name="connsiteY8" fmla="*/ 1596726 h 5781900"/>
              <a:gd name="connsiteX9" fmla="*/ 10211608 w 10394547"/>
              <a:gd name="connsiteY9" fmla="*/ 2903012 h 5781900"/>
              <a:gd name="connsiteX10" fmla="*/ 10037437 w 10394547"/>
              <a:gd name="connsiteY10" fmla="*/ 3977069 h 5781900"/>
              <a:gd name="connsiteX11" fmla="*/ 9892294 w 10394547"/>
              <a:gd name="connsiteY11" fmla="*/ 5689755 h 5781900"/>
              <a:gd name="connsiteX12" fmla="*/ 6902351 w 10394547"/>
              <a:gd name="connsiteY12" fmla="*/ 5530098 h 5781900"/>
              <a:gd name="connsiteX13" fmla="*/ 5247722 w 10394547"/>
              <a:gd name="connsiteY13" fmla="*/ 5355926 h 5781900"/>
              <a:gd name="connsiteX14" fmla="*/ 3012522 w 10394547"/>
              <a:gd name="connsiteY14" fmla="*/ 5559126 h 5781900"/>
              <a:gd name="connsiteX15" fmla="*/ 1720751 w 10394547"/>
              <a:gd name="connsiteY15" fmla="*/ 5675241 h 5781900"/>
              <a:gd name="connsiteX16" fmla="*/ 166990 w 10394547"/>
              <a:gd name="connsiteY16" fmla="*/ 5157345 h 5781900"/>
              <a:gd name="connsiteX0" fmla="*/ 172974 w 10400531"/>
              <a:gd name="connsiteY0" fmla="*/ 5157345 h 5781900"/>
              <a:gd name="connsiteX1" fmla="*/ 135281 w 10400531"/>
              <a:gd name="connsiteY1" fmla="*/ 2807068 h 5781900"/>
              <a:gd name="connsiteX2" fmla="*/ 106145 w 10400531"/>
              <a:gd name="connsiteY2" fmla="*/ 848300 h 5781900"/>
              <a:gd name="connsiteX3" fmla="*/ 1552563 w 10400531"/>
              <a:gd name="connsiteY3" fmla="*/ 101755 h 5781900"/>
              <a:gd name="connsiteX4" fmla="*/ 3221706 w 10400531"/>
              <a:gd name="connsiteY4" fmla="*/ 290441 h 5781900"/>
              <a:gd name="connsiteX5" fmla="*/ 6211649 w 10400531"/>
              <a:gd name="connsiteY5" fmla="*/ 290441 h 5781900"/>
              <a:gd name="connsiteX6" fmla="*/ 8301706 w 10400531"/>
              <a:gd name="connsiteY6" fmla="*/ 155 h 5781900"/>
              <a:gd name="connsiteX7" fmla="*/ 9680563 w 10400531"/>
              <a:gd name="connsiteY7" fmla="*/ 333984 h 5781900"/>
              <a:gd name="connsiteX8" fmla="*/ 10377249 w 10400531"/>
              <a:gd name="connsiteY8" fmla="*/ 1596726 h 5781900"/>
              <a:gd name="connsiteX9" fmla="*/ 10217592 w 10400531"/>
              <a:gd name="connsiteY9" fmla="*/ 2903012 h 5781900"/>
              <a:gd name="connsiteX10" fmla="*/ 10043421 w 10400531"/>
              <a:gd name="connsiteY10" fmla="*/ 3977069 h 5781900"/>
              <a:gd name="connsiteX11" fmla="*/ 9898278 w 10400531"/>
              <a:gd name="connsiteY11" fmla="*/ 5689755 h 5781900"/>
              <a:gd name="connsiteX12" fmla="*/ 6908335 w 10400531"/>
              <a:gd name="connsiteY12" fmla="*/ 5530098 h 5781900"/>
              <a:gd name="connsiteX13" fmla="*/ 5253706 w 10400531"/>
              <a:gd name="connsiteY13" fmla="*/ 5355926 h 5781900"/>
              <a:gd name="connsiteX14" fmla="*/ 3018506 w 10400531"/>
              <a:gd name="connsiteY14" fmla="*/ 5559126 h 5781900"/>
              <a:gd name="connsiteX15" fmla="*/ 1726735 w 10400531"/>
              <a:gd name="connsiteY15" fmla="*/ 5675241 h 5781900"/>
              <a:gd name="connsiteX16" fmla="*/ 172974 w 10400531"/>
              <a:gd name="connsiteY16" fmla="*/ 5157345 h 5781900"/>
              <a:gd name="connsiteX0" fmla="*/ 221145 w 10448702"/>
              <a:gd name="connsiteY0" fmla="*/ 5157345 h 5781900"/>
              <a:gd name="connsiteX1" fmla="*/ 183452 w 10448702"/>
              <a:gd name="connsiteY1" fmla="*/ 2807068 h 5781900"/>
              <a:gd name="connsiteX2" fmla="*/ 154316 w 10448702"/>
              <a:gd name="connsiteY2" fmla="*/ 848300 h 5781900"/>
              <a:gd name="connsiteX3" fmla="*/ 1600734 w 10448702"/>
              <a:gd name="connsiteY3" fmla="*/ 101755 h 5781900"/>
              <a:gd name="connsiteX4" fmla="*/ 3269877 w 10448702"/>
              <a:gd name="connsiteY4" fmla="*/ 290441 h 5781900"/>
              <a:gd name="connsiteX5" fmla="*/ 6259820 w 10448702"/>
              <a:gd name="connsiteY5" fmla="*/ 290441 h 5781900"/>
              <a:gd name="connsiteX6" fmla="*/ 8349877 w 10448702"/>
              <a:gd name="connsiteY6" fmla="*/ 155 h 5781900"/>
              <a:gd name="connsiteX7" fmla="*/ 9728734 w 10448702"/>
              <a:gd name="connsiteY7" fmla="*/ 333984 h 5781900"/>
              <a:gd name="connsiteX8" fmla="*/ 10425420 w 10448702"/>
              <a:gd name="connsiteY8" fmla="*/ 1596726 h 5781900"/>
              <a:gd name="connsiteX9" fmla="*/ 10265763 w 10448702"/>
              <a:gd name="connsiteY9" fmla="*/ 2903012 h 5781900"/>
              <a:gd name="connsiteX10" fmla="*/ 10091592 w 10448702"/>
              <a:gd name="connsiteY10" fmla="*/ 3977069 h 5781900"/>
              <a:gd name="connsiteX11" fmla="*/ 9946449 w 10448702"/>
              <a:gd name="connsiteY11" fmla="*/ 5689755 h 5781900"/>
              <a:gd name="connsiteX12" fmla="*/ 6956506 w 10448702"/>
              <a:gd name="connsiteY12" fmla="*/ 5530098 h 5781900"/>
              <a:gd name="connsiteX13" fmla="*/ 5301877 w 10448702"/>
              <a:gd name="connsiteY13" fmla="*/ 5355926 h 5781900"/>
              <a:gd name="connsiteX14" fmla="*/ 3066677 w 10448702"/>
              <a:gd name="connsiteY14" fmla="*/ 5559126 h 5781900"/>
              <a:gd name="connsiteX15" fmla="*/ 221145 w 10448702"/>
              <a:gd name="connsiteY15" fmla="*/ 5157345 h 5781900"/>
              <a:gd name="connsiteX0" fmla="*/ 356458 w 10401070"/>
              <a:gd name="connsiteY0" fmla="*/ 5396267 h 5781900"/>
              <a:gd name="connsiteX1" fmla="*/ 135820 w 10401070"/>
              <a:gd name="connsiteY1" fmla="*/ 2807068 h 5781900"/>
              <a:gd name="connsiteX2" fmla="*/ 106684 w 10401070"/>
              <a:gd name="connsiteY2" fmla="*/ 848300 h 5781900"/>
              <a:gd name="connsiteX3" fmla="*/ 1553102 w 10401070"/>
              <a:gd name="connsiteY3" fmla="*/ 101755 h 5781900"/>
              <a:gd name="connsiteX4" fmla="*/ 3222245 w 10401070"/>
              <a:gd name="connsiteY4" fmla="*/ 290441 h 5781900"/>
              <a:gd name="connsiteX5" fmla="*/ 6212188 w 10401070"/>
              <a:gd name="connsiteY5" fmla="*/ 290441 h 5781900"/>
              <a:gd name="connsiteX6" fmla="*/ 8302245 w 10401070"/>
              <a:gd name="connsiteY6" fmla="*/ 155 h 5781900"/>
              <a:gd name="connsiteX7" fmla="*/ 9681102 w 10401070"/>
              <a:gd name="connsiteY7" fmla="*/ 333984 h 5781900"/>
              <a:gd name="connsiteX8" fmla="*/ 10377788 w 10401070"/>
              <a:gd name="connsiteY8" fmla="*/ 1596726 h 5781900"/>
              <a:gd name="connsiteX9" fmla="*/ 10218131 w 10401070"/>
              <a:gd name="connsiteY9" fmla="*/ 2903012 h 5781900"/>
              <a:gd name="connsiteX10" fmla="*/ 10043960 w 10401070"/>
              <a:gd name="connsiteY10" fmla="*/ 3977069 h 5781900"/>
              <a:gd name="connsiteX11" fmla="*/ 9898817 w 10401070"/>
              <a:gd name="connsiteY11" fmla="*/ 5689755 h 5781900"/>
              <a:gd name="connsiteX12" fmla="*/ 6908874 w 10401070"/>
              <a:gd name="connsiteY12" fmla="*/ 5530098 h 5781900"/>
              <a:gd name="connsiteX13" fmla="*/ 5254245 w 10401070"/>
              <a:gd name="connsiteY13" fmla="*/ 5355926 h 5781900"/>
              <a:gd name="connsiteX14" fmla="*/ 3019045 w 10401070"/>
              <a:gd name="connsiteY14" fmla="*/ 5559126 h 5781900"/>
              <a:gd name="connsiteX15" fmla="*/ 356458 w 10401070"/>
              <a:gd name="connsiteY15" fmla="*/ 5396267 h 5781900"/>
              <a:gd name="connsiteX0" fmla="*/ 356458 w 10401070"/>
              <a:gd name="connsiteY0" fmla="*/ 5396267 h 5781900"/>
              <a:gd name="connsiteX1" fmla="*/ 135820 w 10401070"/>
              <a:gd name="connsiteY1" fmla="*/ 2807068 h 5781900"/>
              <a:gd name="connsiteX2" fmla="*/ 106684 w 10401070"/>
              <a:gd name="connsiteY2" fmla="*/ 848300 h 5781900"/>
              <a:gd name="connsiteX3" fmla="*/ 1553102 w 10401070"/>
              <a:gd name="connsiteY3" fmla="*/ 101755 h 5781900"/>
              <a:gd name="connsiteX4" fmla="*/ 3222245 w 10401070"/>
              <a:gd name="connsiteY4" fmla="*/ 290441 h 5781900"/>
              <a:gd name="connsiteX5" fmla="*/ 6212188 w 10401070"/>
              <a:gd name="connsiteY5" fmla="*/ 290441 h 5781900"/>
              <a:gd name="connsiteX6" fmla="*/ 8302245 w 10401070"/>
              <a:gd name="connsiteY6" fmla="*/ 155 h 5781900"/>
              <a:gd name="connsiteX7" fmla="*/ 9681102 w 10401070"/>
              <a:gd name="connsiteY7" fmla="*/ 333984 h 5781900"/>
              <a:gd name="connsiteX8" fmla="*/ 10377788 w 10401070"/>
              <a:gd name="connsiteY8" fmla="*/ 1596726 h 5781900"/>
              <a:gd name="connsiteX9" fmla="*/ 10218131 w 10401070"/>
              <a:gd name="connsiteY9" fmla="*/ 2903012 h 5781900"/>
              <a:gd name="connsiteX10" fmla="*/ 10043960 w 10401070"/>
              <a:gd name="connsiteY10" fmla="*/ 3977069 h 5781900"/>
              <a:gd name="connsiteX11" fmla="*/ 9898817 w 10401070"/>
              <a:gd name="connsiteY11" fmla="*/ 5689755 h 5781900"/>
              <a:gd name="connsiteX12" fmla="*/ 6908874 w 10401070"/>
              <a:gd name="connsiteY12" fmla="*/ 5530098 h 5781900"/>
              <a:gd name="connsiteX13" fmla="*/ 5254245 w 10401070"/>
              <a:gd name="connsiteY13" fmla="*/ 5355926 h 5781900"/>
              <a:gd name="connsiteX14" fmla="*/ 3019045 w 10401070"/>
              <a:gd name="connsiteY14" fmla="*/ 5559126 h 5781900"/>
              <a:gd name="connsiteX15" fmla="*/ 356458 w 10401070"/>
              <a:gd name="connsiteY15" fmla="*/ 5396267 h 578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01070" h="5781900">
                <a:moveTo>
                  <a:pt x="356458" y="5396267"/>
                </a:moveTo>
                <a:cubicBezTo>
                  <a:pt x="-124079" y="4937591"/>
                  <a:pt x="177449" y="3565062"/>
                  <a:pt x="135820" y="2807068"/>
                </a:cubicBezTo>
                <a:cubicBezTo>
                  <a:pt x="94191" y="2049074"/>
                  <a:pt x="-129530" y="1299185"/>
                  <a:pt x="106684" y="848300"/>
                </a:cubicBezTo>
                <a:cubicBezTo>
                  <a:pt x="342898" y="397415"/>
                  <a:pt x="1033842" y="194732"/>
                  <a:pt x="1553102" y="101755"/>
                </a:cubicBezTo>
                <a:cubicBezTo>
                  <a:pt x="2072362" y="8779"/>
                  <a:pt x="2445731" y="258993"/>
                  <a:pt x="3222245" y="290441"/>
                </a:cubicBezTo>
                <a:cubicBezTo>
                  <a:pt x="3998759" y="321889"/>
                  <a:pt x="5365521" y="338822"/>
                  <a:pt x="6212188" y="290441"/>
                </a:cubicBezTo>
                <a:cubicBezTo>
                  <a:pt x="7058855" y="242060"/>
                  <a:pt x="7724093" y="-7102"/>
                  <a:pt x="8302245" y="155"/>
                </a:cubicBezTo>
                <a:cubicBezTo>
                  <a:pt x="8880397" y="7412"/>
                  <a:pt x="9335178" y="67889"/>
                  <a:pt x="9681102" y="333984"/>
                </a:cubicBezTo>
                <a:cubicBezTo>
                  <a:pt x="10027026" y="600079"/>
                  <a:pt x="10288283" y="1168555"/>
                  <a:pt x="10377788" y="1596726"/>
                </a:cubicBezTo>
                <a:cubicBezTo>
                  <a:pt x="10467293" y="2024897"/>
                  <a:pt x="10273769" y="2506288"/>
                  <a:pt x="10218131" y="2903012"/>
                </a:cubicBezTo>
                <a:cubicBezTo>
                  <a:pt x="10162493" y="3299736"/>
                  <a:pt x="10097179" y="3512612"/>
                  <a:pt x="10043960" y="3977069"/>
                </a:cubicBezTo>
                <a:cubicBezTo>
                  <a:pt x="9990741" y="4441526"/>
                  <a:pt x="10421331" y="5430917"/>
                  <a:pt x="9898817" y="5689755"/>
                </a:cubicBezTo>
                <a:cubicBezTo>
                  <a:pt x="9376303" y="5948593"/>
                  <a:pt x="7682969" y="5585736"/>
                  <a:pt x="6908874" y="5530098"/>
                </a:cubicBezTo>
                <a:cubicBezTo>
                  <a:pt x="6134779" y="5474460"/>
                  <a:pt x="5902550" y="5351088"/>
                  <a:pt x="5254245" y="5355926"/>
                </a:cubicBezTo>
                <a:cubicBezTo>
                  <a:pt x="4605940" y="5360764"/>
                  <a:pt x="3835343" y="5552403"/>
                  <a:pt x="3019045" y="5559126"/>
                </a:cubicBezTo>
                <a:cubicBezTo>
                  <a:pt x="2202747" y="5565849"/>
                  <a:pt x="1218131" y="5759375"/>
                  <a:pt x="356458" y="539626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26"/>
          <p:cNvGrpSpPr/>
          <p:nvPr/>
        </p:nvGrpSpPr>
        <p:grpSpPr>
          <a:xfrm>
            <a:off x="1312249" y="1114240"/>
            <a:ext cx="7846664" cy="4255472"/>
            <a:chOff x="-7762875" y="-4794271"/>
            <a:chExt cx="9572625" cy="4972072"/>
          </a:xfrm>
        </p:grpSpPr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7DABBC-00C4-7A79-7615-52AE05D6E54A}"/>
              </a:ext>
            </a:extLst>
          </p:cNvPr>
          <p:cNvSpPr txBox="1"/>
          <p:nvPr/>
        </p:nvSpPr>
        <p:spPr>
          <a:xfrm>
            <a:off x="2015679" y="1908434"/>
            <a:ext cx="6253678" cy="2992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94A29"/>
                    </a:gs>
                    <a:gs pos="15000">
                      <a:srgbClr val="FFB84C"/>
                    </a:gs>
                    <a:gs pos="46000">
                      <a:srgbClr val="00DFA2"/>
                    </a:gs>
                    <a:gs pos="30000">
                      <a:srgbClr val="FCE22A"/>
                    </a:gs>
                    <a:gs pos="62000">
                      <a:srgbClr val="2CD3E1"/>
                    </a:gs>
                    <a:gs pos="77000">
                      <a:srgbClr val="D61355"/>
                    </a:gs>
                    <a:gs pos="92000">
                      <a:srgbClr val="F266AB"/>
                    </a:gs>
                  </a:gsLst>
                  <a:lin ang="21594000" scaled="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 văn bản thông tin về vấn đề xử lí rác thải.</a:t>
            </a:r>
            <a:endParaRPr lang="en-US" sz="5400" b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F94A29"/>
                  </a:gs>
                  <a:gs pos="15000">
                    <a:srgbClr val="FFB84C"/>
                  </a:gs>
                  <a:gs pos="46000">
                    <a:srgbClr val="00DFA2"/>
                  </a:gs>
                  <a:gs pos="30000">
                    <a:srgbClr val="FCE22A"/>
                  </a:gs>
                  <a:gs pos="62000">
                    <a:srgbClr val="2CD3E1"/>
                  </a:gs>
                  <a:gs pos="77000">
                    <a:srgbClr val="D61355"/>
                  </a:gs>
                  <a:gs pos="92000">
                    <a:srgbClr val="F266AB"/>
                  </a:gs>
                </a:gsLst>
                <a:lin ang="21594000" scaled="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1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5639" y="214894"/>
            <a:ext cx="1168072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051AC-FD09-2389-B0F2-357D9266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43" y="1385190"/>
            <a:ext cx="11340111" cy="42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5640" y="214894"/>
            <a:ext cx="1168072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E31F-725C-D87C-2982-4E962668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36" y="716213"/>
            <a:ext cx="10291430" cy="55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ADEE-C817-185C-89B1-2353EB80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4CA6FD-5093-C2E7-8CFB-F485E2CE4412}"/>
              </a:ext>
            </a:extLst>
          </p:cNvPr>
          <p:cNvSpPr/>
          <p:nvPr/>
        </p:nvSpPr>
        <p:spPr>
          <a:xfrm>
            <a:off x="127820" y="214894"/>
            <a:ext cx="1193636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E03F-4C69-67C4-4913-65A2D4FE1FA2}"/>
              </a:ext>
            </a:extLst>
          </p:cNvPr>
          <p:cNvSpPr txBox="1"/>
          <p:nvPr/>
        </p:nvSpPr>
        <p:spPr>
          <a:xfrm>
            <a:off x="892823" y="452675"/>
            <a:ext cx="10977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poster with text and pictures&#10;&#10;AI-generated content may be incorrect.">
            <a:extLst>
              <a:ext uri="{FF2B5EF4-FFF2-40B4-BE49-F238E27FC236}">
                <a16:creationId xmlns:a16="http://schemas.microsoft.com/office/drawing/2014/main" id="{8757A6D1-9EB5-2A34-DCCA-0455FA6CCF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05" y="1305838"/>
            <a:ext cx="3607904" cy="5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20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837DC-258E-D5C8-4558-F2265337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79" y="0"/>
            <a:ext cx="1724160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AF0EF-5A3E-E169-0D16-E2107A4ED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3ADA1-02D5-0B9A-7EEB-9D5C07A89AA7}"/>
              </a:ext>
            </a:extLst>
          </p:cNvPr>
          <p:cNvSpPr txBox="1"/>
          <p:nvPr/>
        </p:nvSpPr>
        <p:spPr>
          <a:xfrm>
            <a:off x="2753140" y="2673626"/>
            <a:ext cx="6708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Dựa vào phiếu đọc sách, trao đổi trong nhóm những thông tin chính mà em thu nhận được.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62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C01E522-8926-CEBE-8D43-442CCE5F6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8" y="1381538"/>
            <a:ext cx="5436422" cy="43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ADEE-C817-185C-89B1-2353EB80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4CA6FD-5093-C2E7-8CFB-F485E2CE4412}"/>
              </a:ext>
            </a:extLst>
          </p:cNvPr>
          <p:cNvSpPr/>
          <p:nvPr/>
        </p:nvSpPr>
        <p:spPr>
          <a:xfrm>
            <a:off x="127820" y="214894"/>
            <a:ext cx="1193636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E03F-4C69-67C4-4913-65A2D4FE1FA2}"/>
              </a:ext>
            </a:extLst>
          </p:cNvPr>
          <p:cNvSpPr txBox="1"/>
          <p:nvPr/>
        </p:nvSpPr>
        <p:spPr>
          <a:xfrm>
            <a:off x="892823" y="452675"/>
            <a:ext cx="10977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bức tranh về thành phố mơ ước của em và giới thiệu với người thân bức tranh đó.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Đọc mở rộng Bài 30 Tập 2 trang 147 lớp 5 | Kết nối tri thức Giải Tiếng Việt lớp 5">
            <a:extLst>
              <a:ext uri="{FF2B5EF4-FFF2-40B4-BE49-F238E27FC236}">
                <a16:creationId xmlns:a16="http://schemas.microsoft.com/office/drawing/2014/main" id="{EA4F3DB0-23A4-4DA6-33ED-3FF91779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4" y="1512404"/>
            <a:ext cx="3767345" cy="50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90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1084</TotalTime>
  <Words>69</Words>
  <Application>Microsoft Office PowerPoint</Application>
  <PresentationFormat>Widescreen</PresentationFormat>
  <Paragraphs>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.VnAristote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Office Theme</vt:lpstr>
      <vt:lpstr>2_Office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 10</cp:lastModifiedBy>
  <cp:revision>98</cp:revision>
  <dcterms:created xsi:type="dcterms:W3CDTF">2023-09-08T12:48:23Z</dcterms:created>
  <dcterms:modified xsi:type="dcterms:W3CDTF">2025-05-13T06:15:09Z</dcterms:modified>
  <cp:category>9Slide.vn</cp:category>
</cp:coreProperties>
</file>