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333" r:id="rId3"/>
    <p:sldId id="256"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99"/>
    <a:srgbClr val="FF99FF"/>
    <a:srgbClr val="FFCCCC"/>
    <a:srgbClr val="FEFEFE"/>
    <a:srgbClr val="F8F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6" autoAdjust="0"/>
    <p:restoredTop sz="89650" autoAdjust="0"/>
  </p:normalViewPr>
  <p:slideViewPr>
    <p:cSldViewPr snapToGrid="0">
      <p:cViewPr varScale="1">
        <p:scale>
          <a:sx n="92" d="100"/>
          <a:sy n="92" d="100"/>
        </p:scale>
        <p:origin x="52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82450-E2F1-4E5F-8393-57229E32DECC}"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C2A0A-41E4-47F4-81A6-6E3F454EBCF6}" type="slidenum">
              <a:rPr lang="en-US" smtClean="0"/>
              <a:t>‹#›</a:t>
            </a:fld>
            <a:endParaRPr lang="en-US"/>
          </a:p>
        </p:txBody>
      </p:sp>
    </p:spTree>
    <p:extLst>
      <p:ext uri="{BB962C8B-B14F-4D97-AF65-F5344CB8AC3E}">
        <p14:creationId xmlns:p14="http://schemas.microsoft.com/office/powerpoint/2010/main" val="3290957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pptmon.com/" TargetMode="External"/><Relationship Id="rId18" Type="http://schemas.openxmlformats.org/officeDocument/2006/relationships/image" Target="NULL"/><Relationship Id="rId26" Type="http://schemas.openxmlformats.org/officeDocument/2006/relationships/image" Target="NULL"/><Relationship Id="rId3" Type="http://schemas.openxmlformats.org/officeDocument/2006/relationships/image" Target="NULL"/><Relationship Id="rId21" Type="http://schemas.openxmlformats.org/officeDocument/2006/relationships/image" Target="../media/image10.png"/><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media/image8.png"/><Relationship Id="rId25"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NULL"/><Relationship Id="rId20" Type="http://schemas.openxmlformats.org/officeDocument/2006/relationships/image" Target="NULL"/><Relationship Id="rId29"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6.png"/><Relationship Id="rId24" Type="http://schemas.openxmlformats.org/officeDocument/2006/relationships/image" Target="NULL"/><Relationship Id="rId32"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image" Target="NULL"/><Relationship Id="rId10" Type="http://schemas.openxmlformats.org/officeDocument/2006/relationships/hyperlink" Target="http://pptmon.com/" TargetMode="External"/><Relationship Id="rId19" Type="http://schemas.openxmlformats.org/officeDocument/2006/relationships/image" Target="../media/image9.png"/><Relationship Id="rId31"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NULL"/><Relationship Id="rId14" Type="http://schemas.openxmlformats.org/officeDocument/2006/relationships/hyperlink" Target="http://www.pptmon.com/" TargetMode="External"/><Relationship Id="rId22" Type="http://schemas.openxmlformats.org/officeDocument/2006/relationships/image" Target="NULL"/><Relationship Id="rId27" Type="http://schemas.openxmlformats.org/officeDocument/2006/relationships/image" Target="../media/image13.png"/><Relationship Id="rId30" Type="http://schemas.openxmlformats.org/officeDocument/2006/relationships/image" Target="NUL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pptmon.com/" TargetMode="External"/><Relationship Id="rId13" Type="http://schemas.openxmlformats.org/officeDocument/2006/relationships/image" Target="../media/image7.png"/><Relationship Id="rId18" Type="http://schemas.openxmlformats.org/officeDocument/2006/relationships/image" Target="NULL"/><Relationship Id="rId3" Type="http://schemas.openxmlformats.org/officeDocument/2006/relationships/image" Target="NULL"/><Relationship Id="rId21" Type="http://schemas.openxmlformats.org/officeDocument/2006/relationships/image" Target="../media/image18.png"/><Relationship Id="rId7" Type="http://schemas.openxmlformats.org/officeDocument/2006/relationships/image" Target="NULL"/><Relationship Id="rId12" Type="http://schemas.openxmlformats.org/officeDocument/2006/relationships/hyperlink" Target="http://www.pptmon.com/" TargetMode="External"/><Relationship Id="rId17" Type="http://schemas.openxmlformats.org/officeDocument/2006/relationships/image" Target="../media/image10.png"/><Relationship Id="rId2" Type="http://schemas.openxmlformats.org/officeDocument/2006/relationships/image" Target="../media/image16.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hyperlink" Target="https://pptmon.com/" TargetMode="External"/><Relationship Id="rId5" Type="http://schemas.openxmlformats.org/officeDocument/2006/relationships/image" Target="NULL"/><Relationship Id="rId15" Type="http://schemas.openxmlformats.org/officeDocument/2006/relationships/image" Target="../media/image17.png"/><Relationship Id="rId10" Type="http://schemas.openxmlformats.org/officeDocument/2006/relationships/image" Target="NULL"/><Relationship Id="rId19"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6.png"/><Relationship Id="rId14" Type="http://schemas.openxmlformats.org/officeDocument/2006/relationships/image" Target="NULL"/><Relationship Id="rId22" Type="http://schemas.openxmlformats.org/officeDocument/2006/relationships/image" Target="NUL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NULL"/><Relationship Id="rId14"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NUL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NULL"/><Relationship Id="rId1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25.png"/><Relationship Id="rId17" Type="http://schemas.openxmlformats.org/officeDocument/2006/relationships/image" Target="NULL"/><Relationship Id="rId2" Type="http://schemas.openxmlformats.org/officeDocument/2006/relationships/image" Target="../media/image2.png"/><Relationship Id="rId16"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6.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5.png"/><Relationship Id="rId4" Type="http://schemas.openxmlformats.org/officeDocument/2006/relationships/image" Target="../media/image23.png"/><Relationship Id="rId9" Type="http://schemas.openxmlformats.org/officeDocument/2006/relationships/image" Target="NULL"/><Relationship Id="rId1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NULL"/><Relationship Id="rId1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22.png"/><Relationship Id="rId17" Type="http://schemas.openxmlformats.org/officeDocument/2006/relationships/image" Target="NULL"/><Relationship Id="rId2" Type="http://schemas.openxmlformats.org/officeDocument/2006/relationships/image" Target="../media/image16.png"/><Relationship Id="rId16"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NULL"/><Relationship Id="rId1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16.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3.png"/><Relationship Id="rId4" Type="http://schemas.openxmlformats.org/officeDocument/2006/relationships/image" Target="../media/image26.png"/><Relationship Id="rId9" Type="http://schemas.openxmlformats.org/officeDocument/2006/relationships/image" Target="NULL"/><Relationship Id="rId1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8" Type="http://schemas.openxmlformats.org/officeDocument/2006/relationships/hyperlink" Target="http://pptmon.com/" TargetMode="External"/><Relationship Id="rId13" Type="http://schemas.openxmlformats.org/officeDocument/2006/relationships/image" Target="../media/image8.png"/><Relationship Id="rId1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hyperlink" Target="http://www.pptmon.com/" TargetMode="External"/><Relationship Id="rId17" Type="http://schemas.openxmlformats.org/officeDocument/2006/relationships/image" Target="../media/image15.png"/><Relationship Id="rId2" Type="http://schemas.openxmlformats.org/officeDocument/2006/relationships/image" Target="../media/image20.png"/><Relationship Id="rId16" Type="http://schemas.openxmlformats.org/officeDocument/2006/relationships/image" Target="NULL"/><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hyperlink" Target="https://pptmon.com/" TargetMode="External"/><Relationship Id="rId5" Type="http://schemas.openxmlformats.org/officeDocument/2006/relationships/image" Target="NULL"/><Relationship Id="rId15" Type="http://schemas.openxmlformats.org/officeDocument/2006/relationships/image" Target="../media/image13.png"/><Relationship Id="rId10" Type="http://schemas.openxmlformats.org/officeDocument/2006/relationships/image" Target="NULL"/><Relationship Id="rId4" Type="http://schemas.openxmlformats.org/officeDocument/2006/relationships/image" Target="../media/image16.png"/><Relationship Id="rId9" Type="http://schemas.openxmlformats.org/officeDocument/2006/relationships/image" Target="../media/image6.png"/><Relationship Id="rId14" Type="http://schemas.openxmlformats.org/officeDocument/2006/relationships/image" Target="NUL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pptmon.com/" TargetMode="External"/><Relationship Id="rId18" Type="http://schemas.openxmlformats.org/officeDocument/2006/relationships/image" Target="NULL"/><Relationship Id="rId3" Type="http://schemas.openxmlformats.org/officeDocument/2006/relationships/image" Target="NULL"/><Relationship Id="rId21" Type="http://schemas.openxmlformats.org/officeDocument/2006/relationships/image" Target="../media/image15.png"/><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media/image10.png"/><Relationship Id="rId2" Type="http://schemas.openxmlformats.org/officeDocument/2006/relationships/image" Target="../media/image21.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image" Target="NULL"/><Relationship Id="rId15" Type="http://schemas.openxmlformats.org/officeDocument/2006/relationships/image" Target="../media/image22.png"/><Relationship Id="rId10" Type="http://schemas.openxmlformats.org/officeDocument/2006/relationships/hyperlink" Target="http://pptmon.com/" TargetMode="External"/><Relationship Id="rId19"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NULL"/><Relationship Id="rId14" Type="http://schemas.openxmlformats.org/officeDocument/2006/relationships/hyperlink" Target="http://www.pptmon.com/" TargetMode="External"/><Relationship Id="rId22" Type="http://schemas.openxmlformats.org/officeDocument/2006/relationships/image" Target="NULL"/></Relationships>
</file>

<file path=ppt/slideLayouts/_rels/slideLayout2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24.png"/><Relationship Id="rId18" Type="http://schemas.openxmlformats.org/officeDocument/2006/relationships/image" Target="NULL"/><Relationship Id="rId3" Type="http://schemas.openxmlformats.org/officeDocument/2006/relationships/image" Target="../media/image6.png"/><Relationship Id="rId21" Type="http://schemas.openxmlformats.org/officeDocument/2006/relationships/image" Target="../media/image15.png"/><Relationship Id="rId7" Type="http://schemas.openxmlformats.org/officeDocument/2006/relationships/image" Target="../media/image2.png"/><Relationship Id="rId12" Type="http://schemas.openxmlformats.org/officeDocument/2006/relationships/image" Target="NULL"/><Relationship Id="rId17" Type="http://schemas.openxmlformats.org/officeDocument/2006/relationships/image" Target="../media/image8.png"/><Relationship Id="rId2" Type="http://schemas.openxmlformats.org/officeDocument/2006/relationships/hyperlink" Target="http://pptmon.com/" TargetMode="Externa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11" Type="http://schemas.openxmlformats.org/officeDocument/2006/relationships/image" Target="../media/image16.png"/><Relationship Id="rId5" Type="http://schemas.openxmlformats.org/officeDocument/2006/relationships/hyperlink" Target="https://pptmon.com/" TargetMode="External"/><Relationship Id="rId15" Type="http://schemas.openxmlformats.org/officeDocument/2006/relationships/image" Target="../media/image5.png"/><Relationship Id="rId10" Type="http://schemas.openxmlformats.org/officeDocument/2006/relationships/image" Target="NULL"/><Relationship Id="rId19" Type="http://schemas.openxmlformats.org/officeDocument/2006/relationships/image" Target="../media/image10.png"/><Relationship Id="rId4" Type="http://schemas.openxmlformats.org/officeDocument/2006/relationships/image" Target="NULL"/><Relationship Id="rId9" Type="http://schemas.openxmlformats.org/officeDocument/2006/relationships/image" Target="../media/image23.png"/><Relationship Id="rId14" Type="http://schemas.openxmlformats.org/officeDocument/2006/relationships/image" Target="NULL"/><Relationship Id="rId22" Type="http://schemas.openxmlformats.org/officeDocument/2006/relationships/image" Target="NULL"/></Relationships>
</file>

<file path=ppt/slideLayouts/_rels/slideLayout24.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21.png"/><Relationship Id="rId18" Type="http://schemas.openxmlformats.org/officeDocument/2006/relationships/image" Target="NULL"/><Relationship Id="rId3" Type="http://schemas.openxmlformats.org/officeDocument/2006/relationships/image" Target="../media/image6.png"/><Relationship Id="rId21" Type="http://schemas.openxmlformats.org/officeDocument/2006/relationships/image" Target="../media/image15.png"/><Relationship Id="rId7" Type="http://schemas.openxmlformats.org/officeDocument/2006/relationships/image" Target="../media/image16.png"/><Relationship Id="rId12" Type="http://schemas.openxmlformats.org/officeDocument/2006/relationships/image" Target="NULL"/><Relationship Id="rId17" Type="http://schemas.openxmlformats.org/officeDocument/2006/relationships/image" Target="../media/image10.png"/><Relationship Id="rId2" Type="http://schemas.openxmlformats.org/officeDocument/2006/relationships/hyperlink" Target="http://pptmon.com/" TargetMode="Externa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11" Type="http://schemas.openxmlformats.org/officeDocument/2006/relationships/image" Target="../media/image5.png"/><Relationship Id="rId5" Type="http://schemas.openxmlformats.org/officeDocument/2006/relationships/hyperlink" Target="https://pptmon.com/" TargetMode="External"/><Relationship Id="rId15" Type="http://schemas.openxmlformats.org/officeDocument/2006/relationships/image" Target="../media/image17.png"/><Relationship Id="rId10" Type="http://schemas.openxmlformats.org/officeDocument/2006/relationships/image" Target="NULL"/><Relationship Id="rId19" Type="http://schemas.openxmlformats.org/officeDocument/2006/relationships/image" Target="../media/image12.png"/><Relationship Id="rId4" Type="http://schemas.openxmlformats.org/officeDocument/2006/relationships/image" Target="NULL"/><Relationship Id="rId9" Type="http://schemas.openxmlformats.org/officeDocument/2006/relationships/image" Target="../media/image4.png"/><Relationship Id="rId14" Type="http://schemas.openxmlformats.org/officeDocument/2006/relationships/image" Target="NULL"/><Relationship Id="rId22" Type="http://schemas.openxmlformats.org/officeDocument/2006/relationships/image" Target="NULL"/></Relationships>
</file>

<file path=ppt/slideLayouts/_rels/slideLayout25.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7.png"/><Relationship Id="rId18" Type="http://schemas.openxmlformats.org/officeDocument/2006/relationships/image" Target="NULL"/><Relationship Id="rId3" Type="http://schemas.openxmlformats.org/officeDocument/2006/relationships/image" Target="../media/image6.png"/><Relationship Id="rId21" Type="http://schemas.openxmlformats.org/officeDocument/2006/relationships/image" Target="../media/image18.png"/><Relationship Id="rId7" Type="http://schemas.openxmlformats.org/officeDocument/2006/relationships/image" Target="../media/image16.png"/><Relationship Id="rId12" Type="http://schemas.openxmlformats.org/officeDocument/2006/relationships/image" Target="NULL"/><Relationship Id="rId17" Type="http://schemas.openxmlformats.org/officeDocument/2006/relationships/image" Target="../media/image10.png"/><Relationship Id="rId2" Type="http://schemas.openxmlformats.org/officeDocument/2006/relationships/hyperlink" Target="http://pptmon.com/" TargetMode="Externa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11" Type="http://schemas.openxmlformats.org/officeDocument/2006/relationships/image" Target="../media/image5.png"/><Relationship Id="rId5" Type="http://schemas.openxmlformats.org/officeDocument/2006/relationships/hyperlink" Target="https://pptmon.com/" TargetMode="External"/><Relationship Id="rId15" Type="http://schemas.openxmlformats.org/officeDocument/2006/relationships/image" Target="../media/image17.png"/><Relationship Id="rId10" Type="http://schemas.openxmlformats.org/officeDocument/2006/relationships/image" Target="NULL"/><Relationship Id="rId19" Type="http://schemas.openxmlformats.org/officeDocument/2006/relationships/image" Target="../media/image15.png"/><Relationship Id="rId4" Type="http://schemas.openxmlformats.org/officeDocument/2006/relationships/image" Target="NULL"/><Relationship Id="rId9" Type="http://schemas.openxmlformats.org/officeDocument/2006/relationships/image" Target="../media/image4.png"/><Relationship Id="rId14" Type="http://schemas.openxmlformats.org/officeDocument/2006/relationships/image" Target="NULL"/><Relationship Id="rId22" Type="http://schemas.openxmlformats.org/officeDocument/2006/relationships/image" Target="NULL"/></Relationships>
</file>

<file path=ppt/slideLayouts/_rels/slideLayout2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15.png"/><Relationship Id="rId18" Type="http://schemas.openxmlformats.org/officeDocument/2006/relationships/image" Target="NULL"/><Relationship Id="rId3" Type="http://schemas.openxmlformats.org/officeDocument/2006/relationships/image" Target="../media/image6.png"/><Relationship Id="rId7" Type="http://schemas.openxmlformats.org/officeDocument/2006/relationships/image" Target="../media/image16.png"/><Relationship Id="rId12" Type="http://schemas.openxmlformats.org/officeDocument/2006/relationships/image" Target="NULL"/><Relationship Id="rId17" Type="http://schemas.openxmlformats.org/officeDocument/2006/relationships/image" Target="../media/image13.png"/><Relationship Id="rId2" Type="http://schemas.openxmlformats.org/officeDocument/2006/relationships/hyperlink" Target="http://pptmon.com/" TargetMode="Externa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11" Type="http://schemas.openxmlformats.org/officeDocument/2006/relationships/image" Target="../media/image5.png"/><Relationship Id="rId5" Type="http://schemas.openxmlformats.org/officeDocument/2006/relationships/hyperlink" Target="https://pptmon.com/" TargetMode="External"/><Relationship Id="rId15" Type="http://schemas.openxmlformats.org/officeDocument/2006/relationships/image" Target="../media/image3.png"/><Relationship Id="rId10" Type="http://schemas.openxmlformats.org/officeDocument/2006/relationships/image" Target="NULL"/><Relationship Id="rId19" Type="http://schemas.openxmlformats.org/officeDocument/2006/relationships/image" Target="../media/image19.png"/><Relationship Id="rId4" Type="http://schemas.openxmlformats.org/officeDocument/2006/relationships/image" Target="NULL"/><Relationship Id="rId9" Type="http://schemas.openxmlformats.org/officeDocument/2006/relationships/image" Target="../media/image4.png"/><Relationship Id="rId14" Type="http://schemas.openxmlformats.org/officeDocument/2006/relationships/image" Target="NULL"/></Relationships>
</file>

<file path=ppt/slideLayouts/_rels/slideLayout2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10.png"/><Relationship Id="rId18" Type="http://schemas.openxmlformats.org/officeDocument/2006/relationships/image" Target="NULL"/><Relationship Id="rId3" Type="http://schemas.openxmlformats.org/officeDocument/2006/relationships/image" Target="../media/image6.png"/><Relationship Id="rId7" Type="http://schemas.openxmlformats.org/officeDocument/2006/relationships/image" Target="../media/image20.png"/><Relationship Id="rId12" Type="http://schemas.openxmlformats.org/officeDocument/2006/relationships/image" Target="NULL"/><Relationship Id="rId17" Type="http://schemas.openxmlformats.org/officeDocument/2006/relationships/image" Target="../media/image15.png"/><Relationship Id="rId2" Type="http://schemas.openxmlformats.org/officeDocument/2006/relationships/hyperlink" Target="http://pptmon.com/" TargetMode="External"/><Relationship Id="rId16" Type="http://schemas.openxmlformats.org/officeDocument/2006/relationships/image" Target="NUL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11" Type="http://schemas.openxmlformats.org/officeDocument/2006/relationships/image" Target="../media/image5.png"/><Relationship Id="rId5" Type="http://schemas.openxmlformats.org/officeDocument/2006/relationships/hyperlink" Target="https://pptmon.com/" TargetMode="External"/><Relationship Id="rId15" Type="http://schemas.openxmlformats.org/officeDocument/2006/relationships/image" Target="../media/image12.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16.png"/><Relationship Id="rId14" Type="http://schemas.openxmlformats.org/officeDocument/2006/relationships/image" Target="NULL"/></Relationships>
</file>

<file path=ppt/slideLayouts/_rels/slideLayout2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5.png"/><Relationship Id="rId18" Type="http://schemas.openxmlformats.org/officeDocument/2006/relationships/image" Target="NULL"/><Relationship Id="rId3" Type="http://schemas.openxmlformats.org/officeDocument/2006/relationships/image" Target="../media/image6.png"/><Relationship Id="rId7" Type="http://schemas.openxmlformats.org/officeDocument/2006/relationships/image" Target="../media/image21.png"/><Relationship Id="rId12" Type="http://schemas.openxmlformats.org/officeDocument/2006/relationships/image" Target="NULL"/><Relationship Id="rId17" Type="http://schemas.openxmlformats.org/officeDocument/2006/relationships/image" Target="../media/image22.png"/><Relationship Id="rId2" Type="http://schemas.openxmlformats.org/officeDocument/2006/relationships/hyperlink" Target="http://pptmon.com/" TargetMode="Externa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11" Type="http://schemas.openxmlformats.org/officeDocument/2006/relationships/image" Target="../media/image4.png"/><Relationship Id="rId5" Type="http://schemas.openxmlformats.org/officeDocument/2006/relationships/hyperlink" Target="https://pptmon.com/" TargetMode="External"/><Relationship Id="rId15" Type="http://schemas.openxmlformats.org/officeDocument/2006/relationships/image" Target="../media/image7.png"/><Relationship Id="rId10" Type="http://schemas.openxmlformats.org/officeDocument/2006/relationships/image" Target="NULL"/><Relationship Id="rId19" Type="http://schemas.openxmlformats.org/officeDocument/2006/relationships/image" Target="../media/image15.png"/><Relationship Id="rId4" Type="http://schemas.openxmlformats.org/officeDocument/2006/relationships/image" Target="NULL"/><Relationship Id="rId9" Type="http://schemas.openxmlformats.org/officeDocument/2006/relationships/image" Target="../media/image3.png"/><Relationship Id="rId14" Type="http://schemas.openxmlformats.org/officeDocument/2006/relationships/image" Target="NULL"/></Relationships>
</file>

<file path=ppt/slideLayouts/_rels/slideLayout2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24.png"/><Relationship Id="rId18" Type="http://schemas.openxmlformats.org/officeDocument/2006/relationships/image" Target="NULL"/><Relationship Id="rId3" Type="http://schemas.openxmlformats.org/officeDocument/2006/relationships/image" Target="../media/image6.png"/><Relationship Id="rId21" Type="http://schemas.openxmlformats.org/officeDocument/2006/relationships/image" Target="../media/image15.png"/><Relationship Id="rId7" Type="http://schemas.openxmlformats.org/officeDocument/2006/relationships/image" Target="../media/image2.png"/><Relationship Id="rId12" Type="http://schemas.openxmlformats.org/officeDocument/2006/relationships/image" Target="NULL"/><Relationship Id="rId17" Type="http://schemas.openxmlformats.org/officeDocument/2006/relationships/image" Target="../media/image25.png"/><Relationship Id="rId2" Type="http://schemas.openxmlformats.org/officeDocument/2006/relationships/hyperlink" Target="http://pptmon.com/" TargetMode="Externa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11" Type="http://schemas.openxmlformats.org/officeDocument/2006/relationships/image" Target="../media/image16.png"/><Relationship Id="rId5" Type="http://schemas.openxmlformats.org/officeDocument/2006/relationships/hyperlink" Target="https://pptmon.com/" TargetMode="External"/><Relationship Id="rId15" Type="http://schemas.openxmlformats.org/officeDocument/2006/relationships/image" Target="../media/image5.png"/><Relationship Id="rId10" Type="http://schemas.openxmlformats.org/officeDocument/2006/relationships/image" Target="NULL"/><Relationship Id="rId19" Type="http://schemas.openxmlformats.org/officeDocument/2006/relationships/image" Target="../media/image10.png"/><Relationship Id="rId4" Type="http://schemas.openxmlformats.org/officeDocument/2006/relationships/image" Target="NULL"/><Relationship Id="rId9" Type="http://schemas.openxmlformats.org/officeDocument/2006/relationships/image" Target="../media/image23.png"/><Relationship Id="rId14" Type="http://schemas.openxmlformats.org/officeDocument/2006/relationships/image" Target="NULL"/><Relationship Id="rId22" Type="http://schemas.openxmlformats.org/officeDocument/2006/relationships/image" Target="NUL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21.png"/><Relationship Id="rId18" Type="http://schemas.openxmlformats.org/officeDocument/2006/relationships/image" Target="NULL"/><Relationship Id="rId3" Type="http://schemas.openxmlformats.org/officeDocument/2006/relationships/image" Target="../media/image6.png"/><Relationship Id="rId7" Type="http://schemas.openxmlformats.org/officeDocument/2006/relationships/image" Target="../media/image16.png"/><Relationship Id="rId12" Type="http://schemas.openxmlformats.org/officeDocument/2006/relationships/image" Target="NULL"/><Relationship Id="rId17" Type="http://schemas.openxmlformats.org/officeDocument/2006/relationships/image" Target="../media/image11.png"/><Relationship Id="rId2" Type="http://schemas.openxmlformats.org/officeDocument/2006/relationships/hyperlink" Target="http://pptmon.com/" TargetMode="Externa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11" Type="http://schemas.openxmlformats.org/officeDocument/2006/relationships/image" Target="../media/image5.png"/><Relationship Id="rId5" Type="http://schemas.openxmlformats.org/officeDocument/2006/relationships/hyperlink" Target="https://pptmon.com/" TargetMode="External"/><Relationship Id="rId15" Type="http://schemas.openxmlformats.org/officeDocument/2006/relationships/image" Target="../media/image17.png"/><Relationship Id="rId10" Type="http://schemas.openxmlformats.org/officeDocument/2006/relationships/image" Target="NULL"/><Relationship Id="rId19" Type="http://schemas.openxmlformats.org/officeDocument/2006/relationships/image" Target="../media/image15.png"/><Relationship Id="rId4" Type="http://schemas.openxmlformats.org/officeDocument/2006/relationships/image" Target="NULL"/><Relationship Id="rId9" Type="http://schemas.openxmlformats.org/officeDocument/2006/relationships/image" Target="../media/image4.png"/><Relationship Id="rId14" Type="http://schemas.openxmlformats.org/officeDocument/2006/relationships/image" Target="NULL"/></Relationships>
</file>

<file path=ppt/slideLayouts/_rels/slideLayout3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18.png"/><Relationship Id="rId18" Type="http://schemas.openxmlformats.org/officeDocument/2006/relationships/image" Target="NULL"/><Relationship Id="rId3" Type="http://schemas.openxmlformats.org/officeDocument/2006/relationships/image" Target="../media/image6.png"/><Relationship Id="rId21" Type="http://schemas.openxmlformats.org/officeDocument/2006/relationships/image" Target="../media/image15.png"/><Relationship Id="rId7" Type="http://schemas.openxmlformats.org/officeDocument/2006/relationships/image" Target="../media/image16.png"/><Relationship Id="rId12" Type="http://schemas.openxmlformats.org/officeDocument/2006/relationships/image" Target="NULL"/><Relationship Id="rId17" Type="http://schemas.openxmlformats.org/officeDocument/2006/relationships/image" Target="../media/image22.png"/><Relationship Id="rId2" Type="http://schemas.openxmlformats.org/officeDocument/2006/relationships/hyperlink" Target="http://pptmon.com/" TargetMode="Externa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11" Type="http://schemas.openxmlformats.org/officeDocument/2006/relationships/image" Target="../media/image5.png"/><Relationship Id="rId5" Type="http://schemas.openxmlformats.org/officeDocument/2006/relationships/hyperlink" Target="https://pptmon.com/" TargetMode="External"/><Relationship Id="rId15" Type="http://schemas.openxmlformats.org/officeDocument/2006/relationships/image" Target="../media/image7.png"/><Relationship Id="rId10" Type="http://schemas.openxmlformats.org/officeDocument/2006/relationships/image" Target="NULL"/><Relationship Id="rId19" Type="http://schemas.openxmlformats.org/officeDocument/2006/relationships/image" Target="../media/image10.png"/><Relationship Id="rId4" Type="http://schemas.openxmlformats.org/officeDocument/2006/relationships/image" Target="NULL"/><Relationship Id="rId9" Type="http://schemas.openxmlformats.org/officeDocument/2006/relationships/image" Target="../media/image4.png"/><Relationship Id="rId14" Type="http://schemas.openxmlformats.org/officeDocument/2006/relationships/image" Target="NULL"/><Relationship Id="rId22" Type="http://schemas.openxmlformats.org/officeDocument/2006/relationships/image" Target="NULL"/></Relationships>
</file>

<file path=ppt/slideLayouts/_rels/slideLayout3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4.png"/><Relationship Id="rId12" Type="http://schemas.openxmlformats.org/officeDocument/2006/relationships/image" Target="NULL"/><Relationship Id="rId2" Type="http://schemas.openxmlformats.org/officeDocument/2006/relationships/hyperlink" Target="http://pptmon.com/" TargetMode="External"/><Relationship Id="rId16" Type="http://schemas.openxmlformats.org/officeDocument/2006/relationships/image" Target="NUL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11" Type="http://schemas.openxmlformats.org/officeDocument/2006/relationships/image" Target="../media/image15.png"/><Relationship Id="rId5" Type="http://schemas.openxmlformats.org/officeDocument/2006/relationships/hyperlink" Target="https://pptmon.com/" TargetMode="External"/><Relationship Id="rId15" Type="http://schemas.openxmlformats.org/officeDocument/2006/relationships/image" Target="../media/image17.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5.png"/><Relationship Id="rId14" Type="http://schemas.openxmlformats.org/officeDocument/2006/relationships/image" Target="NULL"/></Relationships>
</file>

<file path=ppt/slideLayouts/_rels/slideLayout3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8.png"/><Relationship Id="rId18" Type="http://schemas.openxmlformats.org/officeDocument/2006/relationships/image" Target="NULL"/><Relationship Id="rId3" Type="http://schemas.openxmlformats.org/officeDocument/2006/relationships/image" Target="../media/image6.png"/><Relationship Id="rId7" Type="http://schemas.openxmlformats.org/officeDocument/2006/relationships/image" Target="../media/image20.png"/><Relationship Id="rId12" Type="http://schemas.openxmlformats.org/officeDocument/2006/relationships/image" Target="NULL"/><Relationship Id="rId17" Type="http://schemas.openxmlformats.org/officeDocument/2006/relationships/image" Target="../media/image15.png"/><Relationship Id="rId2" Type="http://schemas.openxmlformats.org/officeDocument/2006/relationships/hyperlink" Target="http://pptmon.com/" TargetMode="External"/><Relationship Id="rId16" Type="http://schemas.openxmlformats.org/officeDocument/2006/relationships/image" Target="NUL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11" Type="http://schemas.openxmlformats.org/officeDocument/2006/relationships/image" Target="../media/image5.png"/><Relationship Id="rId5" Type="http://schemas.openxmlformats.org/officeDocument/2006/relationships/hyperlink" Target="https://pptmon.com/" TargetMode="External"/><Relationship Id="rId15" Type="http://schemas.openxmlformats.org/officeDocument/2006/relationships/image" Target="../media/image13.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16.png"/><Relationship Id="rId14" Type="http://schemas.openxmlformats.org/officeDocument/2006/relationships/image" Target="NULL"/></Relationships>
</file>

<file path=ppt/slideLayouts/_rels/slideLayout34.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5.png"/><Relationship Id="rId18" Type="http://schemas.openxmlformats.org/officeDocument/2006/relationships/image" Target="NULL"/><Relationship Id="rId3" Type="http://schemas.openxmlformats.org/officeDocument/2006/relationships/image" Target="../media/image6.png"/><Relationship Id="rId21"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NULL"/><Relationship Id="rId17" Type="http://schemas.openxmlformats.org/officeDocument/2006/relationships/image" Target="../media/image10.png"/><Relationship Id="rId2" Type="http://schemas.openxmlformats.org/officeDocument/2006/relationships/hyperlink" Target="http://pptmon.com/" TargetMode="Externa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11" Type="http://schemas.openxmlformats.org/officeDocument/2006/relationships/image" Target="../media/image4.png"/><Relationship Id="rId5" Type="http://schemas.openxmlformats.org/officeDocument/2006/relationships/hyperlink" Target="https://pptmon.com/" TargetMode="External"/><Relationship Id="rId15" Type="http://schemas.openxmlformats.org/officeDocument/2006/relationships/image" Target="../media/image22.png"/><Relationship Id="rId10" Type="http://schemas.openxmlformats.org/officeDocument/2006/relationships/image" Target="NULL"/><Relationship Id="rId19" Type="http://schemas.openxmlformats.org/officeDocument/2006/relationships/image" Target="../media/image12.png"/><Relationship Id="rId4" Type="http://schemas.openxmlformats.org/officeDocument/2006/relationships/image" Target="NULL"/><Relationship Id="rId9" Type="http://schemas.openxmlformats.org/officeDocument/2006/relationships/image" Target="../media/image3.png"/><Relationship Id="rId14" Type="http://schemas.openxmlformats.org/officeDocument/2006/relationships/image" Target="NULL"/><Relationship Id="rId22" Type="http://schemas.openxmlformats.org/officeDocument/2006/relationships/image" Target="NULL"/></Relationships>
</file>

<file path=ppt/slideLayouts/_rels/slideLayout35.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24.png"/><Relationship Id="rId18" Type="http://schemas.openxmlformats.org/officeDocument/2006/relationships/image" Target="NULL"/><Relationship Id="rId3" Type="http://schemas.openxmlformats.org/officeDocument/2006/relationships/image" Target="../media/image6.png"/><Relationship Id="rId21" Type="http://schemas.openxmlformats.org/officeDocument/2006/relationships/image" Target="../media/image15.png"/><Relationship Id="rId7" Type="http://schemas.openxmlformats.org/officeDocument/2006/relationships/image" Target="../media/image2.png"/><Relationship Id="rId12" Type="http://schemas.openxmlformats.org/officeDocument/2006/relationships/image" Target="NULL"/><Relationship Id="rId17" Type="http://schemas.openxmlformats.org/officeDocument/2006/relationships/image" Target="../media/image8.png"/><Relationship Id="rId2" Type="http://schemas.openxmlformats.org/officeDocument/2006/relationships/hyperlink" Target="http://pptmon.com/" TargetMode="Externa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11" Type="http://schemas.openxmlformats.org/officeDocument/2006/relationships/image" Target="../media/image16.png"/><Relationship Id="rId5" Type="http://schemas.openxmlformats.org/officeDocument/2006/relationships/hyperlink" Target="https://pptmon.com/" TargetMode="External"/><Relationship Id="rId15" Type="http://schemas.openxmlformats.org/officeDocument/2006/relationships/image" Target="../media/image5.png"/><Relationship Id="rId10" Type="http://schemas.openxmlformats.org/officeDocument/2006/relationships/image" Target="NULL"/><Relationship Id="rId19" Type="http://schemas.openxmlformats.org/officeDocument/2006/relationships/image" Target="../media/image10.png"/><Relationship Id="rId4" Type="http://schemas.openxmlformats.org/officeDocument/2006/relationships/image" Target="NULL"/><Relationship Id="rId9" Type="http://schemas.openxmlformats.org/officeDocument/2006/relationships/image" Target="../media/image23.png"/><Relationship Id="rId14" Type="http://schemas.openxmlformats.org/officeDocument/2006/relationships/image" Target="NULL"/><Relationship Id="rId22" Type="http://schemas.openxmlformats.org/officeDocument/2006/relationships/image" Target="NULL"/></Relationships>
</file>

<file path=ppt/slideLayouts/_rels/slideLayout3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21.png"/><Relationship Id="rId18" Type="http://schemas.openxmlformats.org/officeDocument/2006/relationships/image" Target="NULL"/><Relationship Id="rId3" Type="http://schemas.openxmlformats.org/officeDocument/2006/relationships/image" Target="../media/image6.png"/><Relationship Id="rId21" Type="http://schemas.openxmlformats.org/officeDocument/2006/relationships/image" Target="../media/image15.png"/><Relationship Id="rId7" Type="http://schemas.openxmlformats.org/officeDocument/2006/relationships/image" Target="../media/image16.png"/><Relationship Id="rId12" Type="http://schemas.openxmlformats.org/officeDocument/2006/relationships/image" Target="NULL"/><Relationship Id="rId17" Type="http://schemas.openxmlformats.org/officeDocument/2006/relationships/image" Target="../media/image10.png"/><Relationship Id="rId2" Type="http://schemas.openxmlformats.org/officeDocument/2006/relationships/hyperlink" Target="http://pptmon.com/" TargetMode="Externa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11" Type="http://schemas.openxmlformats.org/officeDocument/2006/relationships/image" Target="../media/image5.png"/><Relationship Id="rId5" Type="http://schemas.openxmlformats.org/officeDocument/2006/relationships/hyperlink" Target="https://pptmon.com/" TargetMode="External"/><Relationship Id="rId15" Type="http://schemas.openxmlformats.org/officeDocument/2006/relationships/image" Target="../media/image17.png"/><Relationship Id="rId10" Type="http://schemas.openxmlformats.org/officeDocument/2006/relationships/image" Target="NULL"/><Relationship Id="rId19" Type="http://schemas.openxmlformats.org/officeDocument/2006/relationships/image" Target="../media/image12.png"/><Relationship Id="rId4" Type="http://schemas.openxmlformats.org/officeDocument/2006/relationships/image" Target="NULL"/><Relationship Id="rId9" Type="http://schemas.openxmlformats.org/officeDocument/2006/relationships/image" Target="../media/image4.png"/><Relationship Id="rId14" Type="http://schemas.openxmlformats.org/officeDocument/2006/relationships/image" Target="NULL"/><Relationship Id="rId22" Type="http://schemas.openxmlformats.org/officeDocument/2006/relationships/image" Target="NUL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NUL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NUL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CD8ADDF-4821-61B0-A3D7-1545260CF54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008E8938-D03C-1E3C-4E78-30208247AF4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704231AD-7EBB-725F-7C99-C0E2CF3D821B}"/>
              </a:ext>
            </a:extLst>
          </p:cNvPr>
          <p:cNvSpPr>
            <a:spLocks noGrp="1"/>
          </p:cNvSpPr>
          <p:nvPr>
            <p:ph type="dt" sz="half" idx="10"/>
          </p:nvPr>
        </p:nvSpPr>
        <p:spPr>
          <a:xfrm>
            <a:off x="838200" y="6356350"/>
            <a:ext cx="2743200" cy="365125"/>
          </a:xfrm>
          <a:prstGeom prst="rect">
            <a:avLst/>
          </a:prstGeom>
        </p:spPr>
        <p:txBody>
          <a:bodyPr/>
          <a:lstStyle/>
          <a:p>
            <a:fld id="{DB77A872-536B-4939-B515-8C7D92DB9A02}" type="datetimeFigureOut">
              <a:rPr lang="en-US" smtClean="0"/>
              <a:t>5/13/2025</a:t>
            </a:fld>
            <a:endParaRPr lang="en-US"/>
          </a:p>
        </p:txBody>
      </p:sp>
      <p:sp>
        <p:nvSpPr>
          <p:cNvPr id="5" name="Chỗ dành sẵn cho Chân trang 4">
            <a:extLst>
              <a:ext uri="{FF2B5EF4-FFF2-40B4-BE49-F238E27FC236}">
                <a16:creationId xmlns:a16="http://schemas.microsoft.com/office/drawing/2014/main" id="{1F90C3CF-C5E3-CB98-D5FD-A0B5C5169C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3656519-17C3-D8F5-A573-0EC03E656029}"/>
              </a:ext>
            </a:extLst>
          </p:cNvPr>
          <p:cNvSpPr>
            <a:spLocks noGrp="1"/>
          </p:cNvSpPr>
          <p:nvPr>
            <p:ph type="sldNum" sz="quarter" idx="12"/>
          </p:nvPr>
        </p:nvSpPr>
        <p:spPr>
          <a:xfrm>
            <a:off x="8610600" y="6356350"/>
            <a:ext cx="2743200" cy="365125"/>
          </a:xfrm>
          <a:prstGeom prst="rect">
            <a:avLst/>
          </a:prstGeom>
        </p:spPr>
        <p:txBody>
          <a:bodyPr/>
          <a:lstStyle/>
          <a:p>
            <a:fld id="{126CF69D-1F49-42B6-BC6A-C9B30525111F}" type="slidenum">
              <a:rPr lang="en-US" smtClean="0"/>
              <a:t>‹#›</a:t>
            </a:fld>
            <a:endParaRPr lang="en-US"/>
          </a:p>
        </p:txBody>
      </p:sp>
    </p:spTree>
    <p:extLst>
      <p:ext uri="{BB962C8B-B14F-4D97-AF65-F5344CB8AC3E}">
        <p14:creationId xmlns:p14="http://schemas.microsoft.com/office/powerpoint/2010/main" val="1274414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5D990A6-CCE4-CB09-683F-178CBCCB02D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F426D8F8-63DD-95E2-8D96-C4C4EF3FC0E3}"/>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D2E8C0B-AC39-E05B-CAD8-60D4C003E038}"/>
              </a:ext>
            </a:extLst>
          </p:cNvPr>
          <p:cNvSpPr>
            <a:spLocks noGrp="1"/>
          </p:cNvSpPr>
          <p:nvPr>
            <p:ph type="dt" sz="half" idx="10"/>
          </p:nvPr>
        </p:nvSpPr>
        <p:spPr>
          <a:xfrm>
            <a:off x="838200" y="6356350"/>
            <a:ext cx="2743200" cy="365125"/>
          </a:xfrm>
          <a:prstGeom prst="rect">
            <a:avLst/>
          </a:prstGeom>
        </p:spPr>
        <p:txBody>
          <a:bodyPr/>
          <a:lstStyle/>
          <a:p>
            <a:fld id="{DB77A872-536B-4939-B515-8C7D92DB9A02}" type="datetimeFigureOut">
              <a:rPr lang="en-US" smtClean="0"/>
              <a:t>5/13/2025</a:t>
            </a:fld>
            <a:endParaRPr lang="en-US"/>
          </a:p>
        </p:txBody>
      </p:sp>
      <p:sp>
        <p:nvSpPr>
          <p:cNvPr id="5" name="Chỗ dành sẵn cho Chân trang 4">
            <a:extLst>
              <a:ext uri="{FF2B5EF4-FFF2-40B4-BE49-F238E27FC236}">
                <a16:creationId xmlns:a16="http://schemas.microsoft.com/office/drawing/2014/main" id="{DFEE6509-EC95-B76C-3CB5-838AC339E8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4D3DB875-6747-4237-9D88-B5472EDBF205}"/>
              </a:ext>
            </a:extLst>
          </p:cNvPr>
          <p:cNvSpPr>
            <a:spLocks noGrp="1"/>
          </p:cNvSpPr>
          <p:nvPr>
            <p:ph type="sldNum" sz="quarter" idx="12"/>
          </p:nvPr>
        </p:nvSpPr>
        <p:spPr>
          <a:xfrm>
            <a:off x="8610600" y="6356350"/>
            <a:ext cx="2743200" cy="365125"/>
          </a:xfrm>
          <a:prstGeom prst="rect">
            <a:avLst/>
          </a:prstGeom>
        </p:spPr>
        <p:txBody>
          <a:bodyPr/>
          <a:lstStyle/>
          <a:p>
            <a:fld id="{126CF69D-1F49-42B6-BC6A-C9B30525111F}" type="slidenum">
              <a:rPr lang="en-US" smtClean="0"/>
              <a:t>‹#›</a:t>
            </a:fld>
            <a:endParaRPr lang="en-US"/>
          </a:p>
        </p:txBody>
      </p:sp>
    </p:spTree>
    <p:extLst>
      <p:ext uri="{BB962C8B-B14F-4D97-AF65-F5344CB8AC3E}">
        <p14:creationId xmlns:p14="http://schemas.microsoft.com/office/powerpoint/2010/main" val="649128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3B5762C-480C-DD67-53E9-F57E1893D828}"/>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1889069-C91A-3DDF-F26B-810744FFE2FC}"/>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E9695B1B-BD77-B09C-5CC5-BBAEEA39AA71}"/>
              </a:ext>
            </a:extLst>
          </p:cNvPr>
          <p:cNvSpPr>
            <a:spLocks noGrp="1"/>
          </p:cNvSpPr>
          <p:nvPr>
            <p:ph type="dt" sz="half" idx="10"/>
          </p:nvPr>
        </p:nvSpPr>
        <p:spPr>
          <a:xfrm>
            <a:off x="838200" y="6356350"/>
            <a:ext cx="2743200" cy="365125"/>
          </a:xfrm>
          <a:prstGeom prst="rect">
            <a:avLst/>
          </a:prstGeom>
        </p:spPr>
        <p:txBody>
          <a:bodyPr/>
          <a:lstStyle/>
          <a:p>
            <a:fld id="{DB77A872-536B-4939-B515-8C7D92DB9A02}" type="datetimeFigureOut">
              <a:rPr lang="en-US" smtClean="0"/>
              <a:t>5/13/2025</a:t>
            </a:fld>
            <a:endParaRPr lang="en-US"/>
          </a:p>
        </p:txBody>
      </p:sp>
      <p:sp>
        <p:nvSpPr>
          <p:cNvPr id="5" name="Chỗ dành sẵn cho Chân trang 4">
            <a:extLst>
              <a:ext uri="{FF2B5EF4-FFF2-40B4-BE49-F238E27FC236}">
                <a16:creationId xmlns:a16="http://schemas.microsoft.com/office/drawing/2014/main" id="{FB7CFE1E-1A90-CFBB-6B51-75ECC609F0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11E466C8-1A5A-820E-CC89-A0F1AAE40706}"/>
              </a:ext>
            </a:extLst>
          </p:cNvPr>
          <p:cNvSpPr>
            <a:spLocks noGrp="1"/>
          </p:cNvSpPr>
          <p:nvPr>
            <p:ph type="sldNum" sz="quarter" idx="12"/>
          </p:nvPr>
        </p:nvSpPr>
        <p:spPr>
          <a:xfrm>
            <a:off x="8610600" y="6356350"/>
            <a:ext cx="2743200" cy="365125"/>
          </a:xfrm>
          <a:prstGeom prst="rect">
            <a:avLst/>
          </a:prstGeom>
        </p:spPr>
        <p:txBody>
          <a:bodyPr/>
          <a:lstStyle/>
          <a:p>
            <a:fld id="{126CF69D-1F49-42B6-BC6A-C9B30525111F}" type="slidenum">
              <a:rPr lang="en-US" smtClean="0"/>
              <a:t>‹#›</a:t>
            </a:fld>
            <a:endParaRPr lang="en-US"/>
          </a:p>
        </p:txBody>
      </p:sp>
    </p:spTree>
    <p:extLst>
      <p:ext uri="{BB962C8B-B14F-4D97-AF65-F5344CB8AC3E}">
        <p14:creationId xmlns:p14="http://schemas.microsoft.com/office/powerpoint/2010/main" val="763269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60" name="그래픽 59">
            <a:extLst>
              <a:ext uri="{FF2B5EF4-FFF2-40B4-BE49-F238E27FC236}">
                <a16:creationId xmlns:a16="http://schemas.microsoft.com/office/drawing/2014/main" id="{D2603DBC-CAFD-4BF8-A93D-E3615F7DC5B9}"/>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7396" t="65134" r="10225"/>
          <a:stretch/>
        </p:blipFill>
        <p:spPr>
          <a:xfrm>
            <a:off x="0" y="0"/>
            <a:ext cx="12192000" cy="1325683"/>
          </a:xfrm>
          <a:prstGeom prst="rect">
            <a:avLst/>
          </a:prstGeom>
        </p:spPr>
      </p:pic>
      <p:pic>
        <p:nvPicPr>
          <p:cNvPr id="12" name="그래픽 11">
            <a:extLst>
              <a:ext uri="{FF2B5EF4-FFF2-40B4-BE49-F238E27FC236}">
                <a16:creationId xmlns:a16="http://schemas.microsoft.com/office/drawing/2014/main" id="{B297BA42-0A24-4F8F-BDB5-15CC0A9E11BC}"/>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2580156"/>
            <a:ext cx="12192000" cy="3697663"/>
          </a:xfrm>
          <a:prstGeom prst="rect">
            <a:avLst/>
          </a:prstGeom>
        </p:spPr>
      </p:pic>
      <p:pic>
        <p:nvPicPr>
          <p:cNvPr id="10" name="그래픽 9">
            <a:extLst>
              <a:ext uri="{FF2B5EF4-FFF2-40B4-BE49-F238E27FC236}">
                <a16:creationId xmlns:a16="http://schemas.microsoft.com/office/drawing/2014/main" id="{16E4D407-3DF2-46CA-8C2C-C139C32995B1}"/>
              </a:ext>
            </a:extLst>
          </p:cNvPr>
          <p:cNvPicPr>
            <a:picLocks noChangeAspect="1"/>
          </p:cNvPicPr>
          <p:nvPr userDrawn="1"/>
        </p:nvPicPr>
        <p:blipFill rotWithShape="1">
          <a:blip r:embed="rId6">
            <a:extLst>
              <a:ext uri="{96DAC541-7B7A-43D3-8B79-37D633B846F1}">
                <asvg:svgBlip xmlns:asvg="http://schemas.microsoft.com/office/drawing/2016/SVG/main" xmlns="" r:embed="rId7"/>
              </a:ext>
            </a:extLst>
          </a:blip>
          <a:srcRect b="17355"/>
          <a:stretch/>
        </p:blipFill>
        <p:spPr>
          <a:xfrm>
            <a:off x="120415" y="4269315"/>
            <a:ext cx="12192000" cy="2588685"/>
          </a:xfrm>
          <a:prstGeom prst="rect">
            <a:avLst/>
          </a:prstGeom>
        </p:spPr>
      </p:pic>
      <p:pic>
        <p:nvPicPr>
          <p:cNvPr id="50" name="그래픽 49">
            <a:extLst>
              <a:ext uri="{FF2B5EF4-FFF2-40B4-BE49-F238E27FC236}">
                <a16:creationId xmlns:a16="http://schemas.microsoft.com/office/drawing/2014/main" id="{20A08BB4-F838-4D23-AAA2-C3B86DED651E}"/>
              </a:ext>
            </a:extLst>
          </p:cNvPr>
          <p:cNvPicPr>
            <a:picLocks noChangeAspect="1"/>
          </p:cNvPicPr>
          <p:nvPr userDrawn="1"/>
        </p:nvPicPr>
        <p:blipFill rotWithShape="1">
          <a:blip r:embed="rId8">
            <a:extLst>
              <a:ext uri="{96DAC541-7B7A-43D3-8B79-37D633B846F1}">
                <asvg:svgBlip xmlns:asvg="http://schemas.microsoft.com/office/drawing/2016/SVG/main" xmlns="" r:embed="rId9"/>
              </a:ext>
            </a:extLst>
          </a:blip>
          <a:srcRect l="9364" r="4926" b="26706"/>
          <a:stretch/>
        </p:blipFill>
        <p:spPr>
          <a:xfrm>
            <a:off x="0" y="4999361"/>
            <a:ext cx="12192000" cy="1858639"/>
          </a:xfrm>
          <a:prstGeom prst="rect">
            <a:avLst/>
          </a:prstGeom>
        </p:spPr>
      </p:pic>
      <p:pic>
        <p:nvPicPr>
          <p:cNvPr id="19" name="Graphic 3">
            <a:hlinkClick r:id="rId10"/>
            <a:extLst>
              <a:ext uri="{FF2B5EF4-FFF2-40B4-BE49-F238E27FC236}">
                <a16:creationId xmlns:a16="http://schemas.microsoft.com/office/drawing/2014/main" id="{FE493028-FCB3-483B-8D86-FB714B1E0CA3}"/>
              </a:ext>
            </a:extLst>
          </p:cNvPr>
          <p:cNvPicPr>
            <a:picLocks noChangeAspect="1"/>
          </p:cNvPicPr>
          <p:nvPr userDrawn="1"/>
        </p:nvPicPr>
        <p:blipFill rotWithShape="1">
          <a:blip r:embed="rId11">
            <a:extLst>
              <a:ext uri="{96DAC541-7B7A-43D3-8B79-37D633B846F1}">
                <asvg:svgBlip xmlns:asvg="http://schemas.microsoft.com/office/drawing/2016/SVG/main" xmlns="" r:embed="rId12"/>
              </a:ext>
            </a:extLst>
          </a:blip>
          <a:srcRect l="29909"/>
          <a:stretch/>
        </p:blipFill>
        <p:spPr>
          <a:xfrm>
            <a:off x="6024563" y="7063924"/>
            <a:ext cx="1732461" cy="190500"/>
          </a:xfrm>
          <a:prstGeom prst="rect">
            <a:avLst/>
          </a:prstGeom>
        </p:spPr>
      </p:pic>
      <p:sp>
        <p:nvSpPr>
          <p:cNvPr id="22" name="TextBox 21">
            <a:hlinkClick r:id="rId13"/>
            <a:extLst>
              <a:ext uri="{FF2B5EF4-FFF2-40B4-BE49-F238E27FC236}">
                <a16:creationId xmlns:a16="http://schemas.microsoft.com/office/drawing/2014/main" id="{6C867A86-EFE8-4969-B473-C7509C9C7370}"/>
              </a:ext>
            </a:extLst>
          </p:cNvPr>
          <p:cNvSpPr txBox="1"/>
          <p:nvPr userDrawn="1"/>
        </p:nvSpPr>
        <p:spPr>
          <a:xfrm>
            <a:off x="4434976"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14"/>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5" name="그래픽 14">
            <a:extLst>
              <a:ext uri="{FF2B5EF4-FFF2-40B4-BE49-F238E27FC236}">
                <a16:creationId xmlns:a16="http://schemas.microsoft.com/office/drawing/2014/main" id="{AB2F96A7-E4B4-4EC3-9A4F-842B3B5099E1}"/>
              </a:ext>
            </a:extLst>
          </p:cNvPr>
          <p:cNvPicPr>
            <a:picLocks noChangeAspect="1"/>
          </p:cNvPicPr>
          <p:nvPr userDrawn="1"/>
        </p:nvPicPr>
        <p:blipFill rotWithShape="1">
          <a:blip r:embed="rId15">
            <a:extLst>
              <a:ext uri="{96DAC541-7B7A-43D3-8B79-37D633B846F1}">
                <asvg:svgBlip xmlns:asvg="http://schemas.microsoft.com/office/drawing/2016/SVG/main" xmlns="" r:embed="rId16"/>
              </a:ext>
            </a:extLst>
          </a:blip>
          <a:srcRect t="10004"/>
          <a:stretch/>
        </p:blipFill>
        <p:spPr>
          <a:xfrm>
            <a:off x="162633" y="0"/>
            <a:ext cx="4191000" cy="1834435"/>
          </a:xfrm>
          <a:prstGeom prst="rect">
            <a:avLst/>
          </a:prstGeom>
        </p:spPr>
      </p:pic>
      <p:pic>
        <p:nvPicPr>
          <p:cNvPr id="16" name="그래픽 15">
            <a:extLst>
              <a:ext uri="{FF2B5EF4-FFF2-40B4-BE49-F238E27FC236}">
                <a16:creationId xmlns:a16="http://schemas.microsoft.com/office/drawing/2014/main" id="{34912DA6-1466-46E6-8DD2-9889B12A2B8D}"/>
              </a:ext>
            </a:extLst>
          </p:cNvPr>
          <p:cNvPicPr>
            <a:picLocks noChangeAspect="1"/>
          </p:cNvPicPr>
          <p:nvPr userDrawn="1"/>
        </p:nvPicPr>
        <p:blipFill>
          <a:blip r:embed="rId17">
            <a:extLst>
              <a:ext uri="{96DAC541-7B7A-43D3-8B79-37D633B846F1}">
                <asvg:svgBlip xmlns:asvg="http://schemas.microsoft.com/office/drawing/2016/SVG/main" xmlns="" r:embed="rId18"/>
              </a:ext>
            </a:extLst>
          </a:blip>
          <a:stretch>
            <a:fillRect/>
          </a:stretch>
        </p:blipFill>
        <p:spPr>
          <a:xfrm>
            <a:off x="811903" y="5412027"/>
            <a:ext cx="4655248" cy="1310050"/>
          </a:xfrm>
          <a:prstGeom prst="rect">
            <a:avLst/>
          </a:prstGeom>
        </p:spPr>
      </p:pic>
      <p:pic>
        <p:nvPicPr>
          <p:cNvPr id="18" name="그래픽 17">
            <a:extLst>
              <a:ext uri="{FF2B5EF4-FFF2-40B4-BE49-F238E27FC236}">
                <a16:creationId xmlns:a16="http://schemas.microsoft.com/office/drawing/2014/main" id="{4C9F3C2E-E396-4A00-9237-3E5B119A2105}"/>
              </a:ext>
            </a:extLst>
          </p:cNvPr>
          <p:cNvPicPr>
            <a:picLocks noChangeAspect="1"/>
          </p:cNvPicPr>
          <p:nvPr userDrawn="1"/>
        </p:nvPicPr>
        <p:blipFill>
          <a:blip r:embed="rId19">
            <a:extLst>
              <a:ext uri="{96DAC541-7B7A-43D3-8B79-37D633B846F1}">
                <asvg:svgBlip xmlns:asvg="http://schemas.microsoft.com/office/drawing/2016/SVG/main" xmlns="" r:embed="rId20"/>
              </a:ext>
            </a:extLst>
          </a:blip>
          <a:stretch>
            <a:fillRect/>
          </a:stretch>
        </p:blipFill>
        <p:spPr>
          <a:xfrm>
            <a:off x="9708416" y="112105"/>
            <a:ext cx="2483584" cy="716418"/>
          </a:xfrm>
          <a:prstGeom prst="rect">
            <a:avLst/>
          </a:prstGeom>
        </p:spPr>
      </p:pic>
      <p:pic>
        <p:nvPicPr>
          <p:cNvPr id="20" name="그래픽 19">
            <a:extLst>
              <a:ext uri="{FF2B5EF4-FFF2-40B4-BE49-F238E27FC236}">
                <a16:creationId xmlns:a16="http://schemas.microsoft.com/office/drawing/2014/main" id="{67B2D773-C3E4-49AF-A7FA-077C48D40792}"/>
              </a:ext>
            </a:extLst>
          </p:cNvPr>
          <p:cNvPicPr>
            <a:picLocks noChangeAspect="1"/>
          </p:cNvPicPr>
          <p:nvPr userDrawn="1"/>
        </p:nvPicPr>
        <p:blipFill>
          <a:blip r:embed="rId21">
            <a:extLst>
              <a:ext uri="{96DAC541-7B7A-43D3-8B79-37D633B846F1}">
                <asvg:svgBlip xmlns:asvg="http://schemas.microsoft.com/office/drawing/2016/SVG/main" xmlns="" r:embed="rId22"/>
              </a:ext>
            </a:extLst>
          </a:blip>
          <a:stretch>
            <a:fillRect/>
          </a:stretch>
        </p:blipFill>
        <p:spPr>
          <a:xfrm>
            <a:off x="5798623" y="4564911"/>
            <a:ext cx="5758274" cy="2003126"/>
          </a:xfrm>
          <a:prstGeom prst="rect">
            <a:avLst/>
          </a:prstGeom>
        </p:spPr>
      </p:pic>
      <p:pic>
        <p:nvPicPr>
          <p:cNvPr id="21" name="그래픽 20">
            <a:extLst>
              <a:ext uri="{FF2B5EF4-FFF2-40B4-BE49-F238E27FC236}">
                <a16:creationId xmlns:a16="http://schemas.microsoft.com/office/drawing/2014/main" id="{E38527BE-7B4D-4C2A-B542-84AFD68ABC62}"/>
              </a:ext>
            </a:extLst>
          </p:cNvPr>
          <p:cNvPicPr>
            <a:picLocks noChangeAspect="1"/>
          </p:cNvPicPr>
          <p:nvPr userDrawn="1"/>
        </p:nvPicPr>
        <p:blipFill>
          <a:blip r:embed="rId23">
            <a:extLst>
              <a:ext uri="{96DAC541-7B7A-43D3-8B79-37D633B846F1}">
                <asvg:svgBlip xmlns:asvg="http://schemas.microsoft.com/office/drawing/2016/SVG/main" xmlns="" r:embed="rId24"/>
              </a:ext>
            </a:extLst>
          </a:blip>
          <a:stretch>
            <a:fillRect/>
          </a:stretch>
        </p:blipFill>
        <p:spPr>
          <a:xfrm>
            <a:off x="1653319" y="2764569"/>
            <a:ext cx="8885362" cy="3803468"/>
          </a:xfrm>
          <a:prstGeom prst="rect">
            <a:avLst/>
          </a:prstGeom>
        </p:spPr>
      </p:pic>
      <p:pic>
        <p:nvPicPr>
          <p:cNvPr id="23" name="그래픽 22">
            <a:extLst>
              <a:ext uri="{FF2B5EF4-FFF2-40B4-BE49-F238E27FC236}">
                <a16:creationId xmlns:a16="http://schemas.microsoft.com/office/drawing/2014/main" id="{7F2FB960-6624-46BC-A153-F9E612A4A666}"/>
              </a:ext>
            </a:extLst>
          </p:cNvPr>
          <p:cNvPicPr>
            <a:picLocks noChangeAspect="1"/>
          </p:cNvPicPr>
          <p:nvPr userDrawn="1"/>
        </p:nvPicPr>
        <p:blipFill>
          <a:blip r:embed="rId25">
            <a:extLst>
              <a:ext uri="{96DAC541-7B7A-43D3-8B79-37D633B846F1}">
                <asvg:svgBlip xmlns:asvg="http://schemas.microsoft.com/office/drawing/2016/SVG/main" xmlns="" r:embed="rId26"/>
              </a:ext>
            </a:extLst>
          </a:blip>
          <a:stretch>
            <a:fillRect/>
          </a:stretch>
        </p:blipFill>
        <p:spPr>
          <a:xfrm>
            <a:off x="489214" y="5557295"/>
            <a:ext cx="3151453" cy="1294053"/>
          </a:xfrm>
          <a:prstGeom prst="rect">
            <a:avLst/>
          </a:prstGeom>
        </p:spPr>
      </p:pic>
      <p:pic>
        <p:nvPicPr>
          <p:cNvPr id="24" name="그래픽 23">
            <a:extLst>
              <a:ext uri="{FF2B5EF4-FFF2-40B4-BE49-F238E27FC236}">
                <a16:creationId xmlns:a16="http://schemas.microsoft.com/office/drawing/2014/main" id="{94B8A059-5666-4BA4-B5FE-9CE9721132DE}"/>
              </a:ext>
            </a:extLst>
          </p:cNvPr>
          <p:cNvPicPr>
            <a:picLocks noChangeAspect="1"/>
          </p:cNvPicPr>
          <p:nvPr userDrawn="1"/>
        </p:nvPicPr>
        <p:blipFill>
          <a:blip r:embed="rId27">
            <a:extLst>
              <a:ext uri="{96DAC541-7B7A-43D3-8B79-37D633B846F1}">
                <asvg:svgBlip xmlns:asvg="http://schemas.microsoft.com/office/drawing/2016/SVG/main" xmlns="" r:embed="rId28"/>
              </a:ext>
            </a:extLst>
          </a:blip>
          <a:stretch>
            <a:fillRect/>
          </a:stretch>
        </p:blipFill>
        <p:spPr>
          <a:xfrm>
            <a:off x="7000055" y="4279478"/>
            <a:ext cx="1193277" cy="2365579"/>
          </a:xfrm>
          <a:prstGeom prst="rect">
            <a:avLst/>
          </a:prstGeom>
        </p:spPr>
      </p:pic>
      <p:pic>
        <p:nvPicPr>
          <p:cNvPr id="26" name="그래픽 25">
            <a:extLst>
              <a:ext uri="{FF2B5EF4-FFF2-40B4-BE49-F238E27FC236}">
                <a16:creationId xmlns:a16="http://schemas.microsoft.com/office/drawing/2014/main" id="{DE7C3C4C-810B-43CA-BCB2-D7365171C44C}"/>
              </a:ext>
            </a:extLst>
          </p:cNvPr>
          <p:cNvPicPr>
            <a:picLocks noChangeAspect="1"/>
          </p:cNvPicPr>
          <p:nvPr userDrawn="1"/>
        </p:nvPicPr>
        <p:blipFill rotWithShape="1">
          <a:blip r:embed="rId29">
            <a:extLst>
              <a:ext uri="{96DAC541-7B7A-43D3-8B79-37D633B846F1}">
                <asvg:svgBlip xmlns:asvg="http://schemas.microsoft.com/office/drawing/2016/SVG/main" xmlns="" r:embed="rId30"/>
              </a:ext>
            </a:extLst>
          </a:blip>
          <a:srcRect r="65513"/>
          <a:stretch/>
        </p:blipFill>
        <p:spPr>
          <a:xfrm>
            <a:off x="162633" y="232231"/>
            <a:ext cx="2463623" cy="2416746"/>
          </a:xfrm>
          <a:prstGeom prst="rect">
            <a:avLst/>
          </a:prstGeom>
        </p:spPr>
      </p:pic>
      <p:pic>
        <p:nvPicPr>
          <p:cNvPr id="4" name="그래픽 3">
            <a:extLst>
              <a:ext uri="{FF2B5EF4-FFF2-40B4-BE49-F238E27FC236}">
                <a16:creationId xmlns:a16="http://schemas.microsoft.com/office/drawing/2014/main" id="{85495209-6E9E-4465-B913-8A5395C8BB85}"/>
              </a:ext>
            </a:extLst>
          </p:cNvPr>
          <p:cNvPicPr>
            <a:picLocks noChangeAspect="1"/>
          </p:cNvPicPr>
          <p:nvPr userDrawn="1"/>
        </p:nvPicPr>
        <p:blipFill rotWithShape="1">
          <a:blip r:embed="rId31">
            <a:extLst>
              <a:ext uri="{96DAC541-7B7A-43D3-8B79-37D633B846F1}">
                <asvg:svgBlip xmlns:asvg="http://schemas.microsoft.com/office/drawing/2016/SVG/main" xmlns="" r:embed="rId32"/>
              </a:ext>
            </a:extLst>
          </a:blip>
          <a:srcRect l="778" r="648" b="55645"/>
          <a:stretch/>
        </p:blipFill>
        <p:spPr>
          <a:xfrm>
            <a:off x="1" y="5393599"/>
            <a:ext cx="12192000" cy="1464401"/>
          </a:xfrm>
          <a:prstGeom prst="rect">
            <a:avLst/>
          </a:prstGeom>
        </p:spPr>
      </p:pic>
      <p:pic>
        <p:nvPicPr>
          <p:cNvPr id="61" name="그래픽 60">
            <a:extLst>
              <a:ext uri="{FF2B5EF4-FFF2-40B4-BE49-F238E27FC236}">
                <a16:creationId xmlns:a16="http://schemas.microsoft.com/office/drawing/2014/main" id="{4D3A7C26-043C-41F9-84D9-95C334E3EAB6}"/>
              </a:ext>
            </a:extLst>
          </p:cNvPr>
          <p:cNvPicPr>
            <a:picLocks noChangeAspect="1"/>
          </p:cNvPicPr>
          <p:nvPr userDrawn="1"/>
        </p:nvPicPr>
        <p:blipFill rotWithShape="1">
          <a:blip r:embed="rId29">
            <a:extLst>
              <a:ext uri="{96DAC541-7B7A-43D3-8B79-37D633B846F1}">
                <asvg:svgBlip xmlns:asvg="http://schemas.microsoft.com/office/drawing/2016/SVG/main" xmlns="" r:embed="rId30"/>
              </a:ext>
            </a:extLst>
          </a:blip>
          <a:srcRect l="56304"/>
          <a:stretch/>
        </p:blipFill>
        <p:spPr>
          <a:xfrm>
            <a:off x="9398841" y="1043843"/>
            <a:ext cx="2663355" cy="2062053"/>
          </a:xfrm>
          <a:prstGeom prst="rect">
            <a:avLst/>
          </a:prstGeom>
        </p:spPr>
      </p:pic>
    </p:spTree>
    <p:extLst>
      <p:ext uri="{BB962C8B-B14F-4D97-AF65-F5344CB8AC3E}">
        <p14:creationId xmlns:p14="http://schemas.microsoft.com/office/powerpoint/2010/main" val="14455201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PPTMON slide">
    <p:spTree>
      <p:nvGrpSpPr>
        <p:cNvPr id="1" name=""/>
        <p:cNvGrpSpPr/>
        <p:nvPr/>
      </p:nvGrpSpPr>
      <p:grpSpPr>
        <a:xfrm>
          <a:off x="0" y="0"/>
          <a:ext cx="0" cy="0"/>
          <a:chOff x="0" y="0"/>
          <a:chExt cx="0" cy="0"/>
        </a:xfrm>
      </p:grpSpPr>
      <p:pic>
        <p:nvPicPr>
          <p:cNvPr id="36" name="그래픽 35">
            <a:extLst>
              <a:ext uri="{FF2B5EF4-FFF2-40B4-BE49-F238E27FC236}">
                <a16:creationId xmlns:a16="http://schemas.microsoft.com/office/drawing/2014/main" id="{41D8187E-E9D0-4435-A405-645053795D9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2580156"/>
            <a:ext cx="12192000" cy="3697663"/>
          </a:xfrm>
          <a:prstGeom prst="rect">
            <a:avLst/>
          </a:prstGeom>
        </p:spPr>
      </p:pic>
      <p:pic>
        <p:nvPicPr>
          <p:cNvPr id="37" name="그래픽 36">
            <a:extLst>
              <a:ext uri="{FF2B5EF4-FFF2-40B4-BE49-F238E27FC236}">
                <a16:creationId xmlns:a16="http://schemas.microsoft.com/office/drawing/2014/main" id="{CE76CA24-65D8-4ECB-BB39-3FF79508CD1C}"/>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t="-1" r="1988" b="41136"/>
          <a:stretch/>
        </p:blipFill>
        <p:spPr>
          <a:xfrm>
            <a:off x="242291" y="5014206"/>
            <a:ext cx="11949709" cy="1843794"/>
          </a:xfrm>
          <a:prstGeom prst="rect">
            <a:avLst/>
          </a:prstGeom>
        </p:spPr>
      </p:pic>
      <p:pic>
        <p:nvPicPr>
          <p:cNvPr id="38" name="그래픽 37">
            <a:extLst>
              <a:ext uri="{FF2B5EF4-FFF2-40B4-BE49-F238E27FC236}">
                <a16:creationId xmlns:a16="http://schemas.microsoft.com/office/drawing/2014/main" id="{548E7857-61D5-4042-904E-4AFE7113604F}"/>
              </a:ext>
            </a:extLst>
          </p:cNvPr>
          <p:cNvPicPr>
            <a:picLocks noChangeAspect="1"/>
          </p:cNvPicPr>
          <p:nvPr userDrawn="1"/>
        </p:nvPicPr>
        <p:blipFill rotWithShape="1">
          <a:blip r:embed="rId6">
            <a:extLst>
              <a:ext uri="{96DAC541-7B7A-43D3-8B79-37D633B846F1}">
                <asvg:svgBlip xmlns:asvg="http://schemas.microsoft.com/office/drawing/2016/SVG/main" xmlns="" r:embed="rId7"/>
              </a:ext>
            </a:extLst>
          </a:blip>
          <a:srcRect l="9364" t="1" r="7821" b="41051"/>
          <a:stretch/>
        </p:blipFill>
        <p:spPr>
          <a:xfrm>
            <a:off x="0" y="5310883"/>
            <a:ext cx="12191999" cy="1547117"/>
          </a:xfrm>
          <a:prstGeom prst="rect">
            <a:avLst/>
          </a:prstGeom>
        </p:spPr>
      </p:pic>
      <p:pic>
        <p:nvPicPr>
          <p:cNvPr id="5" name="Graphic 3">
            <a:hlinkClick r:id="rId8"/>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l="29909"/>
          <a:stretch/>
        </p:blipFill>
        <p:spPr>
          <a:xfrm>
            <a:off x="6024563" y="7063924"/>
            <a:ext cx="1732461" cy="190500"/>
          </a:xfrm>
          <a:prstGeom prst="rect">
            <a:avLst/>
          </a:prstGeom>
        </p:spPr>
      </p:pic>
      <p:sp>
        <p:nvSpPr>
          <p:cNvPr id="6" name="TextBox 5">
            <a:hlinkClick r:id="rId11"/>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1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8" name="그래픽 17">
            <a:extLst>
              <a:ext uri="{FF2B5EF4-FFF2-40B4-BE49-F238E27FC236}">
                <a16:creationId xmlns:a16="http://schemas.microsoft.com/office/drawing/2014/main" id="{0E0684F3-3631-4BC1-AADF-65584535AD22}"/>
              </a:ext>
            </a:extLst>
          </p:cNvPr>
          <p:cNvPicPr>
            <a:picLocks noChangeAspect="1"/>
          </p:cNvPicPr>
          <p:nvPr userDrawn="1"/>
        </p:nvPicPr>
        <p:blipFill>
          <a:blip r:embed="rId13">
            <a:extLst>
              <a:ext uri="{96DAC541-7B7A-43D3-8B79-37D633B846F1}">
                <asvg:svgBlip xmlns:asvg="http://schemas.microsoft.com/office/drawing/2016/SVG/main" xmlns="" r:embed="rId14"/>
              </a:ext>
            </a:extLst>
          </a:blip>
          <a:stretch>
            <a:fillRect/>
          </a:stretch>
        </p:blipFill>
        <p:spPr>
          <a:xfrm>
            <a:off x="9079881" y="5394774"/>
            <a:ext cx="2945319" cy="1432496"/>
          </a:xfrm>
          <a:prstGeom prst="rect">
            <a:avLst/>
          </a:prstGeom>
        </p:spPr>
      </p:pic>
      <p:pic>
        <p:nvPicPr>
          <p:cNvPr id="20" name="그래픽 19">
            <a:extLst>
              <a:ext uri="{FF2B5EF4-FFF2-40B4-BE49-F238E27FC236}">
                <a16:creationId xmlns:a16="http://schemas.microsoft.com/office/drawing/2014/main" id="{283FE431-64C4-41B2-A9BB-AC3483AFBA86}"/>
              </a:ext>
            </a:extLst>
          </p:cNvPr>
          <p:cNvPicPr>
            <a:picLocks noChangeAspect="1"/>
          </p:cNvPicPr>
          <p:nvPr userDrawn="1"/>
        </p:nvPicPr>
        <p:blipFill>
          <a:blip r:embed="rId15">
            <a:extLst>
              <a:ext uri="{96DAC541-7B7A-43D3-8B79-37D633B846F1}">
                <asvg:svgBlip xmlns:asvg="http://schemas.microsoft.com/office/drawing/2016/SVG/main" xmlns="" r:embed="rId16"/>
              </a:ext>
            </a:extLst>
          </a:blip>
          <a:stretch>
            <a:fillRect/>
          </a:stretch>
        </p:blipFill>
        <p:spPr>
          <a:xfrm>
            <a:off x="4125937" y="5421137"/>
            <a:ext cx="1964857" cy="1380235"/>
          </a:xfrm>
          <a:prstGeom prst="rect">
            <a:avLst/>
          </a:prstGeom>
        </p:spPr>
      </p:pic>
      <p:pic>
        <p:nvPicPr>
          <p:cNvPr id="40" name="그래픽 39">
            <a:extLst>
              <a:ext uri="{FF2B5EF4-FFF2-40B4-BE49-F238E27FC236}">
                <a16:creationId xmlns:a16="http://schemas.microsoft.com/office/drawing/2014/main" id="{AC135512-5DAC-4F65-A9F6-23A2E45919E6}"/>
              </a:ext>
            </a:extLst>
          </p:cNvPr>
          <p:cNvPicPr>
            <a:picLocks noChangeAspect="1"/>
          </p:cNvPicPr>
          <p:nvPr userDrawn="1"/>
        </p:nvPicPr>
        <p:blipFill>
          <a:blip r:embed="rId17">
            <a:extLst>
              <a:ext uri="{96DAC541-7B7A-43D3-8B79-37D633B846F1}">
                <asvg:svgBlip xmlns:asvg="http://schemas.microsoft.com/office/drawing/2016/SVG/main" xmlns="" r:embed="rId18"/>
              </a:ext>
            </a:extLst>
          </a:blip>
          <a:stretch>
            <a:fillRect/>
          </a:stretch>
        </p:blipFill>
        <p:spPr>
          <a:xfrm>
            <a:off x="6338291" y="6040693"/>
            <a:ext cx="2180995" cy="758701"/>
          </a:xfrm>
          <a:prstGeom prst="rect">
            <a:avLst/>
          </a:prstGeom>
        </p:spPr>
      </p:pic>
      <p:pic>
        <p:nvPicPr>
          <p:cNvPr id="44" name="그래픽 43">
            <a:extLst>
              <a:ext uri="{FF2B5EF4-FFF2-40B4-BE49-F238E27FC236}">
                <a16:creationId xmlns:a16="http://schemas.microsoft.com/office/drawing/2014/main" id="{87644A16-D5E8-4AD6-BB62-2B317312236D}"/>
              </a:ext>
            </a:extLst>
          </p:cNvPr>
          <p:cNvPicPr>
            <a:picLocks noChangeAspect="1"/>
          </p:cNvPicPr>
          <p:nvPr userDrawn="1"/>
        </p:nvPicPr>
        <p:blipFill rotWithShape="1">
          <a:blip r:embed="rId19">
            <a:extLst>
              <a:ext uri="{96DAC541-7B7A-43D3-8B79-37D633B846F1}">
                <asvg:svgBlip xmlns:asvg="http://schemas.microsoft.com/office/drawing/2016/SVG/main" xmlns="" r:embed="rId20"/>
              </a:ext>
            </a:extLst>
          </a:blip>
          <a:srcRect l="778" r="648" b="64088"/>
          <a:stretch/>
        </p:blipFill>
        <p:spPr>
          <a:xfrm flipH="1">
            <a:off x="1" y="5672320"/>
            <a:ext cx="12192000" cy="1185680"/>
          </a:xfrm>
          <a:prstGeom prst="rect">
            <a:avLst/>
          </a:prstGeom>
        </p:spPr>
      </p:pic>
      <p:pic>
        <p:nvPicPr>
          <p:cNvPr id="45" name="그래픽 44">
            <a:extLst>
              <a:ext uri="{FF2B5EF4-FFF2-40B4-BE49-F238E27FC236}">
                <a16:creationId xmlns:a16="http://schemas.microsoft.com/office/drawing/2014/main" id="{3BA0DAC0-B0A4-49DE-A9A6-A4F61F070675}"/>
              </a:ext>
            </a:extLst>
          </p:cNvPr>
          <p:cNvPicPr>
            <a:picLocks noChangeAspect="1"/>
          </p:cNvPicPr>
          <p:nvPr userDrawn="1"/>
        </p:nvPicPr>
        <p:blipFill rotWithShape="1">
          <a:blip r:embed="rId21">
            <a:extLst>
              <a:ext uri="{96DAC541-7B7A-43D3-8B79-37D633B846F1}">
                <asvg:svgBlip xmlns:asvg="http://schemas.microsoft.com/office/drawing/2016/SVG/main" xmlns="" r:embed="rId22"/>
              </a:ext>
            </a:extLst>
          </a:blip>
          <a:srcRect l="14444" t="71288" r="13538" b="-684"/>
          <a:stretch/>
        </p:blipFill>
        <p:spPr>
          <a:xfrm>
            <a:off x="0" y="0"/>
            <a:ext cx="12192000" cy="1278582"/>
          </a:xfrm>
          <a:prstGeom prst="rect">
            <a:avLst/>
          </a:prstGeom>
        </p:spPr>
      </p:pic>
    </p:spTree>
    <p:extLst>
      <p:ext uri="{BB962C8B-B14F-4D97-AF65-F5344CB8AC3E}">
        <p14:creationId xmlns:p14="http://schemas.microsoft.com/office/powerpoint/2010/main" val="602507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PPTMON slide">
    <p:spTree>
      <p:nvGrpSpPr>
        <p:cNvPr id="1" name=""/>
        <p:cNvGrpSpPr/>
        <p:nvPr/>
      </p:nvGrpSpPr>
      <p:grpSpPr>
        <a:xfrm>
          <a:off x="0" y="0"/>
          <a:ext cx="0" cy="0"/>
          <a:chOff x="0" y="0"/>
          <a:chExt cx="0" cy="0"/>
        </a:xfrm>
      </p:grpSpPr>
      <p:pic>
        <p:nvPicPr>
          <p:cNvPr id="26" name="그래픽 25">
            <a:extLst>
              <a:ext uri="{FF2B5EF4-FFF2-40B4-BE49-F238E27FC236}">
                <a16:creationId xmlns:a16="http://schemas.microsoft.com/office/drawing/2014/main" id="{EFD32531-E348-4E3C-A9A8-976E569B4C0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2580156"/>
            <a:ext cx="12192000" cy="3697663"/>
          </a:xfrm>
          <a:prstGeom prst="rect">
            <a:avLst/>
          </a:prstGeom>
        </p:spPr>
      </p:pic>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72672" r="7435" b="42785"/>
          <a:stretch/>
        </p:blipFill>
        <p:spPr>
          <a:xfrm>
            <a:off x="9766570" y="5063147"/>
            <a:ext cx="2425430" cy="1792148"/>
          </a:xfrm>
          <a:prstGeom prst="rect">
            <a:avLst/>
          </a:prstGeom>
        </p:spPr>
      </p:pic>
      <p:pic>
        <p:nvPicPr>
          <p:cNvPr id="35" name="그래픽 34">
            <a:extLst>
              <a:ext uri="{FF2B5EF4-FFF2-40B4-BE49-F238E27FC236}">
                <a16:creationId xmlns:a16="http://schemas.microsoft.com/office/drawing/2014/main" id="{1C0CE9E5-E164-402A-BC91-565CD32B9AD7}"/>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0146" t="-2" b="49936"/>
          <a:stretch/>
        </p:blipFill>
        <p:spPr>
          <a:xfrm>
            <a:off x="-1" y="5287105"/>
            <a:ext cx="10954995" cy="1568190"/>
          </a:xfrm>
          <a:prstGeom prst="rect">
            <a:avLst/>
          </a:prstGeom>
        </p:spPr>
      </p:pic>
      <p:pic>
        <p:nvPicPr>
          <p:cNvPr id="36" name="그래픽 35">
            <a:extLst>
              <a:ext uri="{FF2B5EF4-FFF2-40B4-BE49-F238E27FC236}">
                <a16:creationId xmlns:a16="http://schemas.microsoft.com/office/drawing/2014/main" id="{F1E890F8-EBE4-42B3-88D2-30E7B469C1C7}"/>
              </a:ext>
            </a:extLst>
          </p:cNvPr>
          <p:cNvPicPr>
            <a:picLocks noChangeAspect="1"/>
          </p:cNvPicPr>
          <p:nvPr userDrawn="1"/>
        </p:nvPicPr>
        <p:blipFill rotWithShape="1">
          <a:blip r:embed="rId6">
            <a:extLst>
              <a:ext uri="{96DAC541-7B7A-43D3-8B79-37D633B846F1}">
                <asvg:svgBlip xmlns:asvg="http://schemas.microsoft.com/office/drawing/2016/SVG/main" xmlns="" r:embed="rId7"/>
              </a:ext>
            </a:extLst>
          </a:blip>
          <a:srcRect l="40086" r="6157" b="51109"/>
          <a:stretch/>
        </p:blipFill>
        <p:spPr>
          <a:xfrm>
            <a:off x="0" y="4881251"/>
            <a:ext cx="12192000" cy="1976749"/>
          </a:xfrm>
          <a:prstGeom prst="rect">
            <a:avLst/>
          </a:prstGeom>
        </p:spPr>
      </p:pic>
      <p:pic>
        <p:nvPicPr>
          <p:cNvPr id="37" name="그래픽 36">
            <a:extLst>
              <a:ext uri="{FF2B5EF4-FFF2-40B4-BE49-F238E27FC236}">
                <a16:creationId xmlns:a16="http://schemas.microsoft.com/office/drawing/2014/main" id="{697B972F-1812-47CD-8C33-03DCF0C50EBE}"/>
              </a:ext>
            </a:extLst>
          </p:cNvPr>
          <p:cNvPicPr>
            <a:picLocks noChangeAspect="1"/>
          </p:cNvPicPr>
          <p:nvPr userDrawn="1"/>
        </p:nvPicPr>
        <p:blipFill rotWithShape="1">
          <a:blip r:embed="rId8">
            <a:extLst>
              <a:ext uri="{96DAC541-7B7A-43D3-8B79-37D633B846F1}">
                <asvg:svgBlip xmlns:asvg="http://schemas.microsoft.com/office/drawing/2016/SVG/main" xmlns="" r:embed="rId9"/>
              </a:ext>
            </a:extLst>
          </a:blip>
          <a:srcRect l="778" t="-1" r="648" b="66795"/>
          <a:stretch/>
        </p:blipFill>
        <p:spPr>
          <a:xfrm>
            <a:off x="0" y="5761685"/>
            <a:ext cx="12192000" cy="1096316"/>
          </a:xfrm>
          <a:prstGeom prst="rect">
            <a:avLst/>
          </a:prstGeom>
        </p:spPr>
      </p:pic>
      <p:pic>
        <p:nvPicPr>
          <p:cNvPr id="17" name="그래픽 16">
            <a:extLst>
              <a:ext uri="{FF2B5EF4-FFF2-40B4-BE49-F238E27FC236}">
                <a16:creationId xmlns:a16="http://schemas.microsoft.com/office/drawing/2014/main" id="{3747CFFC-1805-4379-BCCD-90EE2008D93D}"/>
              </a:ext>
            </a:extLst>
          </p:cNvPr>
          <p:cNvPicPr>
            <a:picLocks noChangeAspect="1"/>
          </p:cNvPicPr>
          <p:nvPr userDrawn="1"/>
        </p:nvPicPr>
        <p:blipFill rotWithShape="1">
          <a:blip r:embed="rId10">
            <a:extLst>
              <a:ext uri="{96DAC541-7B7A-43D3-8B79-37D633B846F1}">
                <asvg:svgBlip xmlns:asvg="http://schemas.microsoft.com/office/drawing/2016/SVG/main" xmlns="" r:embed="rId11"/>
              </a:ext>
            </a:extLst>
          </a:blip>
          <a:srcRect b="64431"/>
          <a:stretch/>
        </p:blipFill>
        <p:spPr>
          <a:xfrm flipV="1">
            <a:off x="0" y="0"/>
            <a:ext cx="12192000" cy="1315216"/>
          </a:xfrm>
          <a:prstGeom prst="rect">
            <a:avLst/>
          </a:prstGeom>
        </p:spPr>
      </p:pic>
      <p:pic>
        <p:nvPicPr>
          <p:cNvPr id="25" name="그래픽 24">
            <a:extLst>
              <a:ext uri="{FF2B5EF4-FFF2-40B4-BE49-F238E27FC236}">
                <a16:creationId xmlns:a16="http://schemas.microsoft.com/office/drawing/2014/main" id="{36FA9122-9417-4C81-B33A-F54877DC9A7B}"/>
              </a:ext>
            </a:extLst>
          </p:cNvPr>
          <p:cNvPicPr>
            <a:picLocks noChangeAspect="1"/>
          </p:cNvPicPr>
          <p:nvPr userDrawn="1"/>
        </p:nvPicPr>
        <p:blipFill rotWithShape="1">
          <a:blip r:embed="rId12">
            <a:extLst>
              <a:ext uri="{96DAC541-7B7A-43D3-8B79-37D633B846F1}">
                <asvg:svgBlip xmlns:asvg="http://schemas.microsoft.com/office/drawing/2016/SVG/main" xmlns="" r:embed="rId13"/>
              </a:ext>
            </a:extLst>
          </a:blip>
          <a:srcRect b="7654"/>
          <a:stretch/>
        </p:blipFill>
        <p:spPr>
          <a:xfrm>
            <a:off x="400990" y="5682904"/>
            <a:ext cx="640410" cy="1172391"/>
          </a:xfrm>
          <a:prstGeom prst="rect">
            <a:avLst/>
          </a:prstGeom>
        </p:spPr>
      </p:pic>
      <p:pic>
        <p:nvPicPr>
          <p:cNvPr id="30" name="그래픽 29">
            <a:extLst>
              <a:ext uri="{FF2B5EF4-FFF2-40B4-BE49-F238E27FC236}">
                <a16:creationId xmlns:a16="http://schemas.microsoft.com/office/drawing/2014/main" id="{692F23E2-1BED-4102-83B7-03B2FB25A3E2}"/>
              </a:ext>
            </a:extLst>
          </p:cNvPr>
          <p:cNvPicPr>
            <a:picLocks noChangeAspect="1"/>
          </p:cNvPicPr>
          <p:nvPr userDrawn="1"/>
        </p:nvPicPr>
        <p:blipFill>
          <a:blip r:embed="rId14">
            <a:extLst>
              <a:ext uri="{96DAC541-7B7A-43D3-8B79-37D633B846F1}">
                <asvg:svgBlip xmlns:asvg="http://schemas.microsoft.com/office/drawing/2016/SVG/main" xmlns="" r:embed="rId15"/>
              </a:ext>
            </a:extLst>
          </a:blip>
          <a:stretch>
            <a:fillRect/>
          </a:stretch>
        </p:blipFill>
        <p:spPr>
          <a:xfrm>
            <a:off x="1237006" y="5063146"/>
            <a:ext cx="669968" cy="1794853"/>
          </a:xfrm>
          <a:prstGeom prst="rect">
            <a:avLst/>
          </a:prstGeom>
        </p:spPr>
      </p:pic>
    </p:spTree>
    <p:extLst>
      <p:ext uri="{BB962C8B-B14F-4D97-AF65-F5344CB8AC3E}">
        <p14:creationId xmlns:p14="http://schemas.microsoft.com/office/powerpoint/2010/main" val="3723692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PPTMON slide">
    <p:spTree>
      <p:nvGrpSpPr>
        <p:cNvPr id="1" name=""/>
        <p:cNvGrpSpPr/>
        <p:nvPr/>
      </p:nvGrpSpPr>
      <p:grpSpPr>
        <a:xfrm>
          <a:off x="0" y="0"/>
          <a:ext cx="0" cy="0"/>
          <a:chOff x="0" y="0"/>
          <a:chExt cx="0" cy="0"/>
        </a:xfrm>
      </p:grpSpPr>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0689" r="10689" b="71792"/>
          <a:stretch/>
        </p:blipFill>
        <p:spPr>
          <a:xfrm flipV="1">
            <a:off x="0" y="0"/>
            <a:ext cx="12192000" cy="1123792"/>
          </a:xfrm>
          <a:prstGeom prst="rect">
            <a:avLst/>
          </a:prstGeom>
        </p:spPr>
      </p:pic>
      <p:pic>
        <p:nvPicPr>
          <p:cNvPr id="26" name="그래픽 25">
            <a:extLst>
              <a:ext uri="{FF2B5EF4-FFF2-40B4-BE49-F238E27FC236}">
                <a16:creationId xmlns:a16="http://schemas.microsoft.com/office/drawing/2014/main" id="{5C706318-BD3A-4916-9868-273312844DC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2580156"/>
            <a:ext cx="12192000" cy="3697663"/>
          </a:xfrm>
          <a:prstGeom prst="rect">
            <a:avLst/>
          </a:prstGeom>
        </p:spPr>
      </p:pic>
      <p:pic>
        <p:nvPicPr>
          <p:cNvPr id="35" name="그래픽 34">
            <a:extLst>
              <a:ext uri="{FF2B5EF4-FFF2-40B4-BE49-F238E27FC236}">
                <a16:creationId xmlns:a16="http://schemas.microsoft.com/office/drawing/2014/main" id="{7CBC62BA-7819-4A85-BF7D-B1D1C2ADDDA6}"/>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36821"/>
          <a:stretch/>
        </p:blipFill>
        <p:spPr>
          <a:xfrm>
            <a:off x="120415" y="4879045"/>
            <a:ext cx="12192000" cy="1978955"/>
          </a:xfrm>
          <a:prstGeom prst="rect">
            <a:avLst/>
          </a:prstGeom>
        </p:spPr>
      </p:pic>
      <p:pic>
        <p:nvPicPr>
          <p:cNvPr id="36" name="그래픽 35">
            <a:extLst>
              <a:ext uri="{FF2B5EF4-FFF2-40B4-BE49-F238E27FC236}">
                <a16:creationId xmlns:a16="http://schemas.microsoft.com/office/drawing/2014/main" id="{11AC59B6-60DC-4AA9-9D9E-FA84E05C18AE}"/>
              </a:ext>
            </a:extLst>
          </p:cNvPr>
          <p:cNvPicPr>
            <a:picLocks noChangeAspect="1"/>
          </p:cNvPicPr>
          <p:nvPr userDrawn="1"/>
        </p:nvPicPr>
        <p:blipFill rotWithShape="1">
          <a:blip r:embed="rId6">
            <a:extLst>
              <a:ext uri="{96DAC541-7B7A-43D3-8B79-37D633B846F1}">
                <asvg:svgBlip xmlns:asvg="http://schemas.microsoft.com/office/drawing/2016/SVG/main" xmlns="" r:embed="rId7"/>
              </a:ext>
            </a:extLst>
          </a:blip>
          <a:srcRect l="9364" r="4926" b="26706"/>
          <a:stretch/>
        </p:blipFill>
        <p:spPr>
          <a:xfrm>
            <a:off x="0" y="4999361"/>
            <a:ext cx="12192000" cy="1858639"/>
          </a:xfrm>
          <a:prstGeom prst="rect">
            <a:avLst/>
          </a:prstGeom>
        </p:spPr>
      </p:pic>
      <p:pic>
        <p:nvPicPr>
          <p:cNvPr id="22" name="그래픽 21">
            <a:extLst>
              <a:ext uri="{FF2B5EF4-FFF2-40B4-BE49-F238E27FC236}">
                <a16:creationId xmlns:a16="http://schemas.microsoft.com/office/drawing/2014/main" id="{4B330183-950D-4206-B022-37516EB903E7}"/>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6911699" y="5055405"/>
            <a:ext cx="4682173" cy="1628784"/>
          </a:xfrm>
          <a:prstGeom prst="rect">
            <a:avLst/>
          </a:prstGeom>
        </p:spPr>
      </p:pic>
      <p:pic>
        <p:nvPicPr>
          <p:cNvPr id="24" name="그래픽 23">
            <a:extLst>
              <a:ext uri="{FF2B5EF4-FFF2-40B4-BE49-F238E27FC236}">
                <a16:creationId xmlns:a16="http://schemas.microsoft.com/office/drawing/2014/main" id="{EA8B374C-F567-4DC5-A761-0139DF437E98}"/>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a:off x="3815177" y="5451938"/>
            <a:ext cx="2780970" cy="1141924"/>
          </a:xfrm>
          <a:prstGeom prst="rect">
            <a:avLst/>
          </a:prstGeom>
        </p:spPr>
      </p:pic>
      <p:pic>
        <p:nvPicPr>
          <p:cNvPr id="37" name="그래픽 36">
            <a:extLst>
              <a:ext uri="{FF2B5EF4-FFF2-40B4-BE49-F238E27FC236}">
                <a16:creationId xmlns:a16="http://schemas.microsoft.com/office/drawing/2014/main" id="{E8882C72-2E28-4270-96E0-66BF87810599}"/>
              </a:ext>
            </a:extLst>
          </p:cNvPr>
          <p:cNvPicPr>
            <a:picLocks noChangeAspect="1"/>
          </p:cNvPicPr>
          <p:nvPr userDrawn="1"/>
        </p:nvPicPr>
        <p:blipFill rotWithShape="1">
          <a:blip r:embed="rId12">
            <a:extLst>
              <a:ext uri="{96DAC541-7B7A-43D3-8B79-37D633B846F1}">
                <asvg:svgBlip xmlns:asvg="http://schemas.microsoft.com/office/drawing/2016/SVG/main" xmlns="" r:embed="rId13"/>
              </a:ext>
            </a:extLst>
          </a:blip>
          <a:srcRect l="778" r="648" b="55645"/>
          <a:stretch/>
        </p:blipFill>
        <p:spPr>
          <a:xfrm flipH="1">
            <a:off x="1" y="5393599"/>
            <a:ext cx="12192000" cy="1464401"/>
          </a:xfrm>
          <a:prstGeom prst="rect">
            <a:avLst/>
          </a:prstGeom>
        </p:spPr>
      </p:pic>
    </p:spTree>
    <p:extLst>
      <p:ext uri="{BB962C8B-B14F-4D97-AF65-F5344CB8AC3E}">
        <p14:creationId xmlns:p14="http://schemas.microsoft.com/office/powerpoint/2010/main" val="3074946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PPTMON slide">
    <p:spTree>
      <p:nvGrpSpPr>
        <p:cNvPr id="1" name=""/>
        <p:cNvGrpSpPr/>
        <p:nvPr/>
      </p:nvGrpSpPr>
      <p:grpSpPr>
        <a:xfrm>
          <a:off x="0" y="0"/>
          <a:ext cx="0" cy="0"/>
          <a:chOff x="0" y="0"/>
          <a:chExt cx="0" cy="0"/>
        </a:xfrm>
      </p:grpSpPr>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5727" r="15575" b="60628"/>
          <a:stretch/>
        </p:blipFill>
        <p:spPr>
          <a:xfrm flipV="1">
            <a:off x="-1" y="0"/>
            <a:ext cx="12192001" cy="1087356"/>
          </a:xfrm>
          <a:prstGeom prst="rect">
            <a:avLst/>
          </a:prstGeom>
        </p:spPr>
      </p:pic>
      <p:pic>
        <p:nvPicPr>
          <p:cNvPr id="26" name="그래픽 25">
            <a:extLst>
              <a:ext uri="{FF2B5EF4-FFF2-40B4-BE49-F238E27FC236}">
                <a16:creationId xmlns:a16="http://schemas.microsoft.com/office/drawing/2014/main" id="{5A428784-92BE-44B4-85C2-0A570E9167EC}"/>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b="26493"/>
          <a:stretch/>
        </p:blipFill>
        <p:spPr>
          <a:xfrm flipH="1">
            <a:off x="0" y="3869645"/>
            <a:ext cx="12192000" cy="2718036"/>
          </a:xfrm>
          <a:prstGeom prst="rect">
            <a:avLst/>
          </a:prstGeom>
        </p:spPr>
      </p:pic>
      <p:pic>
        <p:nvPicPr>
          <p:cNvPr id="35" name="그래픽 34">
            <a:extLst>
              <a:ext uri="{FF2B5EF4-FFF2-40B4-BE49-F238E27FC236}">
                <a16:creationId xmlns:a16="http://schemas.microsoft.com/office/drawing/2014/main" id="{845319F2-AFD0-459B-8B0A-E779960E2BC3}"/>
              </a:ext>
            </a:extLst>
          </p:cNvPr>
          <p:cNvPicPr>
            <a:picLocks noChangeAspect="1"/>
          </p:cNvPicPr>
          <p:nvPr userDrawn="1"/>
        </p:nvPicPr>
        <p:blipFill rotWithShape="1">
          <a:blip r:embed="rId6">
            <a:extLst>
              <a:ext uri="{96DAC541-7B7A-43D3-8B79-37D633B846F1}">
                <asvg:svgBlip xmlns:asvg="http://schemas.microsoft.com/office/drawing/2016/SVG/main" xmlns="" r:embed="rId7"/>
              </a:ext>
            </a:extLst>
          </a:blip>
          <a:srcRect b="31790"/>
          <a:stretch/>
        </p:blipFill>
        <p:spPr>
          <a:xfrm flipH="1">
            <a:off x="120415" y="4721461"/>
            <a:ext cx="12192000" cy="2136540"/>
          </a:xfrm>
          <a:prstGeom prst="rect">
            <a:avLst/>
          </a:prstGeom>
        </p:spPr>
      </p:pic>
      <p:pic>
        <p:nvPicPr>
          <p:cNvPr id="36" name="그래픽 35">
            <a:extLst>
              <a:ext uri="{FF2B5EF4-FFF2-40B4-BE49-F238E27FC236}">
                <a16:creationId xmlns:a16="http://schemas.microsoft.com/office/drawing/2014/main" id="{44E81E9B-9DDB-4F5E-9DAE-9051EE4F0B61}"/>
              </a:ext>
            </a:extLst>
          </p:cNvPr>
          <p:cNvPicPr>
            <a:picLocks noChangeAspect="1"/>
          </p:cNvPicPr>
          <p:nvPr userDrawn="1"/>
        </p:nvPicPr>
        <p:blipFill rotWithShape="1">
          <a:blip r:embed="rId8">
            <a:extLst>
              <a:ext uri="{96DAC541-7B7A-43D3-8B79-37D633B846F1}">
                <asvg:svgBlip xmlns:asvg="http://schemas.microsoft.com/office/drawing/2016/SVG/main" xmlns="" r:embed="rId9"/>
              </a:ext>
            </a:extLst>
          </a:blip>
          <a:srcRect l="9364" r="4926" b="26706"/>
          <a:stretch/>
        </p:blipFill>
        <p:spPr>
          <a:xfrm flipH="1">
            <a:off x="0" y="4999361"/>
            <a:ext cx="12192000" cy="1858639"/>
          </a:xfrm>
          <a:prstGeom prst="rect">
            <a:avLst/>
          </a:prstGeom>
        </p:spPr>
      </p:pic>
      <p:pic>
        <p:nvPicPr>
          <p:cNvPr id="18" name="그래픽 17">
            <a:extLst>
              <a:ext uri="{FF2B5EF4-FFF2-40B4-BE49-F238E27FC236}">
                <a16:creationId xmlns:a16="http://schemas.microsoft.com/office/drawing/2014/main" id="{0E0684F3-3631-4BC1-AADF-65584535AD22}"/>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a:off x="7757024" y="4748741"/>
            <a:ext cx="4191000" cy="2038350"/>
          </a:xfrm>
          <a:prstGeom prst="rect">
            <a:avLst/>
          </a:prstGeom>
        </p:spPr>
      </p:pic>
      <p:pic>
        <p:nvPicPr>
          <p:cNvPr id="21" name="그래픽 20">
            <a:extLst>
              <a:ext uri="{FF2B5EF4-FFF2-40B4-BE49-F238E27FC236}">
                <a16:creationId xmlns:a16="http://schemas.microsoft.com/office/drawing/2014/main" id="{D68C200D-DA5C-4699-A6E3-F51D46CB6BC3}"/>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635503" y="5228663"/>
            <a:ext cx="2733366" cy="788471"/>
          </a:xfrm>
          <a:prstGeom prst="rect">
            <a:avLst/>
          </a:prstGeom>
        </p:spPr>
      </p:pic>
      <p:pic>
        <p:nvPicPr>
          <p:cNvPr id="37" name="그래픽 36">
            <a:extLst>
              <a:ext uri="{FF2B5EF4-FFF2-40B4-BE49-F238E27FC236}">
                <a16:creationId xmlns:a16="http://schemas.microsoft.com/office/drawing/2014/main" id="{9C064943-8917-450F-A700-24B28374C16E}"/>
              </a:ext>
            </a:extLst>
          </p:cNvPr>
          <p:cNvPicPr>
            <a:picLocks noChangeAspect="1"/>
          </p:cNvPicPr>
          <p:nvPr userDrawn="1"/>
        </p:nvPicPr>
        <p:blipFill rotWithShape="1">
          <a:blip r:embed="rId14">
            <a:extLst>
              <a:ext uri="{96DAC541-7B7A-43D3-8B79-37D633B846F1}">
                <asvg:svgBlip xmlns:asvg="http://schemas.microsoft.com/office/drawing/2016/SVG/main" xmlns="" r:embed="rId15"/>
              </a:ext>
            </a:extLst>
          </a:blip>
          <a:srcRect l="778" r="648" b="55645"/>
          <a:stretch/>
        </p:blipFill>
        <p:spPr>
          <a:xfrm>
            <a:off x="1" y="5393599"/>
            <a:ext cx="12192000" cy="1464401"/>
          </a:xfrm>
          <a:prstGeom prst="rect">
            <a:avLst/>
          </a:prstGeom>
        </p:spPr>
      </p:pic>
    </p:spTree>
    <p:extLst>
      <p:ext uri="{BB962C8B-B14F-4D97-AF65-F5344CB8AC3E}">
        <p14:creationId xmlns:p14="http://schemas.microsoft.com/office/powerpoint/2010/main" val="3426375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PPTMON slide">
    <p:spTree>
      <p:nvGrpSpPr>
        <p:cNvPr id="1" name=""/>
        <p:cNvGrpSpPr/>
        <p:nvPr/>
      </p:nvGrpSpPr>
      <p:grpSpPr>
        <a:xfrm>
          <a:off x="0" y="0"/>
          <a:ext cx="0" cy="0"/>
          <a:chOff x="0" y="0"/>
          <a:chExt cx="0" cy="0"/>
        </a:xfrm>
      </p:grpSpPr>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59455" r="71667"/>
          <a:stretch/>
        </p:blipFill>
        <p:spPr>
          <a:xfrm>
            <a:off x="8737600" y="0"/>
            <a:ext cx="3454400" cy="1269986"/>
          </a:xfrm>
          <a:prstGeom prst="rect">
            <a:avLst/>
          </a:prstGeom>
        </p:spPr>
      </p:pic>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 r="59109" b="62301"/>
          <a:stretch/>
        </p:blipFill>
        <p:spPr>
          <a:xfrm flipV="1">
            <a:off x="0" y="0"/>
            <a:ext cx="4985327" cy="819375"/>
          </a:xfrm>
          <a:prstGeom prst="rect">
            <a:avLst/>
          </a:prstGeom>
        </p:spPr>
      </p:pic>
      <p:pic>
        <p:nvPicPr>
          <p:cNvPr id="26" name="그래픽 25">
            <a:extLst>
              <a:ext uri="{FF2B5EF4-FFF2-40B4-BE49-F238E27FC236}">
                <a16:creationId xmlns:a16="http://schemas.microsoft.com/office/drawing/2014/main" id="{A6B6A24C-E1B1-432B-BA40-D1774C1CBADD}"/>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0" y="2580156"/>
            <a:ext cx="12192000" cy="3697663"/>
          </a:xfrm>
          <a:prstGeom prst="rect">
            <a:avLst/>
          </a:prstGeom>
        </p:spPr>
      </p:pic>
      <p:pic>
        <p:nvPicPr>
          <p:cNvPr id="35" name="그래픽 34">
            <a:extLst>
              <a:ext uri="{FF2B5EF4-FFF2-40B4-BE49-F238E27FC236}">
                <a16:creationId xmlns:a16="http://schemas.microsoft.com/office/drawing/2014/main" id="{97C62AA8-1E79-42AC-833C-C9322D9DC895}"/>
              </a:ext>
            </a:extLst>
          </p:cNvPr>
          <p:cNvPicPr>
            <a:picLocks noChangeAspect="1"/>
          </p:cNvPicPr>
          <p:nvPr userDrawn="1"/>
        </p:nvPicPr>
        <p:blipFill rotWithShape="1">
          <a:blip r:embed="rId8">
            <a:extLst>
              <a:ext uri="{96DAC541-7B7A-43D3-8B79-37D633B846F1}">
                <asvg:svgBlip xmlns:asvg="http://schemas.microsoft.com/office/drawing/2016/SVG/main" xmlns="" r:embed="rId9"/>
              </a:ext>
            </a:extLst>
          </a:blip>
          <a:srcRect t="-1" b="44631"/>
          <a:stretch/>
        </p:blipFill>
        <p:spPr>
          <a:xfrm>
            <a:off x="120415" y="5123665"/>
            <a:ext cx="12192000" cy="1734335"/>
          </a:xfrm>
          <a:prstGeom prst="rect">
            <a:avLst/>
          </a:prstGeom>
        </p:spPr>
      </p:pic>
      <p:pic>
        <p:nvPicPr>
          <p:cNvPr id="36" name="그래픽 35">
            <a:extLst>
              <a:ext uri="{FF2B5EF4-FFF2-40B4-BE49-F238E27FC236}">
                <a16:creationId xmlns:a16="http://schemas.microsoft.com/office/drawing/2014/main" id="{4E37A62A-B06E-40AA-AF35-52EEC558444E}"/>
              </a:ext>
            </a:extLst>
          </p:cNvPr>
          <p:cNvPicPr>
            <a:picLocks noChangeAspect="1"/>
          </p:cNvPicPr>
          <p:nvPr userDrawn="1"/>
        </p:nvPicPr>
        <p:blipFill rotWithShape="1">
          <a:blip r:embed="rId10">
            <a:extLst>
              <a:ext uri="{96DAC541-7B7A-43D3-8B79-37D633B846F1}">
                <asvg:svgBlip xmlns:asvg="http://schemas.microsoft.com/office/drawing/2016/SVG/main" xmlns="" r:embed="rId11"/>
              </a:ext>
            </a:extLst>
          </a:blip>
          <a:srcRect l="9364" r="12846" b="44858"/>
          <a:stretch/>
        </p:blipFill>
        <p:spPr>
          <a:xfrm>
            <a:off x="0" y="5317309"/>
            <a:ext cx="12192000" cy="1540691"/>
          </a:xfrm>
          <a:prstGeom prst="rect">
            <a:avLst/>
          </a:prstGeom>
        </p:spPr>
      </p:pic>
      <p:pic>
        <p:nvPicPr>
          <p:cNvPr id="19" name="그래픽 18">
            <a:extLst>
              <a:ext uri="{FF2B5EF4-FFF2-40B4-BE49-F238E27FC236}">
                <a16:creationId xmlns:a16="http://schemas.microsoft.com/office/drawing/2014/main" id="{F8ECBEB3-175B-4C53-BA50-3827DB1A147F}"/>
              </a:ext>
            </a:extLst>
          </p:cNvPr>
          <p:cNvPicPr>
            <a:picLocks noChangeAspect="1"/>
          </p:cNvPicPr>
          <p:nvPr userDrawn="1"/>
        </p:nvPicPr>
        <p:blipFill rotWithShape="1">
          <a:blip r:embed="rId12">
            <a:extLst>
              <a:ext uri="{96DAC541-7B7A-43D3-8B79-37D633B846F1}">
                <asvg:svgBlip xmlns:asvg="http://schemas.microsoft.com/office/drawing/2016/SVG/main" xmlns="" r:embed="rId13"/>
              </a:ext>
            </a:extLst>
          </a:blip>
          <a:srcRect b="3831"/>
          <a:stretch/>
        </p:blipFill>
        <p:spPr>
          <a:xfrm>
            <a:off x="5121906" y="5163961"/>
            <a:ext cx="6259603" cy="1694039"/>
          </a:xfrm>
          <a:prstGeom prst="rect">
            <a:avLst/>
          </a:prstGeom>
        </p:spPr>
      </p:pic>
      <p:pic>
        <p:nvPicPr>
          <p:cNvPr id="22" name="그래픽 21">
            <a:extLst>
              <a:ext uri="{FF2B5EF4-FFF2-40B4-BE49-F238E27FC236}">
                <a16:creationId xmlns:a16="http://schemas.microsoft.com/office/drawing/2014/main" id="{4B330183-950D-4206-B022-37516EB903E7}"/>
              </a:ext>
            </a:extLst>
          </p:cNvPr>
          <p:cNvPicPr>
            <a:picLocks noChangeAspect="1"/>
          </p:cNvPicPr>
          <p:nvPr userDrawn="1"/>
        </p:nvPicPr>
        <p:blipFill>
          <a:blip r:embed="rId14">
            <a:extLst>
              <a:ext uri="{96DAC541-7B7A-43D3-8B79-37D633B846F1}">
                <asvg:svgBlip xmlns:asvg="http://schemas.microsoft.com/office/drawing/2016/SVG/main" xmlns="" r:embed="rId15"/>
              </a:ext>
            </a:extLst>
          </a:blip>
          <a:stretch>
            <a:fillRect/>
          </a:stretch>
        </p:blipFill>
        <p:spPr>
          <a:xfrm>
            <a:off x="1012067" y="5123758"/>
            <a:ext cx="4985327" cy="1734242"/>
          </a:xfrm>
          <a:prstGeom prst="rect">
            <a:avLst/>
          </a:prstGeom>
        </p:spPr>
      </p:pic>
      <p:pic>
        <p:nvPicPr>
          <p:cNvPr id="37" name="그래픽 36">
            <a:extLst>
              <a:ext uri="{FF2B5EF4-FFF2-40B4-BE49-F238E27FC236}">
                <a16:creationId xmlns:a16="http://schemas.microsoft.com/office/drawing/2014/main" id="{E71EE963-31EE-4A81-AF9B-11BF045257E7}"/>
              </a:ext>
            </a:extLst>
          </p:cNvPr>
          <p:cNvPicPr>
            <a:picLocks noChangeAspect="1"/>
          </p:cNvPicPr>
          <p:nvPr userDrawn="1"/>
        </p:nvPicPr>
        <p:blipFill rotWithShape="1">
          <a:blip r:embed="rId16">
            <a:extLst>
              <a:ext uri="{96DAC541-7B7A-43D3-8B79-37D633B846F1}">
                <asvg:svgBlip xmlns:asvg="http://schemas.microsoft.com/office/drawing/2016/SVG/main" xmlns="" r:embed="rId17"/>
              </a:ext>
            </a:extLst>
          </a:blip>
          <a:srcRect l="779" r="6247" b="63039"/>
          <a:stretch/>
        </p:blipFill>
        <p:spPr>
          <a:xfrm flipH="1">
            <a:off x="0" y="5564213"/>
            <a:ext cx="12192000" cy="1293787"/>
          </a:xfrm>
          <a:prstGeom prst="rect">
            <a:avLst/>
          </a:prstGeom>
        </p:spPr>
      </p:pic>
    </p:spTree>
    <p:extLst>
      <p:ext uri="{BB962C8B-B14F-4D97-AF65-F5344CB8AC3E}">
        <p14:creationId xmlns:p14="http://schemas.microsoft.com/office/powerpoint/2010/main" val="3442651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PPTMON slide">
    <p:spTree>
      <p:nvGrpSpPr>
        <p:cNvPr id="1" name=""/>
        <p:cNvGrpSpPr/>
        <p:nvPr/>
      </p:nvGrpSpPr>
      <p:grpSpPr>
        <a:xfrm>
          <a:off x="0" y="0"/>
          <a:ext cx="0" cy="0"/>
          <a:chOff x="0" y="0"/>
          <a:chExt cx="0" cy="0"/>
        </a:xfrm>
      </p:grpSpPr>
      <p:pic>
        <p:nvPicPr>
          <p:cNvPr id="26" name="그래픽 25">
            <a:extLst>
              <a:ext uri="{FF2B5EF4-FFF2-40B4-BE49-F238E27FC236}">
                <a16:creationId xmlns:a16="http://schemas.microsoft.com/office/drawing/2014/main" id="{1C1B607A-CFDE-4B52-BDFC-7D0647BE2DD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3079904"/>
            <a:ext cx="12192000" cy="3697663"/>
          </a:xfrm>
          <a:prstGeom prst="rect">
            <a:avLst/>
          </a:prstGeom>
        </p:spPr>
      </p:pic>
      <p:pic>
        <p:nvPicPr>
          <p:cNvPr id="35" name="그래픽 34">
            <a:extLst>
              <a:ext uri="{FF2B5EF4-FFF2-40B4-BE49-F238E27FC236}">
                <a16:creationId xmlns:a16="http://schemas.microsoft.com/office/drawing/2014/main" id="{6CE7DEDA-3843-4F1D-B3D2-9F8CF95E5C00}"/>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r="4576" b="43979"/>
          <a:stretch/>
        </p:blipFill>
        <p:spPr>
          <a:xfrm>
            <a:off x="557893" y="5103251"/>
            <a:ext cx="11634107" cy="1754749"/>
          </a:xfrm>
          <a:prstGeom prst="rect">
            <a:avLst/>
          </a:prstGeom>
        </p:spPr>
      </p:pic>
      <p:pic>
        <p:nvPicPr>
          <p:cNvPr id="36" name="그래픽 35">
            <a:extLst>
              <a:ext uri="{FF2B5EF4-FFF2-40B4-BE49-F238E27FC236}">
                <a16:creationId xmlns:a16="http://schemas.microsoft.com/office/drawing/2014/main" id="{BEA50C79-F015-4D68-BA19-68775C4056A0}"/>
              </a:ext>
            </a:extLst>
          </p:cNvPr>
          <p:cNvPicPr>
            <a:picLocks noChangeAspect="1"/>
          </p:cNvPicPr>
          <p:nvPr userDrawn="1"/>
        </p:nvPicPr>
        <p:blipFill rotWithShape="1">
          <a:blip r:embed="rId6">
            <a:extLst>
              <a:ext uri="{96DAC541-7B7A-43D3-8B79-37D633B846F1}">
                <asvg:svgBlip xmlns:asvg="http://schemas.microsoft.com/office/drawing/2016/SVG/main" xmlns="" r:embed="rId7"/>
              </a:ext>
            </a:extLst>
          </a:blip>
          <a:srcRect l="9868" r="6576" b="40979"/>
          <a:stretch/>
        </p:blipFill>
        <p:spPr>
          <a:xfrm>
            <a:off x="1" y="5322709"/>
            <a:ext cx="12192000" cy="1535292"/>
          </a:xfrm>
          <a:prstGeom prst="rect">
            <a:avLst/>
          </a:prstGeom>
        </p:spPr>
      </p:pic>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8">
            <a:extLst>
              <a:ext uri="{96DAC541-7B7A-43D3-8B79-37D633B846F1}">
                <asvg:svgBlip xmlns:asvg="http://schemas.microsoft.com/office/drawing/2016/SVG/main" xmlns="" r:embed="rId9"/>
              </a:ext>
            </a:extLst>
          </a:blip>
          <a:srcRect l="5962" r="5962" b="44676"/>
          <a:stretch/>
        </p:blipFill>
        <p:spPr>
          <a:xfrm flipV="1">
            <a:off x="-1" y="0"/>
            <a:ext cx="12192001" cy="1365251"/>
          </a:xfrm>
          <a:prstGeom prst="rect">
            <a:avLst/>
          </a:prstGeom>
        </p:spPr>
      </p:pic>
      <p:pic>
        <p:nvPicPr>
          <p:cNvPr id="20" name="그래픽 19">
            <a:extLst>
              <a:ext uri="{FF2B5EF4-FFF2-40B4-BE49-F238E27FC236}">
                <a16:creationId xmlns:a16="http://schemas.microsoft.com/office/drawing/2014/main" id="{283FE431-64C4-41B2-A9BB-AC3483AFBA86}"/>
              </a:ext>
            </a:extLst>
          </p:cNvPr>
          <p:cNvPicPr>
            <a:picLocks noChangeAspect="1"/>
          </p:cNvPicPr>
          <p:nvPr userDrawn="1"/>
        </p:nvPicPr>
        <p:blipFill rotWithShape="1">
          <a:blip r:embed="rId10">
            <a:extLst>
              <a:ext uri="{96DAC541-7B7A-43D3-8B79-37D633B846F1}">
                <asvg:svgBlip xmlns:asvg="http://schemas.microsoft.com/office/drawing/2016/SVG/main" xmlns="" r:embed="rId11"/>
              </a:ext>
            </a:extLst>
          </a:blip>
          <a:srcRect l="65740" t="65414"/>
          <a:stretch/>
        </p:blipFill>
        <p:spPr>
          <a:xfrm>
            <a:off x="4268111" y="5611608"/>
            <a:ext cx="1419183" cy="1006389"/>
          </a:xfrm>
          <a:prstGeom prst="rect">
            <a:avLst/>
          </a:prstGeom>
        </p:spPr>
      </p:pic>
      <p:pic>
        <p:nvPicPr>
          <p:cNvPr id="23" name="그래픽 22">
            <a:extLst>
              <a:ext uri="{FF2B5EF4-FFF2-40B4-BE49-F238E27FC236}">
                <a16:creationId xmlns:a16="http://schemas.microsoft.com/office/drawing/2014/main" id="{6504B936-69B0-4C75-9A15-518A9BE062CD}"/>
              </a:ext>
            </a:extLst>
          </p:cNvPr>
          <p:cNvPicPr>
            <a:picLocks noChangeAspect="1"/>
          </p:cNvPicPr>
          <p:nvPr userDrawn="1"/>
        </p:nvPicPr>
        <p:blipFill rotWithShape="1">
          <a:blip r:embed="rId12">
            <a:extLst>
              <a:ext uri="{96DAC541-7B7A-43D3-8B79-37D633B846F1}">
                <asvg:svgBlip xmlns:asvg="http://schemas.microsoft.com/office/drawing/2016/SVG/main" xmlns="" r:embed="rId13"/>
              </a:ext>
            </a:extLst>
          </a:blip>
          <a:srcRect l="74367" t="9936" r="1"/>
          <a:stretch/>
        </p:blipFill>
        <p:spPr>
          <a:xfrm>
            <a:off x="10030807" y="6062215"/>
            <a:ext cx="502354" cy="755567"/>
          </a:xfrm>
          <a:prstGeom prst="rect">
            <a:avLst/>
          </a:prstGeom>
        </p:spPr>
      </p:pic>
      <p:pic>
        <p:nvPicPr>
          <p:cNvPr id="33" name="그래픽 32">
            <a:extLst>
              <a:ext uri="{FF2B5EF4-FFF2-40B4-BE49-F238E27FC236}">
                <a16:creationId xmlns:a16="http://schemas.microsoft.com/office/drawing/2014/main" id="{FCEFB89D-4369-472E-9498-B9410474AD8D}"/>
              </a:ext>
            </a:extLst>
          </p:cNvPr>
          <p:cNvPicPr>
            <a:picLocks noChangeAspect="1"/>
          </p:cNvPicPr>
          <p:nvPr userDrawn="1"/>
        </p:nvPicPr>
        <p:blipFill rotWithShape="1">
          <a:blip r:embed="rId12">
            <a:extLst>
              <a:ext uri="{96DAC541-7B7A-43D3-8B79-37D633B846F1}">
                <asvg:svgBlip xmlns:asvg="http://schemas.microsoft.com/office/drawing/2016/SVG/main" xmlns="" r:embed="rId13"/>
              </a:ext>
            </a:extLst>
          </a:blip>
          <a:srcRect t="11598" r="64479"/>
          <a:stretch/>
        </p:blipFill>
        <p:spPr>
          <a:xfrm>
            <a:off x="7244569" y="5542697"/>
            <a:ext cx="921531" cy="981732"/>
          </a:xfrm>
          <a:prstGeom prst="rect">
            <a:avLst/>
          </a:prstGeom>
        </p:spPr>
      </p:pic>
      <p:pic>
        <p:nvPicPr>
          <p:cNvPr id="37" name="그래픽 36">
            <a:extLst>
              <a:ext uri="{FF2B5EF4-FFF2-40B4-BE49-F238E27FC236}">
                <a16:creationId xmlns:a16="http://schemas.microsoft.com/office/drawing/2014/main" id="{7F22C495-59C2-4026-988F-784985CC9065}"/>
              </a:ext>
            </a:extLst>
          </p:cNvPr>
          <p:cNvPicPr>
            <a:picLocks noChangeAspect="1"/>
          </p:cNvPicPr>
          <p:nvPr userDrawn="1"/>
        </p:nvPicPr>
        <p:blipFill rotWithShape="1">
          <a:blip r:embed="rId14">
            <a:extLst>
              <a:ext uri="{96DAC541-7B7A-43D3-8B79-37D633B846F1}">
                <asvg:svgBlip xmlns:asvg="http://schemas.microsoft.com/office/drawing/2016/SVG/main" xmlns="" r:embed="rId15"/>
              </a:ext>
            </a:extLst>
          </a:blip>
          <a:srcRect l="778" r="648" b="55645"/>
          <a:stretch/>
        </p:blipFill>
        <p:spPr>
          <a:xfrm flipH="1">
            <a:off x="1" y="5393599"/>
            <a:ext cx="12192000" cy="1464401"/>
          </a:xfrm>
          <a:prstGeom prst="rect">
            <a:avLst/>
          </a:prstGeom>
        </p:spPr>
      </p:pic>
    </p:spTree>
    <p:extLst>
      <p:ext uri="{BB962C8B-B14F-4D97-AF65-F5344CB8AC3E}">
        <p14:creationId xmlns:p14="http://schemas.microsoft.com/office/powerpoint/2010/main" val="2611157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PPTMON slide">
    <p:spTree>
      <p:nvGrpSpPr>
        <p:cNvPr id="1" name=""/>
        <p:cNvGrpSpPr/>
        <p:nvPr/>
      </p:nvGrpSpPr>
      <p:grpSpPr>
        <a:xfrm>
          <a:off x="0" y="0"/>
          <a:ext cx="0" cy="0"/>
          <a:chOff x="0" y="0"/>
          <a:chExt cx="0" cy="0"/>
        </a:xfrm>
      </p:grpSpPr>
      <p:pic>
        <p:nvPicPr>
          <p:cNvPr id="36" name="그래픽 35">
            <a:extLst>
              <a:ext uri="{FF2B5EF4-FFF2-40B4-BE49-F238E27FC236}">
                <a16:creationId xmlns:a16="http://schemas.microsoft.com/office/drawing/2014/main" id="{41D8187E-E9D0-4435-A405-645053795D9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a:off x="0" y="2580156"/>
            <a:ext cx="12192000" cy="3697663"/>
          </a:xfrm>
          <a:prstGeom prst="rect">
            <a:avLst/>
          </a:prstGeom>
        </p:spPr>
      </p:pic>
      <p:pic>
        <p:nvPicPr>
          <p:cNvPr id="37" name="그래픽 36">
            <a:extLst>
              <a:ext uri="{FF2B5EF4-FFF2-40B4-BE49-F238E27FC236}">
                <a16:creationId xmlns:a16="http://schemas.microsoft.com/office/drawing/2014/main" id="{CE76CA24-65D8-4ECB-BB39-3FF79508CD1C}"/>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t="-1" r="1988" b="41136"/>
          <a:stretch/>
        </p:blipFill>
        <p:spPr>
          <a:xfrm flipH="1">
            <a:off x="242291" y="5014206"/>
            <a:ext cx="11949709" cy="1843794"/>
          </a:xfrm>
          <a:prstGeom prst="rect">
            <a:avLst/>
          </a:prstGeom>
        </p:spPr>
      </p:pic>
      <p:pic>
        <p:nvPicPr>
          <p:cNvPr id="38" name="그래픽 37">
            <a:extLst>
              <a:ext uri="{FF2B5EF4-FFF2-40B4-BE49-F238E27FC236}">
                <a16:creationId xmlns:a16="http://schemas.microsoft.com/office/drawing/2014/main" id="{548E7857-61D5-4042-904E-4AFE7113604F}"/>
              </a:ext>
            </a:extLst>
          </p:cNvPr>
          <p:cNvPicPr>
            <a:picLocks noChangeAspect="1"/>
          </p:cNvPicPr>
          <p:nvPr userDrawn="1"/>
        </p:nvPicPr>
        <p:blipFill rotWithShape="1">
          <a:blip r:embed="rId6">
            <a:extLst>
              <a:ext uri="{96DAC541-7B7A-43D3-8B79-37D633B846F1}">
                <asvg:svgBlip xmlns:asvg="http://schemas.microsoft.com/office/drawing/2016/SVG/main" xmlns="" r:embed="rId7"/>
              </a:ext>
            </a:extLst>
          </a:blip>
          <a:srcRect l="9364" t="1" r="7821" b="41051"/>
          <a:stretch/>
        </p:blipFill>
        <p:spPr>
          <a:xfrm flipH="1">
            <a:off x="0" y="5310883"/>
            <a:ext cx="12191999" cy="1547117"/>
          </a:xfrm>
          <a:prstGeom prst="rect">
            <a:avLst/>
          </a:prstGeom>
        </p:spPr>
      </p:pic>
      <p:pic>
        <p:nvPicPr>
          <p:cNvPr id="45" name="그래픽 44">
            <a:extLst>
              <a:ext uri="{FF2B5EF4-FFF2-40B4-BE49-F238E27FC236}">
                <a16:creationId xmlns:a16="http://schemas.microsoft.com/office/drawing/2014/main" id="{3BA0DAC0-B0A4-49DE-A9A6-A4F61F070675}"/>
              </a:ext>
            </a:extLst>
          </p:cNvPr>
          <p:cNvPicPr>
            <a:picLocks noChangeAspect="1"/>
          </p:cNvPicPr>
          <p:nvPr userDrawn="1"/>
        </p:nvPicPr>
        <p:blipFill rotWithShape="1">
          <a:blip r:embed="rId8">
            <a:extLst>
              <a:ext uri="{96DAC541-7B7A-43D3-8B79-37D633B846F1}">
                <asvg:svgBlip xmlns:asvg="http://schemas.microsoft.com/office/drawing/2016/SVG/main" xmlns="" r:embed="rId9"/>
              </a:ext>
            </a:extLst>
          </a:blip>
          <a:srcRect l="14444" t="71288" r="13538" b="-684"/>
          <a:stretch/>
        </p:blipFill>
        <p:spPr>
          <a:xfrm flipH="1">
            <a:off x="0" y="0"/>
            <a:ext cx="12192000" cy="1278582"/>
          </a:xfrm>
          <a:prstGeom prst="rect">
            <a:avLst/>
          </a:prstGeom>
        </p:spPr>
      </p:pic>
      <p:pic>
        <p:nvPicPr>
          <p:cNvPr id="12" name="그래픽 11">
            <a:extLst>
              <a:ext uri="{FF2B5EF4-FFF2-40B4-BE49-F238E27FC236}">
                <a16:creationId xmlns:a16="http://schemas.microsoft.com/office/drawing/2014/main" id="{4370348B-E69B-4588-B2EA-8A4E134C6A22}"/>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a:off x="7250794" y="4653145"/>
            <a:ext cx="4191000" cy="2038350"/>
          </a:xfrm>
          <a:prstGeom prst="rect">
            <a:avLst/>
          </a:prstGeom>
        </p:spPr>
      </p:pic>
      <p:pic>
        <p:nvPicPr>
          <p:cNvPr id="15" name="그래픽 14">
            <a:extLst>
              <a:ext uri="{FF2B5EF4-FFF2-40B4-BE49-F238E27FC236}">
                <a16:creationId xmlns:a16="http://schemas.microsoft.com/office/drawing/2014/main" id="{E6B17C72-9FAC-4574-ADA4-39467838F3AB}"/>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380475" y="165837"/>
            <a:ext cx="2129841" cy="614377"/>
          </a:xfrm>
          <a:prstGeom prst="rect">
            <a:avLst/>
          </a:prstGeom>
        </p:spPr>
      </p:pic>
      <p:pic>
        <p:nvPicPr>
          <p:cNvPr id="16" name="그래픽 15">
            <a:extLst>
              <a:ext uri="{FF2B5EF4-FFF2-40B4-BE49-F238E27FC236}">
                <a16:creationId xmlns:a16="http://schemas.microsoft.com/office/drawing/2014/main" id="{9EBF03F2-FBC5-4298-84E4-87307184FBE9}"/>
              </a:ext>
            </a:extLst>
          </p:cNvPr>
          <p:cNvPicPr>
            <a:picLocks noChangeAspect="1"/>
          </p:cNvPicPr>
          <p:nvPr userDrawn="1"/>
        </p:nvPicPr>
        <p:blipFill>
          <a:blip r:embed="rId14">
            <a:extLst>
              <a:ext uri="{96DAC541-7B7A-43D3-8B79-37D633B846F1}">
                <asvg:svgBlip xmlns:asvg="http://schemas.microsoft.com/office/drawing/2016/SVG/main" xmlns="" r:embed="rId15"/>
              </a:ext>
            </a:extLst>
          </a:blip>
          <a:stretch>
            <a:fillRect/>
          </a:stretch>
        </p:blipFill>
        <p:spPr>
          <a:xfrm>
            <a:off x="1219201" y="5761745"/>
            <a:ext cx="3215775" cy="1118669"/>
          </a:xfrm>
          <a:prstGeom prst="rect">
            <a:avLst/>
          </a:prstGeom>
        </p:spPr>
      </p:pic>
      <p:pic>
        <p:nvPicPr>
          <p:cNvPr id="44" name="그래픽 43">
            <a:extLst>
              <a:ext uri="{FF2B5EF4-FFF2-40B4-BE49-F238E27FC236}">
                <a16:creationId xmlns:a16="http://schemas.microsoft.com/office/drawing/2014/main" id="{87644A16-D5E8-4AD6-BB62-2B317312236D}"/>
              </a:ext>
            </a:extLst>
          </p:cNvPr>
          <p:cNvPicPr>
            <a:picLocks noChangeAspect="1"/>
          </p:cNvPicPr>
          <p:nvPr userDrawn="1"/>
        </p:nvPicPr>
        <p:blipFill rotWithShape="1">
          <a:blip r:embed="rId16">
            <a:extLst>
              <a:ext uri="{96DAC541-7B7A-43D3-8B79-37D633B846F1}">
                <asvg:svgBlip xmlns:asvg="http://schemas.microsoft.com/office/drawing/2016/SVG/main" xmlns="" r:embed="rId17"/>
              </a:ext>
            </a:extLst>
          </a:blip>
          <a:srcRect l="778" r="648" b="64088"/>
          <a:stretch/>
        </p:blipFill>
        <p:spPr>
          <a:xfrm>
            <a:off x="1" y="5672320"/>
            <a:ext cx="12192000" cy="1185680"/>
          </a:xfrm>
          <a:prstGeom prst="rect">
            <a:avLst/>
          </a:prstGeom>
        </p:spPr>
      </p:pic>
    </p:spTree>
    <p:extLst>
      <p:ext uri="{BB962C8B-B14F-4D97-AF65-F5344CB8AC3E}">
        <p14:creationId xmlns:p14="http://schemas.microsoft.com/office/powerpoint/2010/main" val="913450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957F888-FE39-B5D9-E180-C797486C8A75}"/>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A7926A3-FC8D-8F5A-20A5-BFD397F63FA2}"/>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AAD68E4-AA92-7AD3-FB82-191ABCA5BCBE}"/>
              </a:ext>
            </a:extLst>
          </p:cNvPr>
          <p:cNvSpPr>
            <a:spLocks noGrp="1"/>
          </p:cNvSpPr>
          <p:nvPr>
            <p:ph type="dt" sz="half" idx="10"/>
          </p:nvPr>
        </p:nvSpPr>
        <p:spPr>
          <a:xfrm>
            <a:off x="838200" y="6356350"/>
            <a:ext cx="2743200" cy="365125"/>
          </a:xfrm>
          <a:prstGeom prst="rect">
            <a:avLst/>
          </a:prstGeom>
        </p:spPr>
        <p:txBody>
          <a:bodyPr/>
          <a:lstStyle/>
          <a:p>
            <a:fld id="{DB77A872-536B-4939-B515-8C7D92DB9A02}" type="datetimeFigureOut">
              <a:rPr lang="en-US" smtClean="0"/>
              <a:t>5/13/2025</a:t>
            </a:fld>
            <a:endParaRPr lang="en-US"/>
          </a:p>
        </p:txBody>
      </p:sp>
      <p:sp>
        <p:nvSpPr>
          <p:cNvPr id="5" name="Chỗ dành sẵn cho Chân trang 4">
            <a:extLst>
              <a:ext uri="{FF2B5EF4-FFF2-40B4-BE49-F238E27FC236}">
                <a16:creationId xmlns:a16="http://schemas.microsoft.com/office/drawing/2014/main" id="{97D31000-269D-54FD-8634-32BEE239C5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772FABC6-002D-8329-5DC6-1CD238893518}"/>
              </a:ext>
            </a:extLst>
          </p:cNvPr>
          <p:cNvSpPr>
            <a:spLocks noGrp="1"/>
          </p:cNvSpPr>
          <p:nvPr>
            <p:ph type="sldNum" sz="quarter" idx="12"/>
          </p:nvPr>
        </p:nvSpPr>
        <p:spPr>
          <a:xfrm>
            <a:off x="8610600" y="6356350"/>
            <a:ext cx="2743200" cy="365125"/>
          </a:xfrm>
          <a:prstGeom prst="rect">
            <a:avLst/>
          </a:prstGeom>
        </p:spPr>
        <p:txBody>
          <a:bodyPr/>
          <a:lstStyle/>
          <a:p>
            <a:fld id="{126CF69D-1F49-42B6-BC6A-C9B30525111F}" type="slidenum">
              <a:rPr lang="en-US" smtClean="0"/>
              <a:t>‹#›</a:t>
            </a:fld>
            <a:endParaRPr lang="en-US"/>
          </a:p>
        </p:txBody>
      </p:sp>
    </p:spTree>
    <p:extLst>
      <p:ext uri="{BB962C8B-B14F-4D97-AF65-F5344CB8AC3E}">
        <p14:creationId xmlns:p14="http://schemas.microsoft.com/office/powerpoint/2010/main" val="1009729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8_PPTMON slide">
    <p:spTree>
      <p:nvGrpSpPr>
        <p:cNvPr id="1" name=""/>
        <p:cNvGrpSpPr/>
        <p:nvPr/>
      </p:nvGrpSpPr>
      <p:grpSpPr>
        <a:xfrm>
          <a:off x="0" y="0"/>
          <a:ext cx="0" cy="0"/>
          <a:chOff x="0" y="0"/>
          <a:chExt cx="0" cy="0"/>
        </a:xfrm>
      </p:grpSpPr>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72672" r="7435" b="42785"/>
          <a:stretch/>
        </p:blipFill>
        <p:spPr>
          <a:xfrm flipH="1">
            <a:off x="9766570" y="5063147"/>
            <a:ext cx="2425430" cy="1792148"/>
          </a:xfrm>
          <a:prstGeom prst="rect">
            <a:avLst/>
          </a:prstGeom>
        </p:spPr>
      </p:pic>
      <p:pic>
        <p:nvPicPr>
          <p:cNvPr id="36" name="그래픽 35">
            <a:extLst>
              <a:ext uri="{FF2B5EF4-FFF2-40B4-BE49-F238E27FC236}">
                <a16:creationId xmlns:a16="http://schemas.microsoft.com/office/drawing/2014/main" id="{F1E890F8-EBE4-42B3-88D2-30E7B469C1C7}"/>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40086" r="6157" b="51109"/>
          <a:stretch/>
        </p:blipFill>
        <p:spPr>
          <a:xfrm flipH="1">
            <a:off x="0" y="4881251"/>
            <a:ext cx="12192000" cy="1976749"/>
          </a:xfrm>
          <a:prstGeom prst="rect">
            <a:avLst/>
          </a:prstGeom>
        </p:spPr>
      </p:pic>
      <p:pic>
        <p:nvPicPr>
          <p:cNvPr id="26" name="그래픽 25">
            <a:extLst>
              <a:ext uri="{FF2B5EF4-FFF2-40B4-BE49-F238E27FC236}">
                <a16:creationId xmlns:a16="http://schemas.microsoft.com/office/drawing/2014/main" id="{EFD32531-E348-4E3C-A9A8-976E569B4C02}"/>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flipH="1">
            <a:off x="-71437" y="2643656"/>
            <a:ext cx="12192000" cy="3697663"/>
          </a:xfrm>
          <a:prstGeom prst="rect">
            <a:avLst/>
          </a:prstGeom>
        </p:spPr>
      </p:pic>
      <p:pic>
        <p:nvPicPr>
          <p:cNvPr id="37" name="그래픽 36">
            <a:extLst>
              <a:ext uri="{FF2B5EF4-FFF2-40B4-BE49-F238E27FC236}">
                <a16:creationId xmlns:a16="http://schemas.microsoft.com/office/drawing/2014/main" id="{697B972F-1812-47CD-8C33-03DCF0C50EBE}"/>
              </a:ext>
            </a:extLst>
          </p:cNvPr>
          <p:cNvPicPr>
            <a:picLocks noChangeAspect="1"/>
          </p:cNvPicPr>
          <p:nvPr userDrawn="1"/>
        </p:nvPicPr>
        <p:blipFill rotWithShape="1">
          <a:blip r:embed="rId8">
            <a:extLst>
              <a:ext uri="{96DAC541-7B7A-43D3-8B79-37D633B846F1}">
                <asvg:svgBlip xmlns:asvg="http://schemas.microsoft.com/office/drawing/2016/SVG/main" xmlns="" r:embed="rId9"/>
              </a:ext>
            </a:extLst>
          </a:blip>
          <a:srcRect l="778" t="-1" r="648" b="66795"/>
          <a:stretch/>
        </p:blipFill>
        <p:spPr>
          <a:xfrm flipH="1">
            <a:off x="0" y="5761685"/>
            <a:ext cx="12192000" cy="1096316"/>
          </a:xfrm>
          <a:prstGeom prst="rect">
            <a:avLst/>
          </a:prstGeom>
        </p:spPr>
      </p:pic>
      <p:pic>
        <p:nvPicPr>
          <p:cNvPr id="17" name="그래픽 16">
            <a:extLst>
              <a:ext uri="{FF2B5EF4-FFF2-40B4-BE49-F238E27FC236}">
                <a16:creationId xmlns:a16="http://schemas.microsoft.com/office/drawing/2014/main" id="{3747CFFC-1805-4379-BCCD-90EE2008D93D}"/>
              </a:ext>
            </a:extLst>
          </p:cNvPr>
          <p:cNvPicPr>
            <a:picLocks noChangeAspect="1"/>
          </p:cNvPicPr>
          <p:nvPr userDrawn="1"/>
        </p:nvPicPr>
        <p:blipFill rotWithShape="1">
          <a:blip r:embed="rId10">
            <a:extLst>
              <a:ext uri="{96DAC541-7B7A-43D3-8B79-37D633B846F1}">
                <asvg:svgBlip xmlns:asvg="http://schemas.microsoft.com/office/drawing/2016/SVG/main" xmlns="" r:embed="rId11"/>
              </a:ext>
            </a:extLst>
          </a:blip>
          <a:srcRect b="64431"/>
          <a:stretch/>
        </p:blipFill>
        <p:spPr>
          <a:xfrm flipH="1" flipV="1">
            <a:off x="0" y="0"/>
            <a:ext cx="12192000" cy="1315216"/>
          </a:xfrm>
          <a:prstGeom prst="rect">
            <a:avLst/>
          </a:prstGeom>
        </p:spPr>
      </p:pic>
      <p:pic>
        <p:nvPicPr>
          <p:cNvPr id="38" name="그래픽 37">
            <a:extLst>
              <a:ext uri="{FF2B5EF4-FFF2-40B4-BE49-F238E27FC236}">
                <a16:creationId xmlns:a16="http://schemas.microsoft.com/office/drawing/2014/main" id="{2BBF87BB-6F49-434F-A6EE-C31E8B20D3DC}"/>
              </a:ext>
            </a:extLst>
          </p:cNvPr>
          <p:cNvPicPr>
            <a:picLocks noChangeAspect="1"/>
          </p:cNvPicPr>
          <p:nvPr userDrawn="1"/>
        </p:nvPicPr>
        <p:blipFill rotWithShape="1">
          <a:blip r:embed="rId12">
            <a:extLst>
              <a:ext uri="{96DAC541-7B7A-43D3-8B79-37D633B846F1}">
                <asvg:svgBlip xmlns:asvg="http://schemas.microsoft.com/office/drawing/2016/SVG/main" xmlns="" r:embed="rId13"/>
              </a:ext>
            </a:extLst>
          </a:blip>
          <a:srcRect b="4107"/>
          <a:stretch/>
        </p:blipFill>
        <p:spPr>
          <a:xfrm>
            <a:off x="9041040" y="5758979"/>
            <a:ext cx="1627522" cy="1096316"/>
          </a:xfrm>
          <a:prstGeom prst="rect">
            <a:avLst/>
          </a:prstGeom>
        </p:spPr>
      </p:pic>
      <p:pic>
        <p:nvPicPr>
          <p:cNvPr id="42" name="그래픽 41">
            <a:extLst>
              <a:ext uri="{FF2B5EF4-FFF2-40B4-BE49-F238E27FC236}">
                <a16:creationId xmlns:a16="http://schemas.microsoft.com/office/drawing/2014/main" id="{157550F1-581A-468D-9584-8DA1D6A318E6}"/>
              </a:ext>
            </a:extLst>
          </p:cNvPr>
          <p:cNvPicPr>
            <a:picLocks noChangeAspect="1"/>
          </p:cNvPicPr>
          <p:nvPr userDrawn="1"/>
        </p:nvPicPr>
        <p:blipFill rotWithShape="1">
          <a:blip r:embed="rId14">
            <a:extLst>
              <a:ext uri="{96DAC541-7B7A-43D3-8B79-37D633B846F1}">
                <asvg:svgBlip xmlns:asvg="http://schemas.microsoft.com/office/drawing/2016/SVG/main" xmlns="" r:embed="rId15"/>
              </a:ext>
            </a:extLst>
          </a:blip>
          <a:srcRect b="7786"/>
          <a:stretch/>
        </p:blipFill>
        <p:spPr>
          <a:xfrm>
            <a:off x="71437" y="5876378"/>
            <a:ext cx="2481263" cy="939522"/>
          </a:xfrm>
          <a:prstGeom prst="rect">
            <a:avLst/>
          </a:prstGeom>
        </p:spPr>
      </p:pic>
    </p:spTree>
    <p:extLst>
      <p:ext uri="{BB962C8B-B14F-4D97-AF65-F5344CB8AC3E}">
        <p14:creationId xmlns:p14="http://schemas.microsoft.com/office/powerpoint/2010/main" val="14375499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_PPTMON slide">
    <p:spTree>
      <p:nvGrpSpPr>
        <p:cNvPr id="1" name=""/>
        <p:cNvGrpSpPr/>
        <p:nvPr/>
      </p:nvGrpSpPr>
      <p:grpSpPr>
        <a:xfrm>
          <a:off x="0" y="0"/>
          <a:ext cx="0" cy="0"/>
          <a:chOff x="0" y="0"/>
          <a:chExt cx="0" cy="0"/>
        </a:xfrm>
      </p:grpSpPr>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0689" r="10689" b="71792"/>
          <a:stretch/>
        </p:blipFill>
        <p:spPr>
          <a:xfrm flipH="1" flipV="1">
            <a:off x="0" y="0"/>
            <a:ext cx="12192000" cy="1123792"/>
          </a:xfrm>
          <a:prstGeom prst="rect">
            <a:avLst/>
          </a:prstGeom>
        </p:spPr>
      </p:pic>
      <p:pic>
        <p:nvPicPr>
          <p:cNvPr id="26" name="그래픽 25">
            <a:extLst>
              <a:ext uri="{FF2B5EF4-FFF2-40B4-BE49-F238E27FC236}">
                <a16:creationId xmlns:a16="http://schemas.microsoft.com/office/drawing/2014/main" id="{5C706318-BD3A-4916-9868-273312844DC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flipH="1">
            <a:off x="0" y="2580156"/>
            <a:ext cx="12192000" cy="3697663"/>
          </a:xfrm>
          <a:prstGeom prst="rect">
            <a:avLst/>
          </a:prstGeom>
        </p:spPr>
      </p:pic>
      <p:pic>
        <p:nvPicPr>
          <p:cNvPr id="35" name="그래픽 34">
            <a:extLst>
              <a:ext uri="{FF2B5EF4-FFF2-40B4-BE49-F238E27FC236}">
                <a16:creationId xmlns:a16="http://schemas.microsoft.com/office/drawing/2014/main" id="{7CBC62BA-7819-4A85-BF7D-B1D1C2ADDDA6}"/>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36821"/>
          <a:stretch/>
        </p:blipFill>
        <p:spPr>
          <a:xfrm flipH="1">
            <a:off x="120415" y="4879045"/>
            <a:ext cx="12192000" cy="1978955"/>
          </a:xfrm>
          <a:prstGeom prst="rect">
            <a:avLst/>
          </a:prstGeom>
        </p:spPr>
      </p:pic>
      <p:pic>
        <p:nvPicPr>
          <p:cNvPr id="36" name="그래픽 35">
            <a:extLst>
              <a:ext uri="{FF2B5EF4-FFF2-40B4-BE49-F238E27FC236}">
                <a16:creationId xmlns:a16="http://schemas.microsoft.com/office/drawing/2014/main" id="{11AC59B6-60DC-4AA9-9D9E-FA84E05C18AE}"/>
              </a:ext>
            </a:extLst>
          </p:cNvPr>
          <p:cNvPicPr>
            <a:picLocks noChangeAspect="1"/>
          </p:cNvPicPr>
          <p:nvPr userDrawn="1"/>
        </p:nvPicPr>
        <p:blipFill rotWithShape="1">
          <a:blip r:embed="rId6">
            <a:extLst>
              <a:ext uri="{96DAC541-7B7A-43D3-8B79-37D633B846F1}">
                <asvg:svgBlip xmlns:asvg="http://schemas.microsoft.com/office/drawing/2016/SVG/main" xmlns="" r:embed="rId7"/>
              </a:ext>
            </a:extLst>
          </a:blip>
          <a:srcRect l="9364" r="4926" b="26706"/>
          <a:stretch/>
        </p:blipFill>
        <p:spPr>
          <a:xfrm flipH="1">
            <a:off x="0" y="4999361"/>
            <a:ext cx="12192000" cy="1858639"/>
          </a:xfrm>
          <a:prstGeom prst="rect">
            <a:avLst/>
          </a:prstGeom>
        </p:spPr>
      </p:pic>
      <p:pic>
        <p:nvPicPr>
          <p:cNvPr id="5" name="Graphic 3">
            <a:hlinkClick r:id="rId8"/>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l="29909"/>
          <a:stretch/>
        </p:blipFill>
        <p:spPr>
          <a:xfrm>
            <a:off x="6024563" y="7063924"/>
            <a:ext cx="1732461" cy="190500"/>
          </a:xfrm>
          <a:prstGeom prst="rect">
            <a:avLst/>
          </a:prstGeom>
        </p:spPr>
      </p:pic>
      <p:sp>
        <p:nvSpPr>
          <p:cNvPr id="6" name="TextBox 5">
            <a:hlinkClick r:id="rId11"/>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12"/>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2" name="그래픽 11">
            <a:extLst>
              <a:ext uri="{FF2B5EF4-FFF2-40B4-BE49-F238E27FC236}">
                <a16:creationId xmlns:a16="http://schemas.microsoft.com/office/drawing/2014/main" id="{69FDE52A-2015-49C4-B629-C99B36CAB4A3}"/>
              </a:ext>
            </a:extLst>
          </p:cNvPr>
          <p:cNvPicPr>
            <a:picLocks noChangeAspect="1"/>
          </p:cNvPicPr>
          <p:nvPr userDrawn="1"/>
        </p:nvPicPr>
        <p:blipFill>
          <a:blip r:embed="rId13">
            <a:extLst>
              <a:ext uri="{96DAC541-7B7A-43D3-8B79-37D633B846F1}">
                <asvg:svgBlip xmlns:asvg="http://schemas.microsoft.com/office/drawing/2016/SVG/main" xmlns="" r:embed="rId14"/>
              </a:ext>
            </a:extLst>
          </a:blip>
          <a:stretch>
            <a:fillRect/>
          </a:stretch>
        </p:blipFill>
        <p:spPr>
          <a:xfrm>
            <a:off x="544749" y="4878021"/>
            <a:ext cx="6580858" cy="1851943"/>
          </a:xfrm>
          <a:prstGeom prst="rect">
            <a:avLst/>
          </a:prstGeom>
        </p:spPr>
      </p:pic>
      <p:pic>
        <p:nvPicPr>
          <p:cNvPr id="19" name="그래픽 18">
            <a:extLst>
              <a:ext uri="{FF2B5EF4-FFF2-40B4-BE49-F238E27FC236}">
                <a16:creationId xmlns:a16="http://schemas.microsoft.com/office/drawing/2014/main" id="{86EA0FE6-23F4-42B7-88A3-4EF190D7600E}"/>
              </a:ext>
            </a:extLst>
          </p:cNvPr>
          <p:cNvPicPr>
            <a:picLocks noChangeAspect="1"/>
          </p:cNvPicPr>
          <p:nvPr userDrawn="1"/>
        </p:nvPicPr>
        <p:blipFill rotWithShape="1">
          <a:blip r:embed="rId15">
            <a:extLst>
              <a:ext uri="{96DAC541-7B7A-43D3-8B79-37D633B846F1}">
                <asvg:svgBlip xmlns:asvg="http://schemas.microsoft.com/office/drawing/2016/SVG/main" xmlns="" r:embed="rId16"/>
              </a:ext>
            </a:extLst>
          </a:blip>
          <a:srcRect r="9094"/>
          <a:stretch/>
        </p:blipFill>
        <p:spPr>
          <a:xfrm>
            <a:off x="10988331" y="4059297"/>
            <a:ext cx="1203669" cy="2624892"/>
          </a:xfrm>
          <a:prstGeom prst="rect">
            <a:avLst/>
          </a:prstGeom>
        </p:spPr>
      </p:pic>
      <p:pic>
        <p:nvPicPr>
          <p:cNvPr id="37" name="그래픽 36">
            <a:extLst>
              <a:ext uri="{FF2B5EF4-FFF2-40B4-BE49-F238E27FC236}">
                <a16:creationId xmlns:a16="http://schemas.microsoft.com/office/drawing/2014/main" id="{E8882C72-2E28-4270-96E0-66BF87810599}"/>
              </a:ext>
            </a:extLst>
          </p:cNvPr>
          <p:cNvPicPr>
            <a:picLocks noChangeAspect="1"/>
          </p:cNvPicPr>
          <p:nvPr userDrawn="1"/>
        </p:nvPicPr>
        <p:blipFill rotWithShape="1">
          <a:blip r:embed="rId17">
            <a:extLst>
              <a:ext uri="{96DAC541-7B7A-43D3-8B79-37D633B846F1}">
                <asvg:svgBlip xmlns:asvg="http://schemas.microsoft.com/office/drawing/2016/SVG/main" xmlns="" r:embed="rId18"/>
              </a:ext>
            </a:extLst>
          </a:blip>
          <a:srcRect l="778" r="648" b="55645"/>
          <a:stretch/>
        </p:blipFill>
        <p:spPr>
          <a:xfrm>
            <a:off x="1" y="5393599"/>
            <a:ext cx="12192000" cy="1464401"/>
          </a:xfrm>
          <a:prstGeom prst="rect">
            <a:avLst/>
          </a:prstGeom>
        </p:spPr>
      </p:pic>
    </p:spTree>
    <p:extLst>
      <p:ext uri="{BB962C8B-B14F-4D97-AF65-F5344CB8AC3E}">
        <p14:creationId xmlns:p14="http://schemas.microsoft.com/office/powerpoint/2010/main" val="2371309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0_PPTMON slide">
    <p:spTree>
      <p:nvGrpSpPr>
        <p:cNvPr id="1" name=""/>
        <p:cNvGrpSpPr/>
        <p:nvPr/>
      </p:nvGrpSpPr>
      <p:grpSpPr>
        <a:xfrm>
          <a:off x="0" y="0"/>
          <a:ext cx="0" cy="0"/>
          <a:chOff x="0" y="0"/>
          <a:chExt cx="0" cy="0"/>
        </a:xfrm>
      </p:grpSpPr>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5727" r="15575" b="60628"/>
          <a:stretch/>
        </p:blipFill>
        <p:spPr>
          <a:xfrm flipH="1" flipV="1">
            <a:off x="-1" y="0"/>
            <a:ext cx="12192001" cy="1087356"/>
          </a:xfrm>
          <a:prstGeom prst="rect">
            <a:avLst/>
          </a:prstGeom>
        </p:spPr>
      </p:pic>
      <p:pic>
        <p:nvPicPr>
          <p:cNvPr id="26" name="그래픽 25">
            <a:extLst>
              <a:ext uri="{FF2B5EF4-FFF2-40B4-BE49-F238E27FC236}">
                <a16:creationId xmlns:a16="http://schemas.microsoft.com/office/drawing/2014/main" id="{5A428784-92BE-44B4-85C2-0A570E9167EC}"/>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b="26493"/>
          <a:stretch/>
        </p:blipFill>
        <p:spPr>
          <a:xfrm>
            <a:off x="0" y="3869645"/>
            <a:ext cx="12192000" cy="2718036"/>
          </a:xfrm>
          <a:prstGeom prst="rect">
            <a:avLst/>
          </a:prstGeom>
        </p:spPr>
      </p:pic>
      <p:pic>
        <p:nvPicPr>
          <p:cNvPr id="35" name="그래픽 34">
            <a:extLst>
              <a:ext uri="{FF2B5EF4-FFF2-40B4-BE49-F238E27FC236}">
                <a16:creationId xmlns:a16="http://schemas.microsoft.com/office/drawing/2014/main" id="{845319F2-AFD0-459B-8B0A-E779960E2BC3}"/>
              </a:ext>
            </a:extLst>
          </p:cNvPr>
          <p:cNvPicPr>
            <a:picLocks noChangeAspect="1"/>
          </p:cNvPicPr>
          <p:nvPr userDrawn="1"/>
        </p:nvPicPr>
        <p:blipFill rotWithShape="1">
          <a:blip r:embed="rId6">
            <a:extLst>
              <a:ext uri="{96DAC541-7B7A-43D3-8B79-37D633B846F1}">
                <asvg:svgBlip xmlns:asvg="http://schemas.microsoft.com/office/drawing/2016/SVG/main" xmlns="" r:embed="rId7"/>
              </a:ext>
            </a:extLst>
          </a:blip>
          <a:srcRect b="31790"/>
          <a:stretch/>
        </p:blipFill>
        <p:spPr>
          <a:xfrm>
            <a:off x="120415" y="4721461"/>
            <a:ext cx="12192000" cy="2136540"/>
          </a:xfrm>
          <a:prstGeom prst="rect">
            <a:avLst/>
          </a:prstGeom>
        </p:spPr>
      </p:pic>
      <p:pic>
        <p:nvPicPr>
          <p:cNvPr id="36" name="그래픽 35">
            <a:extLst>
              <a:ext uri="{FF2B5EF4-FFF2-40B4-BE49-F238E27FC236}">
                <a16:creationId xmlns:a16="http://schemas.microsoft.com/office/drawing/2014/main" id="{44E81E9B-9DDB-4F5E-9DAE-9051EE4F0B61}"/>
              </a:ext>
            </a:extLst>
          </p:cNvPr>
          <p:cNvPicPr>
            <a:picLocks noChangeAspect="1"/>
          </p:cNvPicPr>
          <p:nvPr userDrawn="1"/>
        </p:nvPicPr>
        <p:blipFill rotWithShape="1">
          <a:blip r:embed="rId8">
            <a:extLst>
              <a:ext uri="{96DAC541-7B7A-43D3-8B79-37D633B846F1}">
                <asvg:svgBlip xmlns:asvg="http://schemas.microsoft.com/office/drawing/2016/SVG/main" xmlns="" r:embed="rId9"/>
              </a:ext>
            </a:extLst>
          </a:blip>
          <a:srcRect l="9364" r="4926" b="26706"/>
          <a:stretch/>
        </p:blipFill>
        <p:spPr>
          <a:xfrm>
            <a:off x="0" y="4999361"/>
            <a:ext cx="12192000" cy="1858639"/>
          </a:xfrm>
          <a:prstGeom prst="rect">
            <a:avLst/>
          </a:prstGeom>
        </p:spPr>
      </p:pic>
      <p:pic>
        <p:nvPicPr>
          <p:cNvPr id="5" name="Graphic 3">
            <a:hlinkClick r:id="rId10"/>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11">
            <a:extLst>
              <a:ext uri="{96DAC541-7B7A-43D3-8B79-37D633B846F1}">
                <asvg:svgBlip xmlns:asvg="http://schemas.microsoft.com/office/drawing/2016/SVG/main" xmlns="" r:embed="rId12"/>
              </a:ext>
            </a:extLst>
          </a:blip>
          <a:srcRect l="29909"/>
          <a:stretch/>
        </p:blipFill>
        <p:spPr>
          <a:xfrm>
            <a:off x="6024563" y="7063924"/>
            <a:ext cx="1732461" cy="190500"/>
          </a:xfrm>
          <a:prstGeom prst="rect">
            <a:avLst/>
          </a:prstGeom>
        </p:spPr>
      </p:pic>
      <p:sp>
        <p:nvSpPr>
          <p:cNvPr id="6" name="TextBox 5">
            <a:hlinkClick r:id="rId13"/>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14"/>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4" name="그래픽 13">
            <a:extLst>
              <a:ext uri="{FF2B5EF4-FFF2-40B4-BE49-F238E27FC236}">
                <a16:creationId xmlns:a16="http://schemas.microsoft.com/office/drawing/2014/main" id="{DA44CF41-062F-406A-95D8-841C45D84ECF}"/>
              </a:ext>
            </a:extLst>
          </p:cNvPr>
          <p:cNvPicPr>
            <a:picLocks noChangeAspect="1"/>
          </p:cNvPicPr>
          <p:nvPr userDrawn="1"/>
        </p:nvPicPr>
        <p:blipFill>
          <a:blip r:embed="rId15">
            <a:extLst>
              <a:ext uri="{96DAC541-7B7A-43D3-8B79-37D633B846F1}">
                <asvg:svgBlip xmlns:asvg="http://schemas.microsoft.com/office/drawing/2016/SVG/main" xmlns="" r:embed="rId16"/>
              </a:ext>
            </a:extLst>
          </a:blip>
          <a:stretch>
            <a:fillRect/>
          </a:stretch>
        </p:blipFill>
        <p:spPr>
          <a:xfrm>
            <a:off x="9847452" y="5087426"/>
            <a:ext cx="2122790" cy="612343"/>
          </a:xfrm>
          <a:prstGeom prst="rect">
            <a:avLst/>
          </a:prstGeom>
        </p:spPr>
      </p:pic>
      <p:pic>
        <p:nvPicPr>
          <p:cNvPr id="15" name="그래픽 14">
            <a:extLst>
              <a:ext uri="{FF2B5EF4-FFF2-40B4-BE49-F238E27FC236}">
                <a16:creationId xmlns:a16="http://schemas.microsoft.com/office/drawing/2014/main" id="{BBB58879-ECEC-49C6-BF9D-E9299D70B511}"/>
              </a:ext>
            </a:extLst>
          </p:cNvPr>
          <p:cNvPicPr>
            <a:picLocks noChangeAspect="1"/>
          </p:cNvPicPr>
          <p:nvPr userDrawn="1"/>
        </p:nvPicPr>
        <p:blipFill>
          <a:blip r:embed="rId17">
            <a:extLst>
              <a:ext uri="{96DAC541-7B7A-43D3-8B79-37D633B846F1}">
                <asvg:svgBlip xmlns:asvg="http://schemas.microsoft.com/office/drawing/2016/SVG/main" xmlns="" r:embed="rId18"/>
              </a:ext>
            </a:extLst>
          </a:blip>
          <a:stretch>
            <a:fillRect/>
          </a:stretch>
        </p:blipFill>
        <p:spPr>
          <a:xfrm>
            <a:off x="2212061" y="5108595"/>
            <a:ext cx="4431241" cy="1541492"/>
          </a:xfrm>
          <a:prstGeom prst="rect">
            <a:avLst/>
          </a:prstGeom>
        </p:spPr>
      </p:pic>
      <p:pic>
        <p:nvPicPr>
          <p:cNvPr id="19" name="그래픽 18">
            <a:extLst>
              <a:ext uri="{FF2B5EF4-FFF2-40B4-BE49-F238E27FC236}">
                <a16:creationId xmlns:a16="http://schemas.microsoft.com/office/drawing/2014/main" id="{0F0DEA40-1035-481C-92FE-81AD16C816BA}"/>
              </a:ext>
            </a:extLst>
          </p:cNvPr>
          <p:cNvPicPr>
            <a:picLocks noChangeAspect="1"/>
          </p:cNvPicPr>
          <p:nvPr userDrawn="1"/>
        </p:nvPicPr>
        <p:blipFill>
          <a:blip r:embed="rId19">
            <a:extLst>
              <a:ext uri="{96DAC541-7B7A-43D3-8B79-37D633B846F1}">
                <asvg:svgBlip xmlns:asvg="http://schemas.microsoft.com/office/drawing/2016/SVG/main" xmlns="" r:embed="rId20"/>
              </a:ext>
            </a:extLst>
          </a:blip>
          <a:stretch>
            <a:fillRect/>
          </a:stretch>
        </p:blipFill>
        <p:spPr>
          <a:xfrm>
            <a:off x="3760811" y="4943640"/>
            <a:ext cx="3816856" cy="1567280"/>
          </a:xfrm>
          <a:prstGeom prst="rect">
            <a:avLst/>
          </a:prstGeom>
        </p:spPr>
      </p:pic>
      <p:pic>
        <p:nvPicPr>
          <p:cNvPr id="37" name="그래픽 36">
            <a:extLst>
              <a:ext uri="{FF2B5EF4-FFF2-40B4-BE49-F238E27FC236}">
                <a16:creationId xmlns:a16="http://schemas.microsoft.com/office/drawing/2014/main" id="{9C064943-8917-450F-A700-24B28374C16E}"/>
              </a:ext>
            </a:extLst>
          </p:cNvPr>
          <p:cNvPicPr>
            <a:picLocks noChangeAspect="1"/>
          </p:cNvPicPr>
          <p:nvPr userDrawn="1"/>
        </p:nvPicPr>
        <p:blipFill rotWithShape="1">
          <a:blip r:embed="rId21">
            <a:extLst>
              <a:ext uri="{96DAC541-7B7A-43D3-8B79-37D633B846F1}">
                <asvg:svgBlip xmlns:asvg="http://schemas.microsoft.com/office/drawing/2016/SVG/main" xmlns="" r:embed="rId22"/>
              </a:ext>
            </a:extLst>
          </a:blip>
          <a:srcRect l="778" r="648" b="55645"/>
          <a:stretch/>
        </p:blipFill>
        <p:spPr>
          <a:xfrm flipH="1">
            <a:off x="1" y="5393599"/>
            <a:ext cx="12192000" cy="1464401"/>
          </a:xfrm>
          <a:prstGeom prst="rect">
            <a:avLst/>
          </a:prstGeom>
        </p:spPr>
      </p:pic>
    </p:spTree>
    <p:extLst>
      <p:ext uri="{BB962C8B-B14F-4D97-AF65-F5344CB8AC3E}">
        <p14:creationId xmlns:p14="http://schemas.microsoft.com/office/powerpoint/2010/main" val="3570689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1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6"/>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t="59455" r="71667"/>
          <a:stretch/>
        </p:blipFill>
        <p:spPr>
          <a:xfrm flipH="1">
            <a:off x="0" y="0"/>
            <a:ext cx="3454400" cy="1269986"/>
          </a:xfrm>
          <a:prstGeom prst="rect">
            <a:avLst/>
          </a:prstGeom>
        </p:spPr>
      </p:pic>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l="1" r="59109" b="62301"/>
          <a:stretch/>
        </p:blipFill>
        <p:spPr>
          <a:xfrm flipH="1" flipV="1">
            <a:off x="7206673" y="0"/>
            <a:ext cx="4985327" cy="819375"/>
          </a:xfrm>
          <a:prstGeom prst="rect">
            <a:avLst/>
          </a:prstGeom>
        </p:spPr>
      </p:pic>
      <p:pic>
        <p:nvPicPr>
          <p:cNvPr id="26" name="그래픽 25">
            <a:extLst>
              <a:ext uri="{FF2B5EF4-FFF2-40B4-BE49-F238E27FC236}">
                <a16:creationId xmlns:a16="http://schemas.microsoft.com/office/drawing/2014/main" id="{A6B6A24C-E1B1-432B-BA40-D1774C1CBADD}"/>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flipH="1">
            <a:off x="0" y="2580156"/>
            <a:ext cx="12192000" cy="3697663"/>
          </a:xfrm>
          <a:prstGeom prst="rect">
            <a:avLst/>
          </a:prstGeom>
        </p:spPr>
      </p:pic>
      <p:pic>
        <p:nvPicPr>
          <p:cNvPr id="35" name="그래픽 34">
            <a:extLst>
              <a:ext uri="{FF2B5EF4-FFF2-40B4-BE49-F238E27FC236}">
                <a16:creationId xmlns:a16="http://schemas.microsoft.com/office/drawing/2014/main" id="{97C62AA8-1E79-42AC-833C-C9322D9DC895}"/>
              </a:ext>
            </a:extLst>
          </p:cNvPr>
          <p:cNvPicPr>
            <a:picLocks noChangeAspect="1"/>
          </p:cNvPicPr>
          <p:nvPr userDrawn="1"/>
        </p:nvPicPr>
        <p:blipFill rotWithShape="1">
          <a:blip r:embed="rId13">
            <a:extLst>
              <a:ext uri="{96DAC541-7B7A-43D3-8B79-37D633B846F1}">
                <asvg:svgBlip xmlns:asvg="http://schemas.microsoft.com/office/drawing/2016/SVG/main" xmlns="" r:embed="rId14"/>
              </a:ext>
            </a:extLst>
          </a:blip>
          <a:srcRect t="-1" b="44631"/>
          <a:stretch/>
        </p:blipFill>
        <p:spPr>
          <a:xfrm flipH="1">
            <a:off x="-120415" y="5123665"/>
            <a:ext cx="12192000" cy="1734335"/>
          </a:xfrm>
          <a:prstGeom prst="rect">
            <a:avLst/>
          </a:prstGeom>
        </p:spPr>
      </p:pic>
      <p:pic>
        <p:nvPicPr>
          <p:cNvPr id="36" name="그래픽 35">
            <a:extLst>
              <a:ext uri="{FF2B5EF4-FFF2-40B4-BE49-F238E27FC236}">
                <a16:creationId xmlns:a16="http://schemas.microsoft.com/office/drawing/2014/main" id="{4E37A62A-B06E-40AA-AF35-52EEC558444E}"/>
              </a:ext>
            </a:extLst>
          </p:cNvPr>
          <p:cNvPicPr>
            <a:picLocks noChangeAspect="1"/>
          </p:cNvPicPr>
          <p:nvPr userDrawn="1"/>
        </p:nvPicPr>
        <p:blipFill rotWithShape="1">
          <a:blip r:embed="rId15">
            <a:extLst>
              <a:ext uri="{96DAC541-7B7A-43D3-8B79-37D633B846F1}">
                <asvg:svgBlip xmlns:asvg="http://schemas.microsoft.com/office/drawing/2016/SVG/main" xmlns="" r:embed="rId16"/>
              </a:ext>
            </a:extLst>
          </a:blip>
          <a:srcRect l="9364" r="12846" b="44858"/>
          <a:stretch/>
        </p:blipFill>
        <p:spPr>
          <a:xfrm flipH="1">
            <a:off x="0" y="5317309"/>
            <a:ext cx="12192000" cy="1540691"/>
          </a:xfrm>
          <a:prstGeom prst="rect">
            <a:avLst/>
          </a:prstGeom>
        </p:spPr>
      </p:pic>
      <p:pic>
        <p:nvPicPr>
          <p:cNvPr id="17" name="그래픽 16">
            <a:extLst>
              <a:ext uri="{FF2B5EF4-FFF2-40B4-BE49-F238E27FC236}">
                <a16:creationId xmlns:a16="http://schemas.microsoft.com/office/drawing/2014/main" id="{954814FD-5DB9-4C7B-A8C5-35412CE90B10}"/>
              </a:ext>
            </a:extLst>
          </p:cNvPr>
          <p:cNvPicPr>
            <a:picLocks noChangeAspect="1"/>
          </p:cNvPicPr>
          <p:nvPr userDrawn="1"/>
        </p:nvPicPr>
        <p:blipFill>
          <a:blip r:embed="rId17">
            <a:extLst>
              <a:ext uri="{96DAC541-7B7A-43D3-8B79-37D633B846F1}">
                <asvg:svgBlip xmlns:asvg="http://schemas.microsoft.com/office/drawing/2016/SVG/main" xmlns="" r:embed="rId18"/>
              </a:ext>
            </a:extLst>
          </a:blip>
          <a:stretch>
            <a:fillRect/>
          </a:stretch>
        </p:blipFill>
        <p:spPr>
          <a:xfrm>
            <a:off x="133385" y="5253039"/>
            <a:ext cx="5703211" cy="1604961"/>
          </a:xfrm>
          <a:prstGeom prst="rect">
            <a:avLst/>
          </a:prstGeom>
        </p:spPr>
      </p:pic>
      <p:pic>
        <p:nvPicPr>
          <p:cNvPr id="21" name="그래픽 20">
            <a:extLst>
              <a:ext uri="{FF2B5EF4-FFF2-40B4-BE49-F238E27FC236}">
                <a16:creationId xmlns:a16="http://schemas.microsoft.com/office/drawing/2014/main" id="{94F8090F-38E9-4C7C-B86E-6DEB48701030}"/>
              </a:ext>
            </a:extLst>
          </p:cNvPr>
          <p:cNvPicPr>
            <a:picLocks noChangeAspect="1"/>
          </p:cNvPicPr>
          <p:nvPr userDrawn="1"/>
        </p:nvPicPr>
        <p:blipFill>
          <a:blip r:embed="rId19">
            <a:extLst>
              <a:ext uri="{96DAC541-7B7A-43D3-8B79-37D633B846F1}">
                <asvg:svgBlip xmlns:asvg="http://schemas.microsoft.com/office/drawing/2016/SVG/main" xmlns="" r:embed="rId20"/>
              </a:ext>
            </a:extLst>
          </a:blip>
          <a:stretch>
            <a:fillRect/>
          </a:stretch>
        </p:blipFill>
        <p:spPr>
          <a:xfrm flipH="1">
            <a:off x="7252628" y="5603593"/>
            <a:ext cx="3486707" cy="1212918"/>
          </a:xfrm>
          <a:prstGeom prst="rect">
            <a:avLst/>
          </a:prstGeom>
        </p:spPr>
      </p:pic>
      <p:pic>
        <p:nvPicPr>
          <p:cNvPr id="37" name="그래픽 36">
            <a:extLst>
              <a:ext uri="{FF2B5EF4-FFF2-40B4-BE49-F238E27FC236}">
                <a16:creationId xmlns:a16="http://schemas.microsoft.com/office/drawing/2014/main" id="{E71EE963-31EE-4A81-AF9B-11BF045257E7}"/>
              </a:ext>
            </a:extLst>
          </p:cNvPr>
          <p:cNvPicPr>
            <a:picLocks noChangeAspect="1"/>
          </p:cNvPicPr>
          <p:nvPr userDrawn="1"/>
        </p:nvPicPr>
        <p:blipFill rotWithShape="1">
          <a:blip r:embed="rId21">
            <a:extLst>
              <a:ext uri="{96DAC541-7B7A-43D3-8B79-37D633B846F1}">
                <asvg:svgBlip xmlns:asvg="http://schemas.microsoft.com/office/drawing/2016/SVG/main" xmlns="" r:embed="rId22"/>
              </a:ext>
            </a:extLst>
          </a:blip>
          <a:srcRect l="779" r="6247" b="63039"/>
          <a:stretch/>
        </p:blipFill>
        <p:spPr>
          <a:xfrm>
            <a:off x="0" y="5564213"/>
            <a:ext cx="12192000" cy="1293787"/>
          </a:xfrm>
          <a:prstGeom prst="rect">
            <a:avLst/>
          </a:prstGeom>
        </p:spPr>
      </p:pic>
    </p:spTree>
    <p:extLst>
      <p:ext uri="{BB962C8B-B14F-4D97-AF65-F5344CB8AC3E}">
        <p14:creationId xmlns:p14="http://schemas.microsoft.com/office/powerpoint/2010/main" val="29711743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2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6"/>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6" name="그래픽 25">
            <a:extLst>
              <a:ext uri="{FF2B5EF4-FFF2-40B4-BE49-F238E27FC236}">
                <a16:creationId xmlns:a16="http://schemas.microsoft.com/office/drawing/2014/main" id="{1C1B607A-CFDE-4B52-BDFC-7D0647BE2DD5}"/>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flipH="1">
            <a:off x="0" y="3079904"/>
            <a:ext cx="12192000" cy="3697663"/>
          </a:xfrm>
          <a:prstGeom prst="rect">
            <a:avLst/>
          </a:prstGeom>
        </p:spPr>
      </p:pic>
      <p:pic>
        <p:nvPicPr>
          <p:cNvPr id="35" name="그래픽 34">
            <a:extLst>
              <a:ext uri="{FF2B5EF4-FFF2-40B4-BE49-F238E27FC236}">
                <a16:creationId xmlns:a16="http://schemas.microsoft.com/office/drawing/2014/main" id="{6CE7DEDA-3843-4F1D-B3D2-9F8CF95E5C00}"/>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r="4576" b="43979"/>
          <a:stretch/>
        </p:blipFill>
        <p:spPr>
          <a:xfrm flipH="1">
            <a:off x="0" y="5103251"/>
            <a:ext cx="11634107" cy="1754749"/>
          </a:xfrm>
          <a:prstGeom prst="rect">
            <a:avLst/>
          </a:prstGeom>
        </p:spPr>
      </p:pic>
      <p:pic>
        <p:nvPicPr>
          <p:cNvPr id="36" name="그래픽 35">
            <a:extLst>
              <a:ext uri="{FF2B5EF4-FFF2-40B4-BE49-F238E27FC236}">
                <a16:creationId xmlns:a16="http://schemas.microsoft.com/office/drawing/2014/main" id="{BEA50C79-F015-4D68-BA19-68775C4056A0}"/>
              </a:ext>
            </a:extLst>
          </p:cNvPr>
          <p:cNvPicPr>
            <a:picLocks noChangeAspect="1"/>
          </p:cNvPicPr>
          <p:nvPr userDrawn="1"/>
        </p:nvPicPr>
        <p:blipFill rotWithShape="1">
          <a:blip r:embed="rId11">
            <a:extLst>
              <a:ext uri="{96DAC541-7B7A-43D3-8B79-37D633B846F1}">
                <asvg:svgBlip xmlns:asvg="http://schemas.microsoft.com/office/drawing/2016/SVG/main" xmlns="" r:embed="rId12"/>
              </a:ext>
            </a:extLst>
          </a:blip>
          <a:srcRect l="9868" r="6576" b="40979"/>
          <a:stretch/>
        </p:blipFill>
        <p:spPr>
          <a:xfrm flipH="1">
            <a:off x="-1" y="5322709"/>
            <a:ext cx="12192000" cy="1535292"/>
          </a:xfrm>
          <a:prstGeom prst="rect">
            <a:avLst/>
          </a:prstGeom>
        </p:spPr>
      </p:pic>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13">
            <a:extLst>
              <a:ext uri="{96DAC541-7B7A-43D3-8B79-37D633B846F1}">
                <asvg:svgBlip xmlns:asvg="http://schemas.microsoft.com/office/drawing/2016/SVG/main" xmlns="" r:embed="rId14"/>
              </a:ext>
            </a:extLst>
          </a:blip>
          <a:srcRect l="5962" r="5962" b="44676"/>
          <a:stretch/>
        </p:blipFill>
        <p:spPr>
          <a:xfrm flipH="1" flipV="1">
            <a:off x="0" y="0"/>
            <a:ext cx="12192001" cy="1365251"/>
          </a:xfrm>
          <a:prstGeom prst="rect">
            <a:avLst/>
          </a:prstGeom>
        </p:spPr>
      </p:pic>
      <p:pic>
        <p:nvPicPr>
          <p:cNvPr id="14" name="그래픽 13">
            <a:extLst>
              <a:ext uri="{FF2B5EF4-FFF2-40B4-BE49-F238E27FC236}">
                <a16:creationId xmlns:a16="http://schemas.microsoft.com/office/drawing/2014/main" id="{5761BA51-2E2A-47DC-8381-EE2A8B80EAB8}"/>
              </a:ext>
            </a:extLst>
          </p:cNvPr>
          <p:cNvPicPr>
            <a:picLocks noChangeAspect="1"/>
          </p:cNvPicPr>
          <p:nvPr userDrawn="1"/>
        </p:nvPicPr>
        <p:blipFill>
          <a:blip r:embed="rId15">
            <a:extLst>
              <a:ext uri="{96DAC541-7B7A-43D3-8B79-37D633B846F1}">
                <asvg:svgBlip xmlns:asvg="http://schemas.microsoft.com/office/drawing/2016/SVG/main" xmlns="" r:embed="rId16"/>
              </a:ext>
            </a:extLst>
          </a:blip>
          <a:stretch>
            <a:fillRect/>
          </a:stretch>
        </p:blipFill>
        <p:spPr>
          <a:xfrm>
            <a:off x="6375251" y="5032549"/>
            <a:ext cx="2113393" cy="1484576"/>
          </a:xfrm>
          <a:prstGeom prst="rect">
            <a:avLst/>
          </a:prstGeom>
        </p:spPr>
      </p:pic>
      <p:pic>
        <p:nvPicPr>
          <p:cNvPr id="17" name="그래픽 16">
            <a:extLst>
              <a:ext uri="{FF2B5EF4-FFF2-40B4-BE49-F238E27FC236}">
                <a16:creationId xmlns:a16="http://schemas.microsoft.com/office/drawing/2014/main" id="{B65F20C4-7280-4184-9B00-0919C4D8D115}"/>
              </a:ext>
            </a:extLst>
          </p:cNvPr>
          <p:cNvPicPr>
            <a:picLocks noChangeAspect="1"/>
          </p:cNvPicPr>
          <p:nvPr userDrawn="1"/>
        </p:nvPicPr>
        <p:blipFill>
          <a:blip r:embed="rId17">
            <a:extLst>
              <a:ext uri="{96DAC541-7B7A-43D3-8B79-37D633B846F1}">
                <asvg:svgBlip xmlns:asvg="http://schemas.microsoft.com/office/drawing/2016/SVG/main" xmlns="" r:embed="rId18"/>
              </a:ext>
            </a:extLst>
          </a:blip>
          <a:stretch>
            <a:fillRect/>
          </a:stretch>
        </p:blipFill>
        <p:spPr>
          <a:xfrm>
            <a:off x="1525588" y="5322709"/>
            <a:ext cx="3817595" cy="1328024"/>
          </a:xfrm>
          <a:prstGeom prst="rect">
            <a:avLst/>
          </a:prstGeom>
        </p:spPr>
      </p:pic>
      <p:pic>
        <p:nvPicPr>
          <p:cNvPr id="19" name="그래픽 18">
            <a:extLst>
              <a:ext uri="{FF2B5EF4-FFF2-40B4-BE49-F238E27FC236}">
                <a16:creationId xmlns:a16="http://schemas.microsoft.com/office/drawing/2014/main" id="{1C5DBB2C-205F-4CF4-BB1A-0440EE1F9695}"/>
              </a:ext>
            </a:extLst>
          </p:cNvPr>
          <p:cNvPicPr>
            <a:picLocks noChangeAspect="1"/>
          </p:cNvPicPr>
          <p:nvPr userDrawn="1"/>
        </p:nvPicPr>
        <p:blipFill>
          <a:blip r:embed="rId19">
            <a:extLst>
              <a:ext uri="{96DAC541-7B7A-43D3-8B79-37D633B846F1}">
                <asvg:svgBlip xmlns:asvg="http://schemas.microsoft.com/office/drawing/2016/SVG/main" xmlns="" r:embed="rId20"/>
              </a:ext>
            </a:extLst>
          </a:blip>
          <a:stretch>
            <a:fillRect/>
          </a:stretch>
        </p:blipFill>
        <p:spPr>
          <a:xfrm>
            <a:off x="143030" y="5134382"/>
            <a:ext cx="4094503" cy="1681288"/>
          </a:xfrm>
          <a:prstGeom prst="rect">
            <a:avLst/>
          </a:prstGeom>
        </p:spPr>
      </p:pic>
      <p:pic>
        <p:nvPicPr>
          <p:cNvPr id="37" name="그래픽 36">
            <a:extLst>
              <a:ext uri="{FF2B5EF4-FFF2-40B4-BE49-F238E27FC236}">
                <a16:creationId xmlns:a16="http://schemas.microsoft.com/office/drawing/2014/main" id="{7F22C495-59C2-4026-988F-784985CC9065}"/>
              </a:ext>
            </a:extLst>
          </p:cNvPr>
          <p:cNvPicPr>
            <a:picLocks noChangeAspect="1"/>
          </p:cNvPicPr>
          <p:nvPr userDrawn="1"/>
        </p:nvPicPr>
        <p:blipFill rotWithShape="1">
          <a:blip r:embed="rId21">
            <a:extLst>
              <a:ext uri="{96DAC541-7B7A-43D3-8B79-37D633B846F1}">
                <asvg:svgBlip xmlns:asvg="http://schemas.microsoft.com/office/drawing/2016/SVG/main" xmlns="" r:embed="rId22"/>
              </a:ext>
            </a:extLst>
          </a:blip>
          <a:srcRect l="778" r="648" b="55645"/>
          <a:stretch/>
        </p:blipFill>
        <p:spPr>
          <a:xfrm>
            <a:off x="-1" y="5393599"/>
            <a:ext cx="12192000" cy="1464401"/>
          </a:xfrm>
          <a:prstGeom prst="rect">
            <a:avLst/>
          </a:prstGeom>
        </p:spPr>
      </p:pic>
    </p:spTree>
    <p:extLst>
      <p:ext uri="{BB962C8B-B14F-4D97-AF65-F5344CB8AC3E}">
        <p14:creationId xmlns:p14="http://schemas.microsoft.com/office/powerpoint/2010/main" val="13234148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3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6"/>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6" name="그래픽 35">
            <a:extLst>
              <a:ext uri="{FF2B5EF4-FFF2-40B4-BE49-F238E27FC236}">
                <a16:creationId xmlns:a16="http://schemas.microsoft.com/office/drawing/2014/main" id="{41D8187E-E9D0-4435-A405-645053795D95}"/>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flipH="1">
            <a:off x="1" y="2580156"/>
            <a:ext cx="12192000" cy="3697663"/>
          </a:xfrm>
          <a:prstGeom prst="rect">
            <a:avLst/>
          </a:prstGeom>
        </p:spPr>
      </p:pic>
      <p:pic>
        <p:nvPicPr>
          <p:cNvPr id="37" name="그래픽 36">
            <a:extLst>
              <a:ext uri="{FF2B5EF4-FFF2-40B4-BE49-F238E27FC236}">
                <a16:creationId xmlns:a16="http://schemas.microsoft.com/office/drawing/2014/main" id="{CE76CA24-65D8-4ECB-BB39-3FF79508CD1C}"/>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t="-1" r="1988" b="41136"/>
          <a:stretch/>
        </p:blipFill>
        <p:spPr>
          <a:xfrm flipH="1">
            <a:off x="1" y="5014206"/>
            <a:ext cx="11949709" cy="1843794"/>
          </a:xfrm>
          <a:prstGeom prst="rect">
            <a:avLst/>
          </a:prstGeom>
        </p:spPr>
      </p:pic>
      <p:pic>
        <p:nvPicPr>
          <p:cNvPr id="38" name="그래픽 37">
            <a:extLst>
              <a:ext uri="{FF2B5EF4-FFF2-40B4-BE49-F238E27FC236}">
                <a16:creationId xmlns:a16="http://schemas.microsoft.com/office/drawing/2014/main" id="{548E7857-61D5-4042-904E-4AFE7113604F}"/>
              </a:ext>
            </a:extLst>
          </p:cNvPr>
          <p:cNvPicPr>
            <a:picLocks noChangeAspect="1"/>
          </p:cNvPicPr>
          <p:nvPr userDrawn="1"/>
        </p:nvPicPr>
        <p:blipFill rotWithShape="1">
          <a:blip r:embed="rId11">
            <a:extLst>
              <a:ext uri="{96DAC541-7B7A-43D3-8B79-37D633B846F1}">
                <asvg:svgBlip xmlns:asvg="http://schemas.microsoft.com/office/drawing/2016/SVG/main" xmlns="" r:embed="rId12"/>
              </a:ext>
            </a:extLst>
          </a:blip>
          <a:srcRect l="9364" t="1" r="7821" b="41051"/>
          <a:stretch/>
        </p:blipFill>
        <p:spPr>
          <a:xfrm flipH="1">
            <a:off x="2" y="5310883"/>
            <a:ext cx="12191999" cy="1547117"/>
          </a:xfrm>
          <a:prstGeom prst="rect">
            <a:avLst/>
          </a:prstGeom>
        </p:spPr>
      </p:pic>
      <p:pic>
        <p:nvPicPr>
          <p:cNvPr id="18" name="그래픽 17">
            <a:extLst>
              <a:ext uri="{FF2B5EF4-FFF2-40B4-BE49-F238E27FC236}">
                <a16:creationId xmlns:a16="http://schemas.microsoft.com/office/drawing/2014/main" id="{0E0684F3-3631-4BC1-AADF-65584535AD22}"/>
              </a:ext>
            </a:extLst>
          </p:cNvPr>
          <p:cNvPicPr>
            <a:picLocks noChangeAspect="1"/>
          </p:cNvPicPr>
          <p:nvPr userDrawn="1"/>
        </p:nvPicPr>
        <p:blipFill>
          <a:blip r:embed="rId13">
            <a:extLst>
              <a:ext uri="{96DAC541-7B7A-43D3-8B79-37D633B846F1}">
                <asvg:svgBlip xmlns:asvg="http://schemas.microsoft.com/office/drawing/2016/SVG/main" xmlns="" r:embed="rId14"/>
              </a:ext>
            </a:extLst>
          </a:blip>
          <a:stretch>
            <a:fillRect/>
          </a:stretch>
        </p:blipFill>
        <p:spPr>
          <a:xfrm flipH="1">
            <a:off x="166801" y="5394774"/>
            <a:ext cx="2945319" cy="1432496"/>
          </a:xfrm>
          <a:prstGeom prst="rect">
            <a:avLst/>
          </a:prstGeom>
        </p:spPr>
      </p:pic>
      <p:pic>
        <p:nvPicPr>
          <p:cNvPr id="20" name="그래픽 19">
            <a:extLst>
              <a:ext uri="{FF2B5EF4-FFF2-40B4-BE49-F238E27FC236}">
                <a16:creationId xmlns:a16="http://schemas.microsoft.com/office/drawing/2014/main" id="{283FE431-64C4-41B2-A9BB-AC3483AFBA86}"/>
              </a:ext>
            </a:extLst>
          </p:cNvPr>
          <p:cNvPicPr>
            <a:picLocks noChangeAspect="1"/>
          </p:cNvPicPr>
          <p:nvPr userDrawn="1"/>
        </p:nvPicPr>
        <p:blipFill>
          <a:blip r:embed="rId15">
            <a:extLst>
              <a:ext uri="{96DAC541-7B7A-43D3-8B79-37D633B846F1}">
                <asvg:svgBlip xmlns:asvg="http://schemas.microsoft.com/office/drawing/2016/SVG/main" xmlns="" r:embed="rId16"/>
              </a:ext>
            </a:extLst>
          </a:blip>
          <a:stretch>
            <a:fillRect/>
          </a:stretch>
        </p:blipFill>
        <p:spPr>
          <a:xfrm flipH="1">
            <a:off x="6101207" y="5421137"/>
            <a:ext cx="1964857" cy="1380235"/>
          </a:xfrm>
          <a:prstGeom prst="rect">
            <a:avLst/>
          </a:prstGeom>
        </p:spPr>
      </p:pic>
      <p:pic>
        <p:nvPicPr>
          <p:cNvPr id="40" name="그래픽 39">
            <a:extLst>
              <a:ext uri="{FF2B5EF4-FFF2-40B4-BE49-F238E27FC236}">
                <a16:creationId xmlns:a16="http://schemas.microsoft.com/office/drawing/2014/main" id="{AC135512-5DAC-4F65-A9F6-23A2E45919E6}"/>
              </a:ext>
            </a:extLst>
          </p:cNvPr>
          <p:cNvPicPr>
            <a:picLocks noChangeAspect="1"/>
          </p:cNvPicPr>
          <p:nvPr userDrawn="1"/>
        </p:nvPicPr>
        <p:blipFill>
          <a:blip r:embed="rId17">
            <a:extLst>
              <a:ext uri="{96DAC541-7B7A-43D3-8B79-37D633B846F1}">
                <asvg:svgBlip xmlns:asvg="http://schemas.microsoft.com/office/drawing/2016/SVG/main" xmlns="" r:embed="rId18"/>
              </a:ext>
            </a:extLst>
          </a:blip>
          <a:stretch>
            <a:fillRect/>
          </a:stretch>
        </p:blipFill>
        <p:spPr>
          <a:xfrm flipH="1">
            <a:off x="3672715" y="6040693"/>
            <a:ext cx="2180995" cy="758701"/>
          </a:xfrm>
          <a:prstGeom prst="rect">
            <a:avLst/>
          </a:prstGeom>
        </p:spPr>
      </p:pic>
      <p:pic>
        <p:nvPicPr>
          <p:cNvPr id="44" name="그래픽 43">
            <a:extLst>
              <a:ext uri="{FF2B5EF4-FFF2-40B4-BE49-F238E27FC236}">
                <a16:creationId xmlns:a16="http://schemas.microsoft.com/office/drawing/2014/main" id="{87644A16-D5E8-4AD6-BB62-2B317312236D}"/>
              </a:ext>
            </a:extLst>
          </p:cNvPr>
          <p:cNvPicPr>
            <a:picLocks noChangeAspect="1"/>
          </p:cNvPicPr>
          <p:nvPr userDrawn="1"/>
        </p:nvPicPr>
        <p:blipFill rotWithShape="1">
          <a:blip r:embed="rId19">
            <a:extLst>
              <a:ext uri="{96DAC541-7B7A-43D3-8B79-37D633B846F1}">
                <asvg:svgBlip xmlns:asvg="http://schemas.microsoft.com/office/drawing/2016/SVG/main" xmlns="" r:embed="rId20"/>
              </a:ext>
            </a:extLst>
          </a:blip>
          <a:srcRect l="778" r="648" b="64088"/>
          <a:stretch/>
        </p:blipFill>
        <p:spPr>
          <a:xfrm>
            <a:off x="0" y="5672320"/>
            <a:ext cx="12192000" cy="1185680"/>
          </a:xfrm>
          <a:prstGeom prst="rect">
            <a:avLst/>
          </a:prstGeom>
        </p:spPr>
      </p:pic>
      <p:pic>
        <p:nvPicPr>
          <p:cNvPr id="45" name="그래픽 44">
            <a:extLst>
              <a:ext uri="{FF2B5EF4-FFF2-40B4-BE49-F238E27FC236}">
                <a16:creationId xmlns:a16="http://schemas.microsoft.com/office/drawing/2014/main" id="{3BA0DAC0-B0A4-49DE-A9A6-A4F61F070675}"/>
              </a:ext>
            </a:extLst>
          </p:cNvPr>
          <p:cNvPicPr>
            <a:picLocks noChangeAspect="1"/>
          </p:cNvPicPr>
          <p:nvPr userDrawn="1"/>
        </p:nvPicPr>
        <p:blipFill rotWithShape="1">
          <a:blip r:embed="rId21">
            <a:extLst>
              <a:ext uri="{96DAC541-7B7A-43D3-8B79-37D633B846F1}">
                <asvg:svgBlip xmlns:asvg="http://schemas.microsoft.com/office/drawing/2016/SVG/main" xmlns="" r:embed="rId22"/>
              </a:ext>
            </a:extLst>
          </a:blip>
          <a:srcRect l="14444" t="71288" r="13538" b="-684"/>
          <a:stretch/>
        </p:blipFill>
        <p:spPr>
          <a:xfrm flipH="1">
            <a:off x="1" y="0"/>
            <a:ext cx="12192000" cy="1278582"/>
          </a:xfrm>
          <a:prstGeom prst="rect">
            <a:avLst/>
          </a:prstGeom>
        </p:spPr>
      </p:pic>
    </p:spTree>
    <p:extLst>
      <p:ext uri="{BB962C8B-B14F-4D97-AF65-F5344CB8AC3E}">
        <p14:creationId xmlns:p14="http://schemas.microsoft.com/office/powerpoint/2010/main" val="31383977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4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6"/>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6" name="그래픽 25">
            <a:extLst>
              <a:ext uri="{FF2B5EF4-FFF2-40B4-BE49-F238E27FC236}">
                <a16:creationId xmlns:a16="http://schemas.microsoft.com/office/drawing/2014/main" id="{EFD32531-E348-4E3C-A9A8-976E569B4C02}"/>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flipH="1">
            <a:off x="-1" y="2580156"/>
            <a:ext cx="12192000" cy="3697663"/>
          </a:xfrm>
          <a:prstGeom prst="rect">
            <a:avLst/>
          </a:prstGeom>
        </p:spPr>
      </p:pic>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l="72672" r="7435" b="42785"/>
          <a:stretch/>
        </p:blipFill>
        <p:spPr>
          <a:xfrm flipH="1">
            <a:off x="-1" y="5063147"/>
            <a:ext cx="2425430" cy="1792148"/>
          </a:xfrm>
          <a:prstGeom prst="rect">
            <a:avLst/>
          </a:prstGeom>
        </p:spPr>
      </p:pic>
      <p:pic>
        <p:nvPicPr>
          <p:cNvPr id="35" name="그래픽 34">
            <a:extLst>
              <a:ext uri="{FF2B5EF4-FFF2-40B4-BE49-F238E27FC236}">
                <a16:creationId xmlns:a16="http://schemas.microsoft.com/office/drawing/2014/main" id="{1C0CE9E5-E164-402A-BC91-565CD32B9AD7}"/>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l="10146" t="-2" b="49936"/>
          <a:stretch/>
        </p:blipFill>
        <p:spPr>
          <a:xfrm flipH="1">
            <a:off x="1237005" y="5287105"/>
            <a:ext cx="10954995" cy="1568190"/>
          </a:xfrm>
          <a:prstGeom prst="rect">
            <a:avLst/>
          </a:prstGeom>
        </p:spPr>
      </p:pic>
      <p:pic>
        <p:nvPicPr>
          <p:cNvPr id="36" name="그래픽 35">
            <a:extLst>
              <a:ext uri="{FF2B5EF4-FFF2-40B4-BE49-F238E27FC236}">
                <a16:creationId xmlns:a16="http://schemas.microsoft.com/office/drawing/2014/main" id="{F1E890F8-EBE4-42B3-88D2-30E7B469C1C7}"/>
              </a:ext>
            </a:extLst>
          </p:cNvPr>
          <p:cNvPicPr>
            <a:picLocks noChangeAspect="1"/>
          </p:cNvPicPr>
          <p:nvPr userDrawn="1"/>
        </p:nvPicPr>
        <p:blipFill rotWithShape="1">
          <a:blip r:embed="rId11">
            <a:extLst>
              <a:ext uri="{96DAC541-7B7A-43D3-8B79-37D633B846F1}">
                <asvg:svgBlip xmlns:asvg="http://schemas.microsoft.com/office/drawing/2016/SVG/main" xmlns="" r:embed="rId12"/>
              </a:ext>
            </a:extLst>
          </a:blip>
          <a:srcRect l="40086" r="6157" b="51109"/>
          <a:stretch/>
        </p:blipFill>
        <p:spPr>
          <a:xfrm flipH="1">
            <a:off x="-1" y="4881251"/>
            <a:ext cx="12192000" cy="1976749"/>
          </a:xfrm>
          <a:prstGeom prst="rect">
            <a:avLst/>
          </a:prstGeom>
        </p:spPr>
      </p:pic>
      <p:pic>
        <p:nvPicPr>
          <p:cNvPr id="37" name="그래픽 36">
            <a:extLst>
              <a:ext uri="{FF2B5EF4-FFF2-40B4-BE49-F238E27FC236}">
                <a16:creationId xmlns:a16="http://schemas.microsoft.com/office/drawing/2014/main" id="{697B972F-1812-47CD-8C33-03DCF0C50EBE}"/>
              </a:ext>
            </a:extLst>
          </p:cNvPr>
          <p:cNvPicPr>
            <a:picLocks noChangeAspect="1"/>
          </p:cNvPicPr>
          <p:nvPr userDrawn="1"/>
        </p:nvPicPr>
        <p:blipFill rotWithShape="1">
          <a:blip r:embed="rId13">
            <a:extLst>
              <a:ext uri="{96DAC541-7B7A-43D3-8B79-37D633B846F1}">
                <asvg:svgBlip xmlns:asvg="http://schemas.microsoft.com/office/drawing/2016/SVG/main" xmlns="" r:embed="rId14"/>
              </a:ext>
            </a:extLst>
          </a:blip>
          <a:srcRect l="778" t="-1" r="648" b="66795"/>
          <a:stretch/>
        </p:blipFill>
        <p:spPr>
          <a:xfrm flipH="1">
            <a:off x="-1" y="5761685"/>
            <a:ext cx="12192000" cy="1096316"/>
          </a:xfrm>
          <a:prstGeom prst="rect">
            <a:avLst/>
          </a:prstGeom>
        </p:spPr>
      </p:pic>
      <p:pic>
        <p:nvPicPr>
          <p:cNvPr id="17" name="그래픽 16">
            <a:extLst>
              <a:ext uri="{FF2B5EF4-FFF2-40B4-BE49-F238E27FC236}">
                <a16:creationId xmlns:a16="http://schemas.microsoft.com/office/drawing/2014/main" id="{3747CFFC-1805-4379-BCCD-90EE2008D93D}"/>
              </a:ext>
            </a:extLst>
          </p:cNvPr>
          <p:cNvPicPr>
            <a:picLocks noChangeAspect="1"/>
          </p:cNvPicPr>
          <p:nvPr userDrawn="1"/>
        </p:nvPicPr>
        <p:blipFill rotWithShape="1">
          <a:blip r:embed="rId15">
            <a:extLst>
              <a:ext uri="{96DAC541-7B7A-43D3-8B79-37D633B846F1}">
                <asvg:svgBlip xmlns:asvg="http://schemas.microsoft.com/office/drawing/2016/SVG/main" xmlns="" r:embed="rId16"/>
              </a:ext>
            </a:extLst>
          </a:blip>
          <a:srcRect b="64431"/>
          <a:stretch/>
        </p:blipFill>
        <p:spPr>
          <a:xfrm flipH="1" flipV="1">
            <a:off x="-1" y="0"/>
            <a:ext cx="12192000" cy="1315216"/>
          </a:xfrm>
          <a:prstGeom prst="rect">
            <a:avLst/>
          </a:prstGeom>
        </p:spPr>
      </p:pic>
      <p:pic>
        <p:nvPicPr>
          <p:cNvPr id="25" name="그래픽 24">
            <a:extLst>
              <a:ext uri="{FF2B5EF4-FFF2-40B4-BE49-F238E27FC236}">
                <a16:creationId xmlns:a16="http://schemas.microsoft.com/office/drawing/2014/main" id="{36FA9122-9417-4C81-B33A-F54877DC9A7B}"/>
              </a:ext>
            </a:extLst>
          </p:cNvPr>
          <p:cNvPicPr>
            <a:picLocks noChangeAspect="1"/>
          </p:cNvPicPr>
          <p:nvPr userDrawn="1"/>
        </p:nvPicPr>
        <p:blipFill rotWithShape="1">
          <a:blip r:embed="rId17">
            <a:extLst>
              <a:ext uri="{96DAC541-7B7A-43D3-8B79-37D633B846F1}">
                <asvg:svgBlip xmlns:asvg="http://schemas.microsoft.com/office/drawing/2016/SVG/main" xmlns="" r:embed="rId18"/>
              </a:ext>
            </a:extLst>
          </a:blip>
          <a:srcRect b="7654"/>
          <a:stretch/>
        </p:blipFill>
        <p:spPr>
          <a:xfrm flipH="1">
            <a:off x="11150599" y="5682904"/>
            <a:ext cx="640410" cy="1172391"/>
          </a:xfrm>
          <a:prstGeom prst="rect">
            <a:avLst/>
          </a:prstGeom>
        </p:spPr>
      </p:pic>
      <p:pic>
        <p:nvPicPr>
          <p:cNvPr id="30" name="그래픽 29">
            <a:extLst>
              <a:ext uri="{FF2B5EF4-FFF2-40B4-BE49-F238E27FC236}">
                <a16:creationId xmlns:a16="http://schemas.microsoft.com/office/drawing/2014/main" id="{692F23E2-1BED-4102-83B7-03B2FB25A3E2}"/>
              </a:ext>
            </a:extLst>
          </p:cNvPr>
          <p:cNvPicPr>
            <a:picLocks noChangeAspect="1"/>
          </p:cNvPicPr>
          <p:nvPr userDrawn="1"/>
        </p:nvPicPr>
        <p:blipFill>
          <a:blip r:embed="rId19">
            <a:extLst>
              <a:ext uri="{96DAC541-7B7A-43D3-8B79-37D633B846F1}">
                <asvg:svgBlip xmlns:asvg="http://schemas.microsoft.com/office/drawing/2016/SVG/main" xmlns="" r:embed="rId20"/>
              </a:ext>
            </a:extLst>
          </a:blip>
          <a:stretch>
            <a:fillRect/>
          </a:stretch>
        </p:blipFill>
        <p:spPr>
          <a:xfrm flipH="1">
            <a:off x="10285025" y="5063146"/>
            <a:ext cx="669968" cy="1794853"/>
          </a:xfrm>
          <a:prstGeom prst="rect">
            <a:avLst/>
          </a:prstGeom>
        </p:spPr>
      </p:pic>
    </p:spTree>
    <p:extLst>
      <p:ext uri="{BB962C8B-B14F-4D97-AF65-F5344CB8AC3E}">
        <p14:creationId xmlns:p14="http://schemas.microsoft.com/office/powerpoint/2010/main" val="612206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5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6"/>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l="10689" r="10689" b="71792"/>
          <a:stretch/>
        </p:blipFill>
        <p:spPr>
          <a:xfrm flipH="1" flipV="1">
            <a:off x="0" y="0"/>
            <a:ext cx="12192000" cy="1123792"/>
          </a:xfrm>
          <a:prstGeom prst="rect">
            <a:avLst/>
          </a:prstGeom>
        </p:spPr>
      </p:pic>
      <p:pic>
        <p:nvPicPr>
          <p:cNvPr id="26" name="그래픽 25">
            <a:extLst>
              <a:ext uri="{FF2B5EF4-FFF2-40B4-BE49-F238E27FC236}">
                <a16:creationId xmlns:a16="http://schemas.microsoft.com/office/drawing/2014/main" id="{5C706318-BD3A-4916-9868-273312844DC4}"/>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flipH="1">
            <a:off x="0" y="2580156"/>
            <a:ext cx="12192000" cy="3697663"/>
          </a:xfrm>
          <a:prstGeom prst="rect">
            <a:avLst/>
          </a:prstGeom>
        </p:spPr>
      </p:pic>
      <p:pic>
        <p:nvPicPr>
          <p:cNvPr id="35" name="그래픽 34">
            <a:extLst>
              <a:ext uri="{FF2B5EF4-FFF2-40B4-BE49-F238E27FC236}">
                <a16:creationId xmlns:a16="http://schemas.microsoft.com/office/drawing/2014/main" id="{7CBC62BA-7819-4A85-BF7D-B1D1C2ADDDA6}"/>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b="36821"/>
          <a:stretch/>
        </p:blipFill>
        <p:spPr>
          <a:xfrm flipH="1">
            <a:off x="-120415" y="4879045"/>
            <a:ext cx="12192000" cy="1978955"/>
          </a:xfrm>
          <a:prstGeom prst="rect">
            <a:avLst/>
          </a:prstGeom>
        </p:spPr>
      </p:pic>
      <p:pic>
        <p:nvPicPr>
          <p:cNvPr id="36" name="그래픽 35">
            <a:extLst>
              <a:ext uri="{FF2B5EF4-FFF2-40B4-BE49-F238E27FC236}">
                <a16:creationId xmlns:a16="http://schemas.microsoft.com/office/drawing/2014/main" id="{11AC59B6-60DC-4AA9-9D9E-FA84E05C18AE}"/>
              </a:ext>
            </a:extLst>
          </p:cNvPr>
          <p:cNvPicPr>
            <a:picLocks noChangeAspect="1"/>
          </p:cNvPicPr>
          <p:nvPr userDrawn="1"/>
        </p:nvPicPr>
        <p:blipFill rotWithShape="1">
          <a:blip r:embed="rId11">
            <a:extLst>
              <a:ext uri="{96DAC541-7B7A-43D3-8B79-37D633B846F1}">
                <asvg:svgBlip xmlns:asvg="http://schemas.microsoft.com/office/drawing/2016/SVG/main" xmlns="" r:embed="rId12"/>
              </a:ext>
            </a:extLst>
          </a:blip>
          <a:srcRect l="9364" r="4926" b="26706"/>
          <a:stretch/>
        </p:blipFill>
        <p:spPr>
          <a:xfrm flipH="1">
            <a:off x="0" y="4999361"/>
            <a:ext cx="12192000" cy="1858639"/>
          </a:xfrm>
          <a:prstGeom prst="rect">
            <a:avLst/>
          </a:prstGeom>
        </p:spPr>
      </p:pic>
      <p:pic>
        <p:nvPicPr>
          <p:cNvPr id="22" name="그래픽 21">
            <a:extLst>
              <a:ext uri="{FF2B5EF4-FFF2-40B4-BE49-F238E27FC236}">
                <a16:creationId xmlns:a16="http://schemas.microsoft.com/office/drawing/2014/main" id="{4B330183-950D-4206-B022-37516EB903E7}"/>
              </a:ext>
            </a:extLst>
          </p:cNvPr>
          <p:cNvPicPr>
            <a:picLocks noChangeAspect="1"/>
          </p:cNvPicPr>
          <p:nvPr userDrawn="1"/>
        </p:nvPicPr>
        <p:blipFill>
          <a:blip r:embed="rId13">
            <a:extLst>
              <a:ext uri="{96DAC541-7B7A-43D3-8B79-37D633B846F1}">
                <asvg:svgBlip xmlns:asvg="http://schemas.microsoft.com/office/drawing/2016/SVG/main" xmlns="" r:embed="rId14"/>
              </a:ext>
            </a:extLst>
          </a:blip>
          <a:stretch>
            <a:fillRect/>
          </a:stretch>
        </p:blipFill>
        <p:spPr>
          <a:xfrm flipH="1">
            <a:off x="598128" y="5055405"/>
            <a:ext cx="4682173" cy="1628784"/>
          </a:xfrm>
          <a:prstGeom prst="rect">
            <a:avLst/>
          </a:prstGeom>
        </p:spPr>
      </p:pic>
      <p:pic>
        <p:nvPicPr>
          <p:cNvPr id="24" name="그래픽 23">
            <a:extLst>
              <a:ext uri="{FF2B5EF4-FFF2-40B4-BE49-F238E27FC236}">
                <a16:creationId xmlns:a16="http://schemas.microsoft.com/office/drawing/2014/main" id="{EA8B374C-F567-4DC5-A761-0139DF437E98}"/>
              </a:ext>
            </a:extLst>
          </p:cNvPr>
          <p:cNvPicPr>
            <a:picLocks noChangeAspect="1"/>
          </p:cNvPicPr>
          <p:nvPr userDrawn="1"/>
        </p:nvPicPr>
        <p:blipFill>
          <a:blip r:embed="rId15">
            <a:extLst>
              <a:ext uri="{96DAC541-7B7A-43D3-8B79-37D633B846F1}">
                <asvg:svgBlip xmlns:asvg="http://schemas.microsoft.com/office/drawing/2016/SVG/main" xmlns="" r:embed="rId16"/>
              </a:ext>
            </a:extLst>
          </a:blip>
          <a:stretch>
            <a:fillRect/>
          </a:stretch>
        </p:blipFill>
        <p:spPr>
          <a:xfrm flipH="1">
            <a:off x="5595853" y="5451938"/>
            <a:ext cx="2780970" cy="1141924"/>
          </a:xfrm>
          <a:prstGeom prst="rect">
            <a:avLst/>
          </a:prstGeom>
        </p:spPr>
      </p:pic>
      <p:pic>
        <p:nvPicPr>
          <p:cNvPr id="37" name="그래픽 36">
            <a:extLst>
              <a:ext uri="{FF2B5EF4-FFF2-40B4-BE49-F238E27FC236}">
                <a16:creationId xmlns:a16="http://schemas.microsoft.com/office/drawing/2014/main" id="{E8882C72-2E28-4270-96E0-66BF87810599}"/>
              </a:ext>
            </a:extLst>
          </p:cNvPr>
          <p:cNvPicPr>
            <a:picLocks noChangeAspect="1"/>
          </p:cNvPicPr>
          <p:nvPr userDrawn="1"/>
        </p:nvPicPr>
        <p:blipFill rotWithShape="1">
          <a:blip r:embed="rId17">
            <a:extLst>
              <a:ext uri="{96DAC541-7B7A-43D3-8B79-37D633B846F1}">
                <asvg:svgBlip xmlns:asvg="http://schemas.microsoft.com/office/drawing/2016/SVG/main" xmlns="" r:embed="rId18"/>
              </a:ext>
            </a:extLst>
          </a:blip>
          <a:srcRect l="778" r="648" b="55645"/>
          <a:stretch/>
        </p:blipFill>
        <p:spPr>
          <a:xfrm>
            <a:off x="-1" y="5393599"/>
            <a:ext cx="12192000" cy="1464401"/>
          </a:xfrm>
          <a:prstGeom prst="rect">
            <a:avLst/>
          </a:prstGeom>
        </p:spPr>
      </p:pic>
    </p:spTree>
    <p:extLst>
      <p:ext uri="{BB962C8B-B14F-4D97-AF65-F5344CB8AC3E}">
        <p14:creationId xmlns:p14="http://schemas.microsoft.com/office/powerpoint/2010/main" val="34246702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6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6"/>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l="5727" r="15575" b="60628"/>
          <a:stretch/>
        </p:blipFill>
        <p:spPr>
          <a:xfrm flipH="1" flipV="1">
            <a:off x="-1" y="0"/>
            <a:ext cx="12192001" cy="1087356"/>
          </a:xfrm>
          <a:prstGeom prst="rect">
            <a:avLst/>
          </a:prstGeom>
        </p:spPr>
      </p:pic>
      <p:pic>
        <p:nvPicPr>
          <p:cNvPr id="26" name="그래픽 25">
            <a:extLst>
              <a:ext uri="{FF2B5EF4-FFF2-40B4-BE49-F238E27FC236}">
                <a16:creationId xmlns:a16="http://schemas.microsoft.com/office/drawing/2014/main" id="{5A428784-92BE-44B4-85C2-0A570E9167EC}"/>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b="26493"/>
          <a:stretch/>
        </p:blipFill>
        <p:spPr>
          <a:xfrm>
            <a:off x="-1" y="3869645"/>
            <a:ext cx="12192000" cy="2718036"/>
          </a:xfrm>
          <a:prstGeom prst="rect">
            <a:avLst/>
          </a:prstGeom>
        </p:spPr>
      </p:pic>
      <p:pic>
        <p:nvPicPr>
          <p:cNvPr id="35" name="그래픽 34">
            <a:extLst>
              <a:ext uri="{FF2B5EF4-FFF2-40B4-BE49-F238E27FC236}">
                <a16:creationId xmlns:a16="http://schemas.microsoft.com/office/drawing/2014/main" id="{845319F2-AFD0-459B-8B0A-E779960E2BC3}"/>
              </a:ext>
            </a:extLst>
          </p:cNvPr>
          <p:cNvPicPr>
            <a:picLocks noChangeAspect="1"/>
          </p:cNvPicPr>
          <p:nvPr userDrawn="1"/>
        </p:nvPicPr>
        <p:blipFill rotWithShape="1">
          <a:blip r:embed="rId11">
            <a:extLst>
              <a:ext uri="{96DAC541-7B7A-43D3-8B79-37D633B846F1}">
                <asvg:svgBlip xmlns:asvg="http://schemas.microsoft.com/office/drawing/2016/SVG/main" xmlns="" r:embed="rId12"/>
              </a:ext>
            </a:extLst>
          </a:blip>
          <a:srcRect b="31790"/>
          <a:stretch/>
        </p:blipFill>
        <p:spPr>
          <a:xfrm>
            <a:off x="-120416" y="4721461"/>
            <a:ext cx="12192000" cy="2136540"/>
          </a:xfrm>
          <a:prstGeom prst="rect">
            <a:avLst/>
          </a:prstGeom>
        </p:spPr>
      </p:pic>
      <p:pic>
        <p:nvPicPr>
          <p:cNvPr id="36" name="그래픽 35">
            <a:extLst>
              <a:ext uri="{FF2B5EF4-FFF2-40B4-BE49-F238E27FC236}">
                <a16:creationId xmlns:a16="http://schemas.microsoft.com/office/drawing/2014/main" id="{44E81E9B-9DDB-4F5E-9DAE-9051EE4F0B61}"/>
              </a:ext>
            </a:extLst>
          </p:cNvPr>
          <p:cNvPicPr>
            <a:picLocks noChangeAspect="1"/>
          </p:cNvPicPr>
          <p:nvPr userDrawn="1"/>
        </p:nvPicPr>
        <p:blipFill rotWithShape="1">
          <a:blip r:embed="rId13">
            <a:extLst>
              <a:ext uri="{96DAC541-7B7A-43D3-8B79-37D633B846F1}">
                <asvg:svgBlip xmlns:asvg="http://schemas.microsoft.com/office/drawing/2016/SVG/main" xmlns="" r:embed="rId14"/>
              </a:ext>
            </a:extLst>
          </a:blip>
          <a:srcRect l="9364" r="4926" b="26706"/>
          <a:stretch/>
        </p:blipFill>
        <p:spPr>
          <a:xfrm>
            <a:off x="-1" y="4999361"/>
            <a:ext cx="12192000" cy="1858639"/>
          </a:xfrm>
          <a:prstGeom prst="rect">
            <a:avLst/>
          </a:prstGeom>
        </p:spPr>
      </p:pic>
      <p:pic>
        <p:nvPicPr>
          <p:cNvPr id="18" name="그래픽 17">
            <a:extLst>
              <a:ext uri="{FF2B5EF4-FFF2-40B4-BE49-F238E27FC236}">
                <a16:creationId xmlns:a16="http://schemas.microsoft.com/office/drawing/2014/main" id="{0E0684F3-3631-4BC1-AADF-65584535AD22}"/>
              </a:ext>
            </a:extLst>
          </p:cNvPr>
          <p:cNvPicPr>
            <a:picLocks noChangeAspect="1"/>
          </p:cNvPicPr>
          <p:nvPr userDrawn="1"/>
        </p:nvPicPr>
        <p:blipFill>
          <a:blip r:embed="rId15">
            <a:extLst>
              <a:ext uri="{96DAC541-7B7A-43D3-8B79-37D633B846F1}">
                <asvg:svgBlip xmlns:asvg="http://schemas.microsoft.com/office/drawing/2016/SVG/main" xmlns="" r:embed="rId16"/>
              </a:ext>
            </a:extLst>
          </a:blip>
          <a:stretch>
            <a:fillRect/>
          </a:stretch>
        </p:blipFill>
        <p:spPr>
          <a:xfrm flipH="1">
            <a:off x="243975" y="4748741"/>
            <a:ext cx="4191000" cy="2038350"/>
          </a:xfrm>
          <a:prstGeom prst="rect">
            <a:avLst/>
          </a:prstGeom>
        </p:spPr>
      </p:pic>
      <p:pic>
        <p:nvPicPr>
          <p:cNvPr id="21" name="그래픽 20">
            <a:extLst>
              <a:ext uri="{FF2B5EF4-FFF2-40B4-BE49-F238E27FC236}">
                <a16:creationId xmlns:a16="http://schemas.microsoft.com/office/drawing/2014/main" id="{D68C200D-DA5C-4699-A6E3-F51D46CB6BC3}"/>
              </a:ext>
            </a:extLst>
          </p:cNvPr>
          <p:cNvPicPr>
            <a:picLocks noChangeAspect="1"/>
          </p:cNvPicPr>
          <p:nvPr userDrawn="1"/>
        </p:nvPicPr>
        <p:blipFill>
          <a:blip r:embed="rId17">
            <a:extLst>
              <a:ext uri="{96DAC541-7B7A-43D3-8B79-37D633B846F1}">
                <asvg:svgBlip xmlns:asvg="http://schemas.microsoft.com/office/drawing/2016/SVG/main" xmlns="" r:embed="rId18"/>
              </a:ext>
            </a:extLst>
          </a:blip>
          <a:stretch>
            <a:fillRect/>
          </a:stretch>
        </p:blipFill>
        <p:spPr>
          <a:xfrm flipH="1">
            <a:off x="8823130" y="5228663"/>
            <a:ext cx="2733366" cy="788471"/>
          </a:xfrm>
          <a:prstGeom prst="rect">
            <a:avLst/>
          </a:prstGeom>
        </p:spPr>
      </p:pic>
      <p:pic>
        <p:nvPicPr>
          <p:cNvPr id="37" name="그래픽 36">
            <a:extLst>
              <a:ext uri="{FF2B5EF4-FFF2-40B4-BE49-F238E27FC236}">
                <a16:creationId xmlns:a16="http://schemas.microsoft.com/office/drawing/2014/main" id="{9C064943-8917-450F-A700-24B28374C16E}"/>
              </a:ext>
            </a:extLst>
          </p:cNvPr>
          <p:cNvPicPr>
            <a:picLocks noChangeAspect="1"/>
          </p:cNvPicPr>
          <p:nvPr userDrawn="1"/>
        </p:nvPicPr>
        <p:blipFill rotWithShape="1">
          <a:blip r:embed="rId19">
            <a:extLst>
              <a:ext uri="{96DAC541-7B7A-43D3-8B79-37D633B846F1}">
                <asvg:svgBlip xmlns:asvg="http://schemas.microsoft.com/office/drawing/2016/SVG/main" xmlns="" r:embed="rId20"/>
              </a:ext>
            </a:extLst>
          </a:blip>
          <a:srcRect l="778" r="648" b="55645"/>
          <a:stretch/>
        </p:blipFill>
        <p:spPr>
          <a:xfrm flipH="1">
            <a:off x="-2" y="5393599"/>
            <a:ext cx="12192000" cy="1464401"/>
          </a:xfrm>
          <a:prstGeom prst="rect">
            <a:avLst/>
          </a:prstGeom>
        </p:spPr>
      </p:pic>
    </p:spTree>
    <p:extLst>
      <p:ext uri="{BB962C8B-B14F-4D97-AF65-F5344CB8AC3E}">
        <p14:creationId xmlns:p14="http://schemas.microsoft.com/office/powerpoint/2010/main" val="10788170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7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6"/>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t="59455" r="71667"/>
          <a:stretch/>
        </p:blipFill>
        <p:spPr>
          <a:xfrm flipH="1">
            <a:off x="0" y="0"/>
            <a:ext cx="3454400" cy="1269986"/>
          </a:xfrm>
          <a:prstGeom prst="rect">
            <a:avLst/>
          </a:prstGeom>
        </p:spPr>
      </p:pic>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l="1" r="59109" b="62301"/>
          <a:stretch/>
        </p:blipFill>
        <p:spPr>
          <a:xfrm flipH="1" flipV="1">
            <a:off x="7206673" y="0"/>
            <a:ext cx="4985327" cy="819375"/>
          </a:xfrm>
          <a:prstGeom prst="rect">
            <a:avLst/>
          </a:prstGeom>
        </p:spPr>
      </p:pic>
      <p:pic>
        <p:nvPicPr>
          <p:cNvPr id="26" name="그래픽 25">
            <a:extLst>
              <a:ext uri="{FF2B5EF4-FFF2-40B4-BE49-F238E27FC236}">
                <a16:creationId xmlns:a16="http://schemas.microsoft.com/office/drawing/2014/main" id="{A6B6A24C-E1B1-432B-BA40-D1774C1CBADD}"/>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flipH="1">
            <a:off x="0" y="2580156"/>
            <a:ext cx="12192000" cy="3697663"/>
          </a:xfrm>
          <a:prstGeom prst="rect">
            <a:avLst/>
          </a:prstGeom>
        </p:spPr>
      </p:pic>
      <p:pic>
        <p:nvPicPr>
          <p:cNvPr id="35" name="그래픽 34">
            <a:extLst>
              <a:ext uri="{FF2B5EF4-FFF2-40B4-BE49-F238E27FC236}">
                <a16:creationId xmlns:a16="http://schemas.microsoft.com/office/drawing/2014/main" id="{97C62AA8-1E79-42AC-833C-C9322D9DC895}"/>
              </a:ext>
            </a:extLst>
          </p:cNvPr>
          <p:cNvPicPr>
            <a:picLocks noChangeAspect="1"/>
          </p:cNvPicPr>
          <p:nvPr userDrawn="1"/>
        </p:nvPicPr>
        <p:blipFill rotWithShape="1">
          <a:blip r:embed="rId13">
            <a:extLst>
              <a:ext uri="{96DAC541-7B7A-43D3-8B79-37D633B846F1}">
                <asvg:svgBlip xmlns:asvg="http://schemas.microsoft.com/office/drawing/2016/SVG/main" xmlns="" r:embed="rId14"/>
              </a:ext>
            </a:extLst>
          </a:blip>
          <a:srcRect t="-1" b="44631"/>
          <a:stretch/>
        </p:blipFill>
        <p:spPr>
          <a:xfrm flipH="1">
            <a:off x="-120415" y="5123665"/>
            <a:ext cx="12192000" cy="1734335"/>
          </a:xfrm>
          <a:prstGeom prst="rect">
            <a:avLst/>
          </a:prstGeom>
        </p:spPr>
      </p:pic>
      <p:pic>
        <p:nvPicPr>
          <p:cNvPr id="36" name="그래픽 35">
            <a:extLst>
              <a:ext uri="{FF2B5EF4-FFF2-40B4-BE49-F238E27FC236}">
                <a16:creationId xmlns:a16="http://schemas.microsoft.com/office/drawing/2014/main" id="{4E37A62A-B06E-40AA-AF35-52EEC558444E}"/>
              </a:ext>
            </a:extLst>
          </p:cNvPr>
          <p:cNvPicPr>
            <a:picLocks noChangeAspect="1"/>
          </p:cNvPicPr>
          <p:nvPr userDrawn="1"/>
        </p:nvPicPr>
        <p:blipFill rotWithShape="1">
          <a:blip r:embed="rId15">
            <a:extLst>
              <a:ext uri="{96DAC541-7B7A-43D3-8B79-37D633B846F1}">
                <asvg:svgBlip xmlns:asvg="http://schemas.microsoft.com/office/drawing/2016/SVG/main" xmlns="" r:embed="rId16"/>
              </a:ext>
            </a:extLst>
          </a:blip>
          <a:srcRect l="9364" r="12846" b="44858"/>
          <a:stretch/>
        </p:blipFill>
        <p:spPr>
          <a:xfrm flipH="1">
            <a:off x="0" y="5317309"/>
            <a:ext cx="12192000" cy="1540691"/>
          </a:xfrm>
          <a:prstGeom prst="rect">
            <a:avLst/>
          </a:prstGeom>
        </p:spPr>
      </p:pic>
      <p:pic>
        <p:nvPicPr>
          <p:cNvPr id="19" name="그래픽 18">
            <a:extLst>
              <a:ext uri="{FF2B5EF4-FFF2-40B4-BE49-F238E27FC236}">
                <a16:creationId xmlns:a16="http://schemas.microsoft.com/office/drawing/2014/main" id="{F8ECBEB3-175B-4C53-BA50-3827DB1A147F}"/>
              </a:ext>
            </a:extLst>
          </p:cNvPr>
          <p:cNvPicPr>
            <a:picLocks noChangeAspect="1"/>
          </p:cNvPicPr>
          <p:nvPr userDrawn="1"/>
        </p:nvPicPr>
        <p:blipFill rotWithShape="1">
          <a:blip r:embed="rId17">
            <a:extLst>
              <a:ext uri="{96DAC541-7B7A-43D3-8B79-37D633B846F1}">
                <asvg:svgBlip xmlns:asvg="http://schemas.microsoft.com/office/drawing/2016/SVG/main" xmlns="" r:embed="rId18"/>
              </a:ext>
            </a:extLst>
          </a:blip>
          <a:srcRect b="3831"/>
          <a:stretch/>
        </p:blipFill>
        <p:spPr>
          <a:xfrm flipH="1">
            <a:off x="810491" y="5163961"/>
            <a:ext cx="6259603" cy="1694039"/>
          </a:xfrm>
          <a:prstGeom prst="rect">
            <a:avLst/>
          </a:prstGeom>
        </p:spPr>
      </p:pic>
      <p:pic>
        <p:nvPicPr>
          <p:cNvPr id="22" name="그래픽 21">
            <a:extLst>
              <a:ext uri="{FF2B5EF4-FFF2-40B4-BE49-F238E27FC236}">
                <a16:creationId xmlns:a16="http://schemas.microsoft.com/office/drawing/2014/main" id="{4B330183-950D-4206-B022-37516EB903E7}"/>
              </a:ext>
            </a:extLst>
          </p:cNvPr>
          <p:cNvPicPr>
            <a:picLocks noChangeAspect="1"/>
          </p:cNvPicPr>
          <p:nvPr userDrawn="1"/>
        </p:nvPicPr>
        <p:blipFill>
          <a:blip r:embed="rId19">
            <a:extLst>
              <a:ext uri="{96DAC541-7B7A-43D3-8B79-37D633B846F1}">
                <asvg:svgBlip xmlns:asvg="http://schemas.microsoft.com/office/drawing/2016/SVG/main" xmlns="" r:embed="rId20"/>
              </a:ext>
            </a:extLst>
          </a:blip>
          <a:stretch>
            <a:fillRect/>
          </a:stretch>
        </p:blipFill>
        <p:spPr>
          <a:xfrm flipH="1">
            <a:off x="6194606" y="5123758"/>
            <a:ext cx="4985327" cy="1734242"/>
          </a:xfrm>
          <a:prstGeom prst="rect">
            <a:avLst/>
          </a:prstGeom>
        </p:spPr>
      </p:pic>
      <p:pic>
        <p:nvPicPr>
          <p:cNvPr id="37" name="그래픽 36">
            <a:extLst>
              <a:ext uri="{FF2B5EF4-FFF2-40B4-BE49-F238E27FC236}">
                <a16:creationId xmlns:a16="http://schemas.microsoft.com/office/drawing/2014/main" id="{E71EE963-31EE-4A81-AF9B-11BF045257E7}"/>
              </a:ext>
            </a:extLst>
          </p:cNvPr>
          <p:cNvPicPr>
            <a:picLocks noChangeAspect="1"/>
          </p:cNvPicPr>
          <p:nvPr userDrawn="1"/>
        </p:nvPicPr>
        <p:blipFill rotWithShape="1">
          <a:blip r:embed="rId21">
            <a:extLst>
              <a:ext uri="{96DAC541-7B7A-43D3-8B79-37D633B846F1}">
                <asvg:svgBlip xmlns:asvg="http://schemas.microsoft.com/office/drawing/2016/SVG/main" xmlns="" r:embed="rId22"/>
              </a:ext>
            </a:extLst>
          </a:blip>
          <a:srcRect l="779" r="6247" b="63039"/>
          <a:stretch/>
        </p:blipFill>
        <p:spPr>
          <a:xfrm>
            <a:off x="0" y="5564213"/>
            <a:ext cx="12192000" cy="1293787"/>
          </a:xfrm>
          <a:prstGeom prst="rect">
            <a:avLst/>
          </a:prstGeom>
        </p:spPr>
      </p:pic>
    </p:spTree>
    <p:extLst>
      <p:ext uri="{BB962C8B-B14F-4D97-AF65-F5344CB8AC3E}">
        <p14:creationId xmlns:p14="http://schemas.microsoft.com/office/powerpoint/2010/main" val="42393135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00D3906-3FC9-C004-5980-042ACEFB15E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6C2FFCE-9FB3-5E86-A226-E80BBCE77F4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913D411F-D0D5-407F-914B-5C0ED5501359}"/>
              </a:ext>
            </a:extLst>
          </p:cNvPr>
          <p:cNvSpPr>
            <a:spLocks noGrp="1"/>
          </p:cNvSpPr>
          <p:nvPr>
            <p:ph type="dt" sz="half" idx="10"/>
          </p:nvPr>
        </p:nvSpPr>
        <p:spPr>
          <a:xfrm>
            <a:off x="838200" y="6356350"/>
            <a:ext cx="2743200" cy="365125"/>
          </a:xfrm>
          <a:prstGeom prst="rect">
            <a:avLst/>
          </a:prstGeom>
        </p:spPr>
        <p:txBody>
          <a:bodyPr/>
          <a:lstStyle/>
          <a:p>
            <a:fld id="{DB77A872-536B-4939-B515-8C7D92DB9A02}" type="datetimeFigureOut">
              <a:rPr lang="en-US" smtClean="0"/>
              <a:t>5/13/2025</a:t>
            </a:fld>
            <a:endParaRPr lang="en-US"/>
          </a:p>
        </p:txBody>
      </p:sp>
      <p:sp>
        <p:nvSpPr>
          <p:cNvPr id="5" name="Chỗ dành sẵn cho Chân trang 4">
            <a:extLst>
              <a:ext uri="{FF2B5EF4-FFF2-40B4-BE49-F238E27FC236}">
                <a16:creationId xmlns:a16="http://schemas.microsoft.com/office/drawing/2014/main" id="{109007B2-C1E4-93A8-134F-E47794D582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70712CCC-5EB9-20B3-7715-ED2A67D9F861}"/>
              </a:ext>
            </a:extLst>
          </p:cNvPr>
          <p:cNvSpPr>
            <a:spLocks noGrp="1"/>
          </p:cNvSpPr>
          <p:nvPr>
            <p:ph type="sldNum" sz="quarter" idx="12"/>
          </p:nvPr>
        </p:nvSpPr>
        <p:spPr>
          <a:xfrm>
            <a:off x="8610600" y="6356350"/>
            <a:ext cx="2743200" cy="365125"/>
          </a:xfrm>
          <a:prstGeom prst="rect">
            <a:avLst/>
          </a:prstGeom>
        </p:spPr>
        <p:txBody>
          <a:bodyPr/>
          <a:lstStyle/>
          <a:p>
            <a:fld id="{126CF69D-1F49-42B6-BC6A-C9B30525111F}" type="slidenum">
              <a:rPr lang="en-US" smtClean="0"/>
              <a:t>‹#›</a:t>
            </a:fld>
            <a:endParaRPr lang="en-US"/>
          </a:p>
        </p:txBody>
      </p:sp>
    </p:spTree>
    <p:extLst>
      <p:ext uri="{BB962C8B-B14F-4D97-AF65-F5344CB8AC3E}">
        <p14:creationId xmlns:p14="http://schemas.microsoft.com/office/powerpoint/2010/main" val="1500588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8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6"/>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6" name="그래픽 25">
            <a:extLst>
              <a:ext uri="{FF2B5EF4-FFF2-40B4-BE49-F238E27FC236}">
                <a16:creationId xmlns:a16="http://schemas.microsoft.com/office/drawing/2014/main" id="{1C1B607A-CFDE-4B52-BDFC-7D0647BE2DD5}"/>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flipH="1">
            <a:off x="-1" y="3079904"/>
            <a:ext cx="12192000" cy="3697663"/>
          </a:xfrm>
          <a:prstGeom prst="rect">
            <a:avLst/>
          </a:prstGeom>
        </p:spPr>
      </p:pic>
      <p:pic>
        <p:nvPicPr>
          <p:cNvPr id="35" name="그래픽 34">
            <a:extLst>
              <a:ext uri="{FF2B5EF4-FFF2-40B4-BE49-F238E27FC236}">
                <a16:creationId xmlns:a16="http://schemas.microsoft.com/office/drawing/2014/main" id="{6CE7DEDA-3843-4F1D-B3D2-9F8CF95E5C00}"/>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r="4576" b="43979"/>
          <a:stretch/>
        </p:blipFill>
        <p:spPr>
          <a:xfrm flipH="1">
            <a:off x="-1" y="5103251"/>
            <a:ext cx="11634107" cy="1754749"/>
          </a:xfrm>
          <a:prstGeom prst="rect">
            <a:avLst/>
          </a:prstGeom>
        </p:spPr>
      </p:pic>
      <p:pic>
        <p:nvPicPr>
          <p:cNvPr id="36" name="그래픽 35">
            <a:extLst>
              <a:ext uri="{FF2B5EF4-FFF2-40B4-BE49-F238E27FC236}">
                <a16:creationId xmlns:a16="http://schemas.microsoft.com/office/drawing/2014/main" id="{BEA50C79-F015-4D68-BA19-68775C4056A0}"/>
              </a:ext>
            </a:extLst>
          </p:cNvPr>
          <p:cNvPicPr>
            <a:picLocks noChangeAspect="1"/>
          </p:cNvPicPr>
          <p:nvPr userDrawn="1"/>
        </p:nvPicPr>
        <p:blipFill rotWithShape="1">
          <a:blip r:embed="rId11">
            <a:extLst>
              <a:ext uri="{96DAC541-7B7A-43D3-8B79-37D633B846F1}">
                <asvg:svgBlip xmlns:asvg="http://schemas.microsoft.com/office/drawing/2016/SVG/main" xmlns="" r:embed="rId12"/>
              </a:ext>
            </a:extLst>
          </a:blip>
          <a:srcRect l="9868" r="6576" b="40979"/>
          <a:stretch/>
        </p:blipFill>
        <p:spPr>
          <a:xfrm flipH="1">
            <a:off x="-2" y="5322709"/>
            <a:ext cx="12192000" cy="1535292"/>
          </a:xfrm>
          <a:prstGeom prst="rect">
            <a:avLst/>
          </a:prstGeom>
        </p:spPr>
      </p:pic>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13">
            <a:extLst>
              <a:ext uri="{96DAC541-7B7A-43D3-8B79-37D633B846F1}">
                <asvg:svgBlip xmlns:asvg="http://schemas.microsoft.com/office/drawing/2016/SVG/main" xmlns="" r:embed="rId14"/>
              </a:ext>
            </a:extLst>
          </a:blip>
          <a:srcRect l="5962" r="5962" b="44676"/>
          <a:stretch/>
        </p:blipFill>
        <p:spPr>
          <a:xfrm flipH="1" flipV="1">
            <a:off x="-1" y="0"/>
            <a:ext cx="12192001" cy="1365251"/>
          </a:xfrm>
          <a:prstGeom prst="rect">
            <a:avLst/>
          </a:prstGeom>
        </p:spPr>
      </p:pic>
      <p:pic>
        <p:nvPicPr>
          <p:cNvPr id="20" name="그래픽 19">
            <a:extLst>
              <a:ext uri="{FF2B5EF4-FFF2-40B4-BE49-F238E27FC236}">
                <a16:creationId xmlns:a16="http://schemas.microsoft.com/office/drawing/2014/main" id="{283FE431-64C4-41B2-A9BB-AC3483AFBA86}"/>
              </a:ext>
            </a:extLst>
          </p:cNvPr>
          <p:cNvPicPr>
            <a:picLocks noChangeAspect="1"/>
          </p:cNvPicPr>
          <p:nvPr userDrawn="1"/>
        </p:nvPicPr>
        <p:blipFill rotWithShape="1">
          <a:blip r:embed="rId15">
            <a:extLst>
              <a:ext uri="{96DAC541-7B7A-43D3-8B79-37D633B846F1}">
                <asvg:svgBlip xmlns:asvg="http://schemas.microsoft.com/office/drawing/2016/SVG/main" xmlns="" r:embed="rId16"/>
              </a:ext>
            </a:extLst>
          </a:blip>
          <a:srcRect l="65740" t="65414"/>
          <a:stretch/>
        </p:blipFill>
        <p:spPr>
          <a:xfrm flipH="1">
            <a:off x="6504705" y="5611608"/>
            <a:ext cx="1419183" cy="1006389"/>
          </a:xfrm>
          <a:prstGeom prst="rect">
            <a:avLst/>
          </a:prstGeom>
        </p:spPr>
      </p:pic>
      <p:pic>
        <p:nvPicPr>
          <p:cNvPr id="23" name="그래픽 22">
            <a:extLst>
              <a:ext uri="{FF2B5EF4-FFF2-40B4-BE49-F238E27FC236}">
                <a16:creationId xmlns:a16="http://schemas.microsoft.com/office/drawing/2014/main" id="{6504B936-69B0-4C75-9A15-518A9BE062CD}"/>
              </a:ext>
            </a:extLst>
          </p:cNvPr>
          <p:cNvPicPr>
            <a:picLocks noChangeAspect="1"/>
          </p:cNvPicPr>
          <p:nvPr userDrawn="1"/>
        </p:nvPicPr>
        <p:blipFill rotWithShape="1">
          <a:blip r:embed="rId17">
            <a:extLst>
              <a:ext uri="{96DAC541-7B7A-43D3-8B79-37D633B846F1}">
                <asvg:svgBlip xmlns:asvg="http://schemas.microsoft.com/office/drawing/2016/SVG/main" xmlns="" r:embed="rId18"/>
              </a:ext>
            </a:extLst>
          </a:blip>
          <a:srcRect l="74367" t="9936" r="1"/>
          <a:stretch/>
        </p:blipFill>
        <p:spPr>
          <a:xfrm flipH="1">
            <a:off x="1658838" y="6062215"/>
            <a:ext cx="502354" cy="755567"/>
          </a:xfrm>
          <a:prstGeom prst="rect">
            <a:avLst/>
          </a:prstGeom>
        </p:spPr>
      </p:pic>
      <p:pic>
        <p:nvPicPr>
          <p:cNvPr id="33" name="그래픽 32">
            <a:extLst>
              <a:ext uri="{FF2B5EF4-FFF2-40B4-BE49-F238E27FC236}">
                <a16:creationId xmlns:a16="http://schemas.microsoft.com/office/drawing/2014/main" id="{FCEFB89D-4369-472E-9498-B9410474AD8D}"/>
              </a:ext>
            </a:extLst>
          </p:cNvPr>
          <p:cNvPicPr>
            <a:picLocks noChangeAspect="1"/>
          </p:cNvPicPr>
          <p:nvPr userDrawn="1"/>
        </p:nvPicPr>
        <p:blipFill rotWithShape="1">
          <a:blip r:embed="rId17">
            <a:extLst>
              <a:ext uri="{96DAC541-7B7A-43D3-8B79-37D633B846F1}">
                <asvg:svgBlip xmlns:asvg="http://schemas.microsoft.com/office/drawing/2016/SVG/main" xmlns="" r:embed="rId18"/>
              </a:ext>
            </a:extLst>
          </a:blip>
          <a:srcRect t="11598" r="64479"/>
          <a:stretch/>
        </p:blipFill>
        <p:spPr>
          <a:xfrm flipH="1">
            <a:off x="4025899" y="5542697"/>
            <a:ext cx="921531" cy="981732"/>
          </a:xfrm>
          <a:prstGeom prst="rect">
            <a:avLst/>
          </a:prstGeom>
        </p:spPr>
      </p:pic>
      <p:pic>
        <p:nvPicPr>
          <p:cNvPr id="37" name="그래픽 36">
            <a:extLst>
              <a:ext uri="{FF2B5EF4-FFF2-40B4-BE49-F238E27FC236}">
                <a16:creationId xmlns:a16="http://schemas.microsoft.com/office/drawing/2014/main" id="{7F22C495-59C2-4026-988F-784985CC9065}"/>
              </a:ext>
            </a:extLst>
          </p:cNvPr>
          <p:cNvPicPr>
            <a:picLocks noChangeAspect="1"/>
          </p:cNvPicPr>
          <p:nvPr userDrawn="1"/>
        </p:nvPicPr>
        <p:blipFill rotWithShape="1">
          <a:blip r:embed="rId19">
            <a:extLst>
              <a:ext uri="{96DAC541-7B7A-43D3-8B79-37D633B846F1}">
                <asvg:svgBlip xmlns:asvg="http://schemas.microsoft.com/office/drawing/2016/SVG/main" xmlns="" r:embed="rId20"/>
              </a:ext>
            </a:extLst>
          </a:blip>
          <a:srcRect l="778" r="648" b="55645"/>
          <a:stretch/>
        </p:blipFill>
        <p:spPr>
          <a:xfrm>
            <a:off x="-2" y="5393599"/>
            <a:ext cx="12192000" cy="1464401"/>
          </a:xfrm>
          <a:prstGeom prst="rect">
            <a:avLst/>
          </a:prstGeom>
        </p:spPr>
      </p:pic>
    </p:spTree>
    <p:extLst>
      <p:ext uri="{BB962C8B-B14F-4D97-AF65-F5344CB8AC3E}">
        <p14:creationId xmlns:p14="http://schemas.microsoft.com/office/powerpoint/2010/main" val="902192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9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6"/>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6" name="그래픽 35">
            <a:extLst>
              <a:ext uri="{FF2B5EF4-FFF2-40B4-BE49-F238E27FC236}">
                <a16:creationId xmlns:a16="http://schemas.microsoft.com/office/drawing/2014/main" id="{41D8187E-E9D0-4435-A405-645053795D95}"/>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1" y="2580156"/>
            <a:ext cx="12192000" cy="3697663"/>
          </a:xfrm>
          <a:prstGeom prst="rect">
            <a:avLst/>
          </a:prstGeom>
        </p:spPr>
      </p:pic>
      <p:pic>
        <p:nvPicPr>
          <p:cNvPr id="37" name="그래픽 36">
            <a:extLst>
              <a:ext uri="{FF2B5EF4-FFF2-40B4-BE49-F238E27FC236}">
                <a16:creationId xmlns:a16="http://schemas.microsoft.com/office/drawing/2014/main" id="{CE76CA24-65D8-4ECB-BB39-3FF79508CD1C}"/>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t="-1" r="1988" b="41136"/>
          <a:stretch/>
        </p:blipFill>
        <p:spPr>
          <a:xfrm>
            <a:off x="1" y="5014206"/>
            <a:ext cx="11949709" cy="1843794"/>
          </a:xfrm>
          <a:prstGeom prst="rect">
            <a:avLst/>
          </a:prstGeom>
        </p:spPr>
      </p:pic>
      <p:pic>
        <p:nvPicPr>
          <p:cNvPr id="38" name="그래픽 37">
            <a:extLst>
              <a:ext uri="{FF2B5EF4-FFF2-40B4-BE49-F238E27FC236}">
                <a16:creationId xmlns:a16="http://schemas.microsoft.com/office/drawing/2014/main" id="{548E7857-61D5-4042-904E-4AFE7113604F}"/>
              </a:ext>
            </a:extLst>
          </p:cNvPr>
          <p:cNvPicPr>
            <a:picLocks noChangeAspect="1"/>
          </p:cNvPicPr>
          <p:nvPr userDrawn="1"/>
        </p:nvPicPr>
        <p:blipFill rotWithShape="1">
          <a:blip r:embed="rId11">
            <a:extLst>
              <a:ext uri="{96DAC541-7B7A-43D3-8B79-37D633B846F1}">
                <asvg:svgBlip xmlns:asvg="http://schemas.microsoft.com/office/drawing/2016/SVG/main" xmlns="" r:embed="rId12"/>
              </a:ext>
            </a:extLst>
          </a:blip>
          <a:srcRect l="9364" t="1" r="7821" b="41051"/>
          <a:stretch/>
        </p:blipFill>
        <p:spPr>
          <a:xfrm>
            <a:off x="2" y="5310883"/>
            <a:ext cx="12191999" cy="1547117"/>
          </a:xfrm>
          <a:prstGeom prst="rect">
            <a:avLst/>
          </a:prstGeom>
        </p:spPr>
      </p:pic>
      <p:pic>
        <p:nvPicPr>
          <p:cNvPr id="45" name="그래픽 44">
            <a:extLst>
              <a:ext uri="{FF2B5EF4-FFF2-40B4-BE49-F238E27FC236}">
                <a16:creationId xmlns:a16="http://schemas.microsoft.com/office/drawing/2014/main" id="{3BA0DAC0-B0A4-49DE-A9A6-A4F61F070675}"/>
              </a:ext>
            </a:extLst>
          </p:cNvPr>
          <p:cNvPicPr>
            <a:picLocks noChangeAspect="1"/>
          </p:cNvPicPr>
          <p:nvPr userDrawn="1"/>
        </p:nvPicPr>
        <p:blipFill rotWithShape="1">
          <a:blip r:embed="rId13">
            <a:extLst>
              <a:ext uri="{96DAC541-7B7A-43D3-8B79-37D633B846F1}">
                <asvg:svgBlip xmlns:asvg="http://schemas.microsoft.com/office/drawing/2016/SVG/main" xmlns="" r:embed="rId14"/>
              </a:ext>
            </a:extLst>
          </a:blip>
          <a:srcRect l="14444" t="71288" r="13538" b="-684"/>
          <a:stretch/>
        </p:blipFill>
        <p:spPr>
          <a:xfrm>
            <a:off x="1" y="0"/>
            <a:ext cx="12192000" cy="1278582"/>
          </a:xfrm>
          <a:prstGeom prst="rect">
            <a:avLst/>
          </a:prstGeom>
        </p:spPr>
      </p:pic>
      <p:pic>
        <p:nvPicPr>
          <p:cNvPr id="12" name="그래픽 11">
            <a:extLst>
              <a:ext uri="{FF2B5EF4-FFF2-40B4-BE49-F238E27FC236}">
                <a16:creationId xmlns:a16="http://schemas.microsoft.com/office/drawing/2014/main" id="{4370348B-E69B-4588-B2EA-8A4E134C6A22}"/>
              </a:ext>
            </a:extLst>
          </p:cNvPr>
          <p:cNvPicPr>
            <a:picLocks noChangeAspect="1"/>
          </p:cNvPicPr>
          <p:nvPr userDrawn="1"/>
        </p:nvPicPr>
        <p:blipFill>
          <a:blip r:embed="rId15">
            <a:extLst>
              <a:ext uri="{96DAC541-7B7A-43D3-8B79-37D633B846F1}">
                <asvg:svgBlip xmlns:asvg="http://schemas.microsoft.com/office/drawing/2016/SVG/main" xmlns="" r:embed="rId16"/>
              </a:ext>
            </a:extLst>
          </a:blip>
          <a:stretch>
            <a:fillRect/>
          </a:stretch>
        </p:blipFill>
        <p:spPr>
          <a:xfrm flipH="1">
            <a:off x="750207" y="4653145"/>
            <a:ext cx="4191000" cy="2038350"/>
          </a:xfrm>
          <a:prstGeom prst="rect">
            <a:avLst/>
          </a:prstGeom>
        </p:spPr>
      </p:pic>
      <p:pic>
        <p:nvPicPr>
          <p:cNvPr id="15" name="그래픽 14">
            <a:extLst>
              <a:ext uri="{FF2B5EF4-FFF2-40B4-BE49-F238E27FC236}">
                <a16:creationId xmlns:a16="http://schemas.microsoft.com/office/drawing/2014/main" id="{E6B17C72-9FAC-4574-ADA4-39467838F3AB}"/>
              </a:ext>
            </a:extLst>
          </p:cNvPr>
          <p:cNvPicPr>
            <a:picLocks noChangeAspect="1"/>
          </p:cNvPicPr>
          <p:nvPr userDrawn="1"/>
        </p:nvPicPr>
        <p:blipFill>
          <a:blip r:embed="rId17">
            <a:extLst>
              <a:ext uri="{96DAC541-7B7A-43D3-8B79-37D633B846F1}">
                <asvg:svgBlip xmlns:asvg="http://schemas.microsoft.com/office/drawing/2016/SVG/main" xmlns="" r:embed="rId18"/>
              </a:ext>
            </a:extLst>
          </a:blip>
          <a:stretch>
            <a:fillRect/>
          </a:stretch>
        </p:blipFill>
        <p:spPr>
          <a:xfrm flipH="1">
            <a:off x="9681685" y="165837"/>
            <a:ext cx="2129841" cy="614377"/>
          </a:xfrm>
          <a:prstGeom prst="rect">
            <a:avLst/>
          </a:prstGeom>
        </p:spPr>
      </p:pic>
      <p:pic>
        <p:nvPicPr>
          <p:cNvPr id="16" name="그래픽 15">
            <a:extLst>
              <a:ext uri="{FF2B5EF4-FFF2-40B4-BE49-F238E27FC236}">
                <a16:creationId xmlns:a16="http://schemas.microsoft.com/office/drawing/2014/main" id="{9EBF03F2-FBC5-4298-84E4-87307184FBE9}"/>
              </a:ext>
            </a:extLst>
          </p:cNvPr>
          <p:cNvPicPr>
            <a:picLocks noChangeAspect="1"/>
          </p:cNvPicPr>
          <p:nvPr userDrawn="1"/>
        </p:nvPicPr>
        <p:blipFill>
          <a:blip r:embed="rId19">
            <a:extLst>
              <a:ext uri="{96DAC541-7B7A-43D3-8B79-37D633B846F1}">
                <asvg:svgBlip xmlns:asvg="http://schemas.microsoft.com/office/drawing/2016/SVG/main" xmlns="" r:embed="rId20"/>
              </a:ext>
            </a:extLst>
          </a:blip>
          <a:stretch>
            <a:fillRect/>
          </a:stretch>
        </p:blipFill>
        <p:spPr>
          <a:xfrm flipH="1">
            <a:off x="7757025" y="5761745"/>
            <a:ext cx="3215775" cy="1118669"/>
          </a:xfrm>
          <a:prstGeom prst="rect">
            <a:avLst/>
          </a:prstGeom>
        </p:spPr>
      </p:pic>
      <p:pic>
        <p:nvPicPr>
          <p:cNvPr id="44" name="그래픽 43">
            <a:extLst>
              <a:ext uri="{FF2B5EF4-FFF2-40B4-BE49-F238E27FC236}">
                <a16:creationId xmlns:a16="http://schemas.microsoft.com/office/drawing/2014/main" id="{87644A16-D5E8-4AD6-BB62-2B317312236D}"/>
              </a:ext>
            </a:extLst>
          </p:cNvPr>
          <p:cNvPicPr>
            <a:picLocks noChangeAspect="1"/>
          </p:cNvPicPr>
          <p:nvPr userDrawn="1"/>
        </p:nvPicPr>
        <p:blipFill rotWithShape="1">
          <a:blip r:embed="rId21">
            <a:extLst>
              <a:ext uri="{96DAC541-7B7A-43D3-8B79-37D633B846F1}">
                <asvg:svgBlip xmlns:asvg="http://schemas.microsoft.com/office/drawing/2016/SVG/main" xmlns="" r:embed="rId22"/>
              </a:ext>
            </a:extLst>
          </a:blip>
          <a:srcRect l="778" r="648" b="64088"/>
          <a:stretch/>
        </p:blipFill>
        <p:spPr>
          <a:xfrm flipH="1">
            <a:off x="0" y="5672320"/>
            <a:ext cx="12192000" cy="1185680"/>
          </a:xfrm>
          <a:prstGeom prst="rect">
            <a:avLst/>
          </a:prstGeom>
        </p:spPr>
      </p:pic>
      <p:sp>
        <p:nvSpPr>
          <p:cNvPr id="13" name="그림 개체 틀 4">
            <a:extLst>
              <a:ext uri="{FF2B5EF4-FFF2-40B4-BE49-F238E27FC236}">
                <a16:creationId xmlns:a16="http://schemas.microsoft.com/office/drawing/2014/main" id="{5338841A-08E0-4087-96EF-4E0E39623FA5}"/>
              </a:ext>
            </a:extLst>
          </p:cNvPr>
          <p:cNvSpPr>
            <a:spLocks noGrp="1"/>
          </p:cNvSpPr>
          <p:nvPr>
            <p:ph type="pic" sz="quarter" idx="10" hasCustomPrompt="1"/>
          </p:nvPr>
        </p:nvSpPr>
        <p:spPr>
          <a:xfrm>
            <a:off x="7302755" y="1187245"/>
            <a:ext cx="3616438" cy="4483510"/>
          </a:xfrm>
          <a:prstGeom prst="rect">
            <a:avLst/>
          </a:prstGeom>
          <a:pattFill prst="pct10">
            <a:fgClr>
              <a:schemeClr val="bg1">
                <a:lumMod val="75000"/>
              </a:schemeClr>
            </a:fgClr>
            <a:bgClr>
              <a:schemeClr val="bg1">
                <a:lumMod val="95000"/>
              </a:schemeClr>
            </a:bgClr>
          </a:pattFill>
        </p:spPr>
        <p:txBody>
          <a:bodyPr tIns="972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841249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0_PPTMON slide">
    <p:spTree>
      <p:nvGrpSpPr>
        <p:cNvPr id="1" name=""/>
        <p:cNvGrpSpPr/>
        <p:nvPr/>
      </p:nvGrpSpPr>
      <p:grpSpPr>
        <a:xfrm>
          <a:off x="0" y="0"/>
          <a:ext cx="0" cy="0"/>
          <a:chOff x="0" y="0"/>
          <a:chExt cx="0" cy="0"/>
        </a:xfrm>
      </p:grpSpPr>
      <p:sp>
        <p:nvSpPr>
          <p:cNvPr id="13" name="직사각형 12">
            <a:extLst>
              <a:ext uri="{FF2B5EF4-FFF2-40B4-BE49-F238E27FC236}">
                <a16:creationId xmlns:a16="http://schemas.microsoft.com/office/drawing/2014/main" id="{6E6B42EC-3C29-4967-895D-779B7821D393}"/>
              </a:ext>
            </a:extLst>
          </p:cNvPr>
          <p:cNvSpPr/>
          <p:nvPr userDrawn="1"/>
        </p:nvSpPr>
        <p:spPr>
          <a:xfrm>
            <a:off x="0" y="1143000"/>
            <a:ext cx="7622606" cy="4572000"/>
          </a:xfrm>
          <a:prstGeom prst="rect">
            <a:avLst/>
          </a:prstGeom>
          <a:solidFill>
            <a:schemeClr val="bg1"/>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lfa Slab One"/>
              <a:cs typeface="+mn-cs"/>
            </a:endParaRPr>
          </a:p>
        </p:txBody>
      </p:sp>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6"/>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l="72672" r="7435" b="42785"/>
          <a:stretch/>
        </p:blipFill>
        <p:spPr>
          <a:xfrm>
            <a:off x="-1" y="5063147"/>
            <a:ext cx="2425430" cy="1792148"/>
          </a:xfrm>
          <a:prstGeom prst="rect">
            <a:avLst/>
          </a:prstGeom>
        </p:spPr>
      </p:pic>
      <p:pic>
        <p:nvPicPr>
          <p:cNvPr id="35" name="그래픽 34">
            <a:extLst>
              <a:ext uri="{FF2B5EF4-FFF2-40B4-BE49-F238E27FC236}">
                <a16:creationId xmlns:a16="http://schemas.microsoft.com/office/drawing/2014/main" id="{1C0CE9E5-E164-402A-BC91-565CD32B9AD7}"/>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l="10146" t="-2" b="49936"/>
          <a:stretch/>
        </p:blipFill>
        <p:spPr>
          <a:xfrm>
            <a:off x="1237005" y="5287105"/>
            <a:ext cx="10954995" cy="1568190"/>
          </a:xfrm>
          <a:prstGeom prst="rect">
            <a:avLst/>
          </a:prstGeom>
        </p:spPr>
      </p:pic>
      <p:pic>
        <p:nvPicPr>
          <p:cNvPr id="36" name="그래픽 35">
            <a:extLst>
              <a:ext uri="{FF2B5EF4-FFF2-40B4-BE49-F238E27FC236}">
                <a16:creationId xmlns:a16="http://schemas.microsoft.com/office/drawing/2014/main" id="{F1E890F8-EBE4-42B3-88D2-30E7B469C1C7}"/>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l="40086" r="6157" b="51109"/>
          <a:stretch/>
        </p:blipFill>
        <p:spPr>
          <a:xfrm>
            <a:off x="-1" y="4881251"/>
            <a:ext cx="12192000" cy="1976749"/>
          </a:xfrm>
          <a:prstGeom prst="rect">
            <a:avLst/>
          </a:prstGeom>
        </p:spPr>
      </p:pic>
      <p:pic>
        <p:nvPicPr>
          <p:cNvPr id="37" name="그래픽 36">
            <a:extLst>
              <a:ext uri="{FF2B5EF4-FFF2-40B4-BE49-F238E27FC236}">
                <a16:creationId xmlns:a16="http://schemas.microsoft.com/office/drawing/2014/main" id="{697B972F-1812-47CD-8C33-03DCF0C50EBE}"/>
              </a:ext>
            </a:extLst>
          </p:cNvPr>
          <p:cNvPicPr>
            <a:picLocks noChangeAspect="1"/>
          </p:cNvPicPr>
          <p:nvPr userDrawn="1"/>
        </p:nvPicPr>
        <p:blipFill rotWithShape="1">
          <a:blip r:embed="rId11">
            <a:extLst>
              <a:ext uri="{96DAC541-7B7A-43D3-8B79-37D633B846F1}">
                <asvg:svgBlip xmlns:asvg="http://schemas.microsoft.com/office/drawing/2016/SVG/main" xmlns="" r:embed="rId12"/>
              </a:ext>
            </a:extLst>
          </a:blip>
          <a:srcRect l="778" t="-1" r="648" b="66795"/>
          <a:stretch/>
        </p:blipFill>
        <p:spPr>
          <a:xfrm>
            <a:off x="-1" y="5761685"/>
            <a:ext cx="12192000" cy="1096316"/>
          </a:xfrm>
          <a:prstGeom prst="rect">
            <a:avLst/>
          </a:prstGeom>
        </p:spPr>
      </p:pic>
      <p:pic>
        <p:nvPicPr>
          <p:cNvPr id="17" name="그래픽 16">
            <a:extLst>
              <a:ext uri="{FF2B5EF4-FFF2-40B4-BE49-F238E27FC236}">
                <a16:creationId xmlns:a16="http://schemas.microsoft.com/office/drawing/2014/main" id="{3747CFFC-1805-4379-BCCD-90EE2008D93D}"/>
              </a:ext>
            </a:extLst>
          </p:cNvPr>
          <p:cNvPicPr>
            <a:picLocks noChangeAspect="1"/>
          </p:cNvPicPr>
          <p:nvPr userDrawn="1"/>
        </p:nvPicPr>
        <p:blipFill rotWithShape="1">
          <a:blip r:embed="rId13">
            <a:extLst>
              <a:ext uri="{96DAC541-7B7A-43D3-8B79-37D633B846F1}">
                <asvg:svgBlip xmlns:asvg="http://schemas.microsoft.com/office/drawing/2016/SVG/main" xmlns="" r:embed="rId14"/>
              </a:ext>
            </a:extLst>
          </a:blip>
          <a:srcRect b="64431"/>
          <a:stretch/>
        </p:blipFill>
        <p:spPr>
          <a:xfrm flipV="1">
            <a:off x="-1" y="0"/>
            <a:ext cx="12192000" cy="1315216"/>
          </a:xfrm>
          <a:prstGeom prst="rect">
            <a:avLst/>
          </a:prstGeom>
        </p:spPr>
      </p:pic>
      <p:pic>
        <p:nvPicPr>
          <p:cNvPr id="38" name="그래픽 37">
            <a:extLst>
              <a:ext uri="{FF2B5EF4-FFF2-40B4-BE49-F238E27FC236}">
                <a16:creationId xmlns:a16="http://schemas.microsoft.com/office/drawing/2014/main" id="{2BBF87BB-6F49-434F-A6EE-C31E8B20D3DC}"/>
              </a:ext>
            </a:extLst>
          </p:cNvPr>
          <p:cNvPicPr>
            <a:picLocks noChangeAspect="1"/>
          </p:cNvPicPr>
          <p:nvPr userDrawn="1"/>
        </p:nvPicPr>
        <p:blipFill rotWithShape="1">
          <a:blip r:embed="rId15">
            <a:extLst>
              <a:ext uri="{96DAC541-7B7A-43D3-8B79-37D633B846F1}">
                <asvg:svgBlip xmlns:asvg="http://schemas.microsoft.com/office/drawing/2016/SVG/main" xmlns="" r:embed="rId16"/>
              </a:ext>
            </a:extLst>
          </a:blip>
          <a:srcRect b="3981"/>
          <a:stretch/>
        </p:blipFill>
        <p:spPr>
          <a:xfrm flipH="1">
            <a:off x="2425429" y="5298584"/>
            <a:ext cx="2311964" cy="1559416"/>
          </a:xfrm>
          <a:prstGeom prst="rect">
            <a:avLst/>
          </a:prstGeom>
        </p:spPr>
      </p:pic>
      <p:sp>
        <p:nvSpPr>
          <p:cNvPr id="14" name="그림 개체 틀 2">
            <a:extLst>
              <a:ext uri="{FF2B5EF4-FFF2-40B4-BE49-F238E27FC236}">
                <a16:creationId xmlns:a16="http://schemas.microsoft.com/office/drawing/2014/main" id="{E8BDFE23-4D58-49BF-977A-DB49BFFECF13}"/>
              </a:ext>
            </a:extLst>
          </p:cNvPr>
          <p:cNvSpPr>
            <a:spLocks noGrp="1"/>
          </p:cNvSpPr>
          <p:nvPr>
            <p:ph type="pic" sz="quarter" idx="22" hasCustomPrompt="1"/>
          </p:nvPr>
        </p:nvSpPr>
        <p:spPr>
          <a:xfrm>
            <a:off x="7622608" y="1143000"/>
            <a:ext cx="4569392" cy="4572000"/>
          </a:xfrm>
          <a:prstGeom prst="rect">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2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9405242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1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6"/>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l="10689" r="10689" b="71792"/>
          <a:stretch/>
        </p:blipFill>
        <p:spPr>
          <a:xfrm flipV="1">
            <a:off x="0" y="0"/>
            <a:ext cx="12192000" cy="1123792"/>
          </a:xfrm>
          <a:prstGeom prst="rect">
            <a:avLst/>
          </a:prstGeom>
        </p:spPr>
      </p:pic>
      <p:pic>
        <p:nvPicPr>
          <p:cNvPr id="26" name="그래픽 25">
            <a:extLst>
              <a:ext uri="{FF2B5EF4-FFF2-40B4-BE49-F238E27FC236}">
                <a16:creationId xmlns:a16="http://schemas.microsoft.com/office/drawing/2014/main" id="{5C706318-BD3A-4916-9868-273312844DC4}"/>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0" y="2580156"/>
            <a:ext cx="12192000" cy="3697663"/>
          </a:xfrm>
          <a:prstGeom prst="rect">
            <a:avLst/>
          </a:prstGeom>
        </p:spPr>
      </p:pic>
      <p:pic>
        <p:nvPicPr>
          <p:cNvPr id="35" name="그래픽 34">
            <a:extLst>
              <a:ext uri="{FF2B5EF4-FFF2-40B4-BE49-F238E27FC236}">
                <a16:creationId xmlns:a16="http://schemas.microsoft.com/office/drawing/2014/main" id="{7CBC62BA-7819-4A85-BF7D-B1D1C2ADDDA6}"/>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b="36821"/>
          <a:stretch/>
        </p:blipFill>
        <p:spPr>
          <a:xfrm>
            <a:off x="-120415" y="4879045"/>
            <a:ext cx="12192000" cy="1978955"/>
          </a:xfrm>
          <a:prstGeom prst="rect">
            <a:avLst/>
          </a:prstGeom>
        </p:spPr>
      </p:pic>
      <p:pic>
        <p:nvPicPr>
          <p:cNvPr id="36" name="그래픽 35">
            <a:extLst>
              <a:ext uri="{FF2B5EF4-FFF2-40B4-BE49-F238E27FC236}">
                <a16:creationId xmlns:a16="http://schemas.microsoft.com/office/drawing/2014/main" id="{11AC59B6-60DC-4AA9-9D9E-FA84E05C18AE}"/>
              </a:ext>
            </a:extLst>
          </p:cNvPr>
          <p:cNvPicPr>
            <a:picLocks noChangeAspect="1"/>
          </p:cNvPicPr>
          <p:nvPr userDrawn="1"/>
        </p:nvPicPr>
        <p:blipFill rotWithShape="1">
          <a:blip r:embed="rId11">
            <a:extLst>
              <a:ext uri="{96DAC541-7B7A-43D3-8B79-37D633B846F1}">
                <asvg:svgBlip xmlns:asvg="http://schemas.microsoft.com/office/drawing/2016/SVG/main" xmlns="" r:embed="rId12"/>
              </a:ext>
            </a:extLst>
          </a:blip>
          <a:srcRect l="9364" r="4926" b="26706"/>
          <a:stretch/>
        </p:blipFill>
        <p:spPr>
          <a:xfrm>
            <a:off x="0" y="4999361"/>
            <a:ext cx="12192000" cy="1858639"/>
          </a:xfrm>
          <a:prstGeom prst="rect">
            <a:avLst/>
          </a:prstGeom>
        </p:spPr>
      </p:pic>
      <p:pic>
        <p:nvPicPr>
          <p:cNvPr id="12" name="그래픽 11">
            <a:extLst>
              <a:ext uri="{FF2B5EF4-FFF2-40B4-BE49-F238E27FC236}">
                <a16:creationId xmlns:a16="http://schemas.microsoft.com/office/drawing/2014/main" id="{69FDE52A-2015-49C4-B629-C99B36CAB4A3}"/>
              </a:ext>
            </a:extLst>
          </p:cNvPr>
          <p:cNvPicPr>
            <a:picLocks noChangeAspect="1"/>
          </p:cNvPicPr>
          <p:nvPr userDrawn="1"/>
        </p:nvPicPr>
        <p:blipFill>
          <a:blip r:embed="rId13">
            <a:extLst>
              <a:ext uri="{96DAC541-7B7A-43D3-8B79-37D633B846F1}">
                <asvg:svgBlip xmlns:asvg="http://schemas.microsoft.com/office/drawing/2016/SVG/main" xmlns="" r:embed="rId14"/>
              </a:ext>
            </a:extLst>
          </a:blip>
          <a:stretch>
            <a:fillRect/>
          </a:stretch>
        </p:blipFill>
        <p:spPr>
          <a:xfrm flipH="1">
            <a:off x="7757023" y="5501548"/>
            <a:ext cx="4365163" cy="1228416"/>
          </a:xfrm>
          <a:prstGeom prst="rect">
            <a:avLst/>
          </a:prstGeom>
        </p:spPr>
      </p:pic>
      <p:pic>
        <p:nvPicPr>
          <p:cNvPr id="19" name="그래픽 18">
            <a:extLst>
              <a:ext uri="{FF2B5EF4-FFF2-40B4-BE49-F238E27FC236}">
                <a16:creationId xmlns:a16="http://schemas.microsoft.com/office/drawing/2014/main" id="{86EA0FE6-23F4-42B7-88A3-4EF190D7600E}"/>
              </a:ext>
            </a:extLst>
          </p:cNvPr>
          <p:cNvPicPr>
            <a:picLocks noChangeAspect="1"/>
          </p:cNvPicPr>
          <p:nvPr userDrawn="1"/>
        </p:nvPicPr>
        <p:blipFill>
          <a:blip r:embed="rId15">
            <a:extLst>
              <a:ext uri="{96DAC541-7B7A-43D3-8B79-37D633B846F1}">
                <asvg:svgBlip xmlns:asvg="http://schemas.microsoft.com/office/drawing/2016/SVG/main" xmlns="" r:embed="rId16"/>
              </a:ext>
            </a:extLst>
          </a:blip>
          <a:stretch>
            <a:fillRect/>
          </a:stretch>
        </p:blipFill>
        <p:spPr>
          <a:xfrm flipH="1">
            <a:off x="120415" y="4059297"/>
            <a:ext cx="1324083" cy="2624892"/>
          </a:xfrm>
          <a:prstGeom prst="rect">
            <a:avLst/>
          </a:prstGeom>
        </p:spPr>
      </p:pic>
      <p:pic>
        <p:nvPicPr>
          <p:cNvPr id="37" name="그래픽 36">
            <a:extLst>
              <a:ext uri="{FF2B5EF4-FFF2-40B4-BE49-F238E27FC236}">
                <a16:creationId xmlns:a16="http://schemas.microsoft.com/office/drawing/2014/main" id="{E8882C72-2E28-4270-96E0-66BF87810599}"/>
              </a:ext>
            </a:extLst>
          </p:cNvPr>
          <p:cNvPicPr>
            <a:picLocks noChangeAspect="1"/>
          </p:cNvPicPr>
          <p:nvPr userDrawn="1"/>
        </p:nvPicPr>
        <p:blipFill rotWithShape="1">
          <a:blip r:embed="rId17">
            <a:extLst>
              <a:ext uri="{96DAC541-7B7A-43D3-8B79-37D633B846F1}">
                <asvg:svgBlip xmlns:asvg="http://schemas.microsoft.com/office/drawing/2016/SVG/main" xmlns="" r:embed="rId18"/>
              </a:ext>
            </a:extLst>
          </a:blip>
          <a:srcRect l="778" r="648" b="55645"/>
          <a:stretch/>
        </p:blipFill>
        <p:spPr>
          <a:xfrm flipH="1">
            <a:off x="-1" y="5393599"/>
            <a:ext cx="12192000" cy="1464401"/>
          </a:xfrm>
          <a:prstGeom prst="rect">
            <a:avLst/>
          </a:prstGeom>
        </p:spPr>
      </p:pic>
      <p:sp>
        <p:nvSpPr>
          <p:cNvPr id="13" name="그림 개체 틀 2">
            <a:extLst>
              <a:ext uri="{FF2B5EF4-FFF2-40B4-BE49-F238E27FC236}">
                <a16:creationId xmlns:a16="http://schemas.microsoft.com/office/drawing/2014/main" id="{94DA6A7E-3806-43A2-905B-21099B87E25A}"/>
              </a:ext>
            </a:extLst>
          </p:cNvPr>
          <p:cNvSpPr>
            <a:spLocks noGrp="1"/>
          </p:cNvSpPr>
          <p:nvPr>
            <p:ph type="pic" sz="quarter" idx="15" hasCustomPrompt="1"/>
          </p:nvPr>
        </p:nvSpPr>
        <p:spPr>
          <a:xfrm>
            <a:off x="1713876" y="2044700"/>
            <a:ext cx="2091848" cy="2093042"/>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4" name="그림 개체 틀 2">
            <a:extLst>
              <a:ext uri="{FF2B5EF4-FFF2-40B4-BE49-F238E27FC236}">
                <a16:creationId xmlns:a16="http://schemas.microsoft.com/office/drawing/2014/main" id="{653A9D6D-3796-4BFB-8BFE-AE735DA779A8}"/>
              </a:ext>
            </a:extLst>
          </p:cNvPr>
          <p:cNvSpPr>
            <a:spLocks noGrp="1"/>
          </p:cNvSpPr>
          <p:nvPr>
            <p:ph type="pic" sz="quarter" idx="16" hasCustomPrompt="1"/>
          </p:nvPr>
        </p:nvSpPr>
        <p:spPr>
          <a:xfrm>
            <a:off x="5046319" y="2044700"/>
            <a:ext cx="2091848" cy="2093042"/>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6" name="그림 개체 틀 2">
            <a:extLst>
              <a:ext uri="{FF2B5EF4-FFF2-40B4-BE49-F238E27FC236}">
                <a16:creationId xmlns:a16="http://schemas.microsoft.com/office/drawing/2014/main" id="{C8E8D57D-48E5-4483-B313-372FC3B3BDA8}"/>
              </a:ext>
            </a:extLst>
          </p:cNvPr>
          <p:cNvSpPr>
            <a:spLocks noGrp="1"/>
          </p:cNvSpPr>
          <p:nvPr>
            <p:ph type="pic" sz="quarter" idx="17" hasCustomPrompt="1"/>
          </p:nvPr>
        </p:nvSpPr>
        <p:spPr>
          <a:xfrm>
            <a:off x="8378762" y="2044700"/>
            <a:ext cx="2091848" cy="2093042"/>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521849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2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6"/>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l="5727" r="15575" b="60628"/>
          <a:stretch/>
        </p:blipFill>
        <p:spPr>
          <a:xfrm flipV="1">
            <a:off x="-1" y="0"/>
            <a:ext cx="12192001" cy="1087356"/>
          </a:xfrm>
          <a:prstGeom prst="rect">
            <a:avLst/>
          </a:prstGeom>
        </p:spPr>
      </p:pic>
      <p:pic>
        <p:nvPicPr>
          <p:cNvPr id="26" name="그래픽 25">
            <a:extLst>
              <a:ext uri="{FF2B5EF4-FFF2-40B4-BE49-F238E27FC236}">
                <a16:creationId xmlns:a16="http://schemas.microsoft.com/office/drawing/2014/main" id="{5A428784-92BE-44B4-85C2-0A570E9167EC}"/>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b="26493"/>
          <a:stretch/>
        </p:blipFill>
        <p:spPr>
          <a:xfrm flipH="1">
            <a:off x="-1" y="3869645"/>
            <a:ext cx="12192000" cy="2718036"/>
          </a:xfrm>
          <a:prstGeom prst="rect">
            <a:avLst/>
          </a:prstGeom>
        </p:spPr>
      </p:pic>
      <p:pic>
        <p:nvPicPr>
          <p:cNvPr id="35" name="그래픽 34">
            <a:extLst>
              <a:ext uri="{FF2B5EF4-FFF2-40B4-BE49-F238E27FC236}">
                <a16:creationId xmlns:a16="http://schemas.microsoft.com/office/drawing/2014/main" id="{845319F2-AFD0-459B-8B0A-E779960E2BC3}"/>
              </a:ext>
            </a:extLst>
          </p:cNvPr>
          <p:cNvPicPr>
            <a:picLocks noChangeAspect="1"/>
          </p:cNvPicPr>
          <p:nvPr userDrawn="1"/>
        </p:nvPicPr>
        <p:blipFill rotWithShape="1">
          <a:blip r:embed="rId11">
            <a:extLst>
              <a:ext uri="{96DAC541-7B7A-43D3-8B79-37D633B846F1}">
                <asvg:svgBlip xmlns:asvg="http://schemas.microsoft.com/office/drawing/2016/SVG/main" xmlns="" r:embed="rId12"/>
              </a:ext>
            </a:extLst>
          </a:blip>
          <a:srcRect b="31790"/>
          <a:stretch/>
        </p:blipFill>
        <p:spPr>
          <a:xfrm flipH="1">
            <a:off x="-120416" y="4721461"/>
            <a:ext cx="12192000" cy="2136540"/>
          </a:xfrm>
          <a:prstGeom prst="rect">
            <a:avLst/>
          </a:prstGeom>
        </p:spPr>
      </p:pic>
      <p:pic>
        <p:nvPicPr>
          <p:cNvPr id="36" name="그래픽 35">
            <a:extLst>
              <a:ext uri="{FF2B5EF4-FFF2-40B4-BE49-F238E27FC236}">
                <a16:creationId xmlns:a16="http://schemas.microsoft.com/office/drawing/2014/main" id="{44E81E9B-9DDB-4F5E-9DAE-9051EE4F0B61}"/>
              </a:ext>
            </a:extLst>
          </p:cNvPr>
          <p:cNvPicPr>
            <a:picLocks noChangeAspect="1"/>
          </p:cNvPicPr>
          <p:nvPr userDrawn="1"/>
        </p:nvPicPr>
        <p:blipFill rotWithShape="1">
          <a:blip r:embed="rId13">
            <a:extLst>
              <a:ext uri="{96DAC541-7B7A-43D3-8B79-37D633B846F1}">
                <asvg:svgBlip xmlns:asvg="http://schemas.microsoft.com/office/drawing/2016/SVG/main" xmlns="" r:embed="rId14"/>
              </a:ext>
            </a:extLst>
          </a:blip>
          <a:srcRect l="9364" r="4926" b="26706"/>
          <a:stretch/>
        </p:blipFill>
        <p:spPr>
          <a:xfrm flipH="1">
            <a:off x="-1" y="4999361"/>
            <a:ext cx="12192000" cy="1858639"/>
          </a:xfrm>
          <a:prstGeom prst="rect">
            <a:avLst/>
          </a:prstGeom>
        </p:spPr>
      </p:pic>
      <p:pic>
        <p:nvPicPr>
          <p:cNvPr id="14" name="그래픽 13">
            <a:extLst>
              <a:ext uri="{FF2B5EF4-FFF2-40B4-BE49-F238E27FC236}">
                <a16:creationId xmlns:a16="http://schemas.microsoft.com/office/drawing/2014/main" id="{DA44CF41-062F-406A-95D8-841C45D84ECF}"/>
              </a:ext>
            </a:extLst>
          </p:cNvPr>
          <p:cNvPicPr>
            <a:picLocks noChangeAspect="1"/>
          </p:cNvPicPr>
          <p:nvPr userDrawn="1"/>
        </p:nvPicPr>
        <p:blipFill>
          <a:blip r:embed="rId15">
            <a:extLst>
              <a:ext uri="{96DAC541-7B7A-43D3-8B79-37D633B846F1}">
                <asvg:svgBlip xmlns:asvg="http://schemas.microsoft.com/office/drawing/2016/SVG/main" xmlns="" r:embed="rId16"/>
              </a:ext>
            </a:extLst>
          </a:blip>
          <a:stretch>
            <a:fillRect/>
          </a:stretch>
        </p:blipFill>
        <p:spPr>
          <a:xfrm flipH="1">
            <a:off x="221757" y="5087426"/>
            <a:ext cx="2122790" cy="612343"/>
          </a:xfrm>
          <a:prstGeom prst="rect">
            <a:avLst/>
          </a:prstGeom>
        </p:spPr>
      </p:pic>
      <p:pic>
        <p:nvPicPr>
          <p:cNvPr id="15" name="그래픽 14">
            <a:extLst>
              <a:ext uri="{FF2B5EF4-FFF2-40B4-BE49-F238E27FC236}">
                <a16:creationId xmlns:a16="http://schemas.microsoft.com/office/drawing/2014/main" id="{BBB58879-ECEC-49C6-BF9D-E9299D70B511}"/>
              </a:ext>
            </a:extLst>
          </p:cNvPr>
          <p:cNvPicPr>
            <a:picLocks noChangeAspect="1"/>
          </p:cNvPicPr>
          <p:nvPr userDrawn="1"/>
        </p:nvPicPr>
        <p:blipFill>
          <a:blip r:embed="rId17">
            <a:extLst>
              <a:ext uri="{96DAC541-7B7A-43D3-8B79-37D633B846F1}">
                <asvg:svgBlip xmlns:asvg="http://schemas.microsoft.com/office/drawing/2016/SVG/main" xmlns="" r:embed="rId18"/>
              </a:ext>
            </a:extLst>
          </a:blip>
          <a:stretch>
            <a:fillRect/>
          </a:stretch>
        </p:blipFill>
        <p:spPr>
          <a:xfrm flipH="1">
            <a:off x="5548697" y="5108595"/>
            <a:ext cx="4431241" cy="1541492"/>
          </a:xfrm>
          <a:prstGeom prst="rect">
            <a:avLst/>
          </a:prstGeom>
        </p:spPr>
      </p:pic>
      <p:pic>
        <p:nvPicPr>
          <p:cNvPr id="19" name="그래픽 18">
            <a:extLst>
              <a:ext uri="{FF2B5EF4-FFF2-40B4-BE49-F238E27FC236}">
                <a16:creationId xmlns:a16="http://schemas.microsoft.com/office/drawing/2014/main" id="{0F0DEA40-1035-481C-92FE-81AD16C816BA}"/>
              </a:ext>
            </a:extLst>
          </p:cNvPr>
          <p:cNvPicPr>
            <a:picLocks noChangeAspect="1"/>
          </p:cNvPicPr>
          <p:nvPr userDrawn="1"/>
        </p:nvPicPr>
        <p:blipFill>
          <a:blip r:embed="rId19">
            <a:extLst>
              <a:ext uri="{96DAC541-7B7A-43D3-8B79-37D633B846F1}">
                <asvg:svgBlip xmlns:asvg="http://schemas.microsoft.com/office/drawing/2016/SVG/main" xmlns="" r:embed="rId20"/>
              </a:ext>
            </a:extLst>
          </a:blip>
          <a:stretch>
            <a:fillRect/>
          </a:stretch>
        </p:blipFill>
        <p:spPr>
          <a:xfrm flipH="1">
            <a:off x="4614332" y="4943640"/>
            <a:ext cx="3816856" cy="1567280"/>
          </a:xfrm>
          <a:prstGeom prst="rect">
            <a:avLst/>
          </a:prstGeom>
        </p:spPr>
      </p:pic>
      <p:pic>
        <p:nvPicPr>
          <p:cNvPr id="37" name="그래픽 36">
            <a:extLst>
              <a:ext uri="{FF2B5EF4-FFF2-40B4-BE49-F238E27FC236}">
                <a16:creationId xmlns:a16="http://schemas.microsoft.com/office/drawing/2014/main" id="{9C064943-8917-450F-A700-24B28374C16E}"/>
              </a:ext>
            </a:extLst>
          </p:cNvPr>
          <p:cNvPicPr>
            <a:picLocks noChangeAspect="1"/>
          </p:cNvPicPr>
          <p:nvPr userDrawn="1"/>
        </p:nvPicPr>
        <p:blipFill rotWithShape="1">
          <a:blip r:embed="rId21">
            <a:extLst>
              <a:ext uri="{96DAC541-7B7A-43D3-8B79-37D633B846F1}">
                <asvg:svgBlip xmlns:asvg="http://schemas.microsoft.com/office/drawing/2016/SVG/main" xmlns="" r:embed="rId22"/>
              </a:ext>
            </a:extLst>
          </a:blip>
          <a:srcRect l="778" r="648" b="55645"/>
          <a:stretch/>
        </p:blipFill>
        <p:spPr>
          <a:xfrm>
            <a:off x="-2" y="5393599"/>
            <a:ext cx="12192000" cy="1464401"/>
          </a:xfrm>
          <a:prstGeom prst="rect">
            <a:avLst/>
          </a:prstGeom>
        </p:spPr>
      </p:pic>
      <p:sp>
        <p:nvSpPr>
          <p:cNvPr id="13" name="그림 개체 틀 11">
            <a:extLst>
              <a:ext uri="{FF2B5EF4-FFF2-40B4-BE49-F238E27FC236}">
                <a16:creationId xmlns:a16="http://schemas.microsoft.com/office/drawing/2014/main" id="{4C54AF89-58B4-4C12-B574-0EA37F4B7762}"/>
              </a:ext>
            </a:extLst>
          </p:cNvPr>
          <p:cNvSpPr>
            <a:spLocks noGrp="1"/>
          </p:cNvSpPr>
          <p:nvPr>
            <p:ph type="pic" sz="quarter" idx="10" hasCustomPrompt="1"/>
          </p:nvPr>
        </p:nvSpPr>
        <p:spPr>
          <a:xfrm>
            <a:off x="2048152" y="748842"/>
            <a:ext cx="2422446" cy="5256000"/>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29031685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3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6"/>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7">
            <a:extLst>
              <a:ext uri="{96DAC541-7B7A-43D3-8B79-37D633B846F1}">
                <asvg:svgBlip xmlns:asvg="http://schemas.microsoft.com/office/drawing/2016/SVG/main" xmlns="" r:embed="rId8"/>
              </a:ext>
            </a:extLst>
          </a:blip>
          <a:srcRect t="59455" r="71667"/>
          <a:stretch/>
        </p:blipFill>
        <p:spPr>
          <a:xfrm>
            <a:off x="8737600" y="0"/>
            <a:ext cx="3454400" cy="1269986"/>
          </a:xfrm>
          <a:prstGeom prst="rect">
            <a:avLst/>
          </a:prstGeom>
        </p:spPr>
      </p:pic>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l="1" r="59109" b="62301"/>
          <a:stretch/>
        </p:blipFill>
        <p:spPr>
          <a:xfrm flipV="1">
            <a:off x="0" y="0"/>
            <a:ext cx="4985327" cy="819375"/>
          </a:xfrm>
          <a:prstGeom prst="rect">
            <a:avLst/>
          </a:prstGeom>
        </p:spPr>
      </p:pic>
      <p:pic>
        <p:nvPicPr>
          <p:cNvPr id="26" name="그래픽 25">
            <a:extLst>
              <a:ext uri="{FF2B5EF4-FFF2-40B4-BE49-F238E27FC236}">
                <a16:creationId xmlns:a16="http://schemas.microsoft.com/office/drawing/2014/main" id="{A6B6A24C-E1B1-432B-BA40-D1774C1CBADD}"/>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0" y="2580156"/>
            <a:ext cx="12192000" cy="3697663"/>
          </a:xfrm>
          <a:prstGeom prst="rect">
            <a:avLst/>
          </a:prstGeom>
        </p:spPr>
      </p:pic>
      <p:pic>
        <p:nvPicPr>
          <p:cNvPr id="35" name="그래픽 34">
            <a:extLst>
              <a:ext uri="{FF2B5EF4-FFF2-40B4-BE49-F238E27FC236}">
                <a16:creationId xmlns:a16="http://schemas.microsoft.com/office/drawing/2014/main" id="{97C62AA8-1E79-42AC-833C-C9322D9DC895}"/>
              </a:ext>
            </a:extLst>
          </p:cNvPr>
          <p:cNvPicPr>
            <a:picLocks noChangeAspect="1"/>
          </p:cNvPicPr>
          <p:nvPr userDrawn="1"/>
        </p:nvPicPr>
        <p:blipFill rotWithShape="1">
          <a:blip r:embed="rId13">
            <a:extLst>
              <a:ext uri="{96DAC541-7B7A-43D3-8B79-37D633B846F1}">
                <asvg:svgBlip xmlns:asvg="http://schemas.microsoft.com/office/drawing/2016/SVG/main" xmlns="" r:embed="rId14"/>
              </a:ext>
            </a:extLst>
          </a:blip>
          <a:srcRect t="-1" b="44631"/>
          <a:stretch/>
        </p:blipFill>
        <p:spPr>
          <a:xfrm>
            <a:off x="120415" y="5123665"/>
            <a:ext cx="12192000" cy="1734335"/>
          </a:xfrm>
          <a:prstGeom prst="rect">
            <a:avLst/>
          </a:prstGeom>
        </p:spPr>
      </p:pic>
      <p:pic>
        <p:nvPicPr>
          <p:cNvPr id="36" name="그래픽 35">
            <a:extLst>
              <a:ext uri="{FF2B5EF4-FFF2-40B4-BE49-F238E27FC236}">
                <a16:creationId xmlns:a16="http://schemas.microsoft.com/office/drawing/2014/main" id="{4E37A62A-B06E-40AA-AF35-52EEC558444E}"/>
              </a:ext>
            </a:extLst>
          </p:cNvPr>
          <p:cNvPicPr>
            <a:picLocks noChangeAspect="1"/>
          </p:cNvPicPr>
          <p:nvPr userDrawn="1"/>
        </p:nvPicPr>
        <p:blipFill rotWithShape="1">
          <a:blip r:embed="rId15">
            <a:extLst>
              <a:ext uri="{96DAC541-7B7A-43D3-8B79-37D633B846F1}">
                <asvg:svgBlip xmlns:asvg="http://schemas.microsoft.com/office/drawing/2016/SVG/main" xmlns="" r:embed="rId16"/>
              </a:ext>
            </a:extLst>
          </a:blip>
          <a:srcRect l="9364" r="12846" b="44858"/>
          <a:stretch/>
        </p:blipFill>
        <p:spPr>
          <a:xfrm>
            <a:off x="0" y="5317309"/>
            <a:ext cx="12192000" cy="1540691"/>
          </a:xfrm>
          <a:prstGeom prst="rect">
            <a:avLst/>
          </a:prstGeom>
        </p:spPr>
      </p:pic>
      <p:pic>
        <p:nvPicPr>
          <p:cNvPr id="17" name="그래픽 16">
            <a:extLst>
              <a:ext uri="{FF2B5EF4-FFF2-40B4-BE49-F238E27FC236}">
                <a16:creationId xmlns:a16="http://schemas.microsoft.com/office/drawing/2014/main" id="{954814FD-5DB9-4C7B-A8C5-35412CE90B10}"/>
              </a:ext>
            </a:extLst>
          </p:cNvPr>
          <p:cNvPicPr>
            <a:picLocks noChangeAspect="1"/>
          </p:cNvPicPr>
          <p:nvPr userDrawn="1"/>
        </p:nvPicPr>
        <p:blipFill rotWithShape="1">
          <a:blip r:embed="rId17">
            <a:extLst>
              <a:ext uri="{96DAC541-7B7A-43D3-8B79-37D633B846F1}">
                <asvg:svgBlip xmlns:asvg="http://schemas.microsoft.com/office/drawing/2016/SVG/main" xmlns="" r:embed="rId18"/>
              </a:ext>
            </a:extLst>
          </a:blip>
          <a:srcRect l="25470" r="1"/>
          <a:stretch/>
        </p:blipFill>
        <p:spPr>
          <a:xfrm flipH="1">
            <a:off x="7941454" y="5253039"/>
            <a:ext cx="4250546" cy="1604961"/>
          </a:xfrm>
          <a:prstGeom prst="rect">
            <a:avLst/>
          </a:prstGeom>
        </p:spPr>
      </p:pic>
      <p:pic>
        <p:nvPicPr>
          <p:cNvPr id="21" name="그래픽 20">
            <a:extLst>
              <a:ext uri="{FF2B5EF4-FFF2-40B4-BE49-F238E27FC236}">
                <a16:creationId xmlns:a16="http://schemas.microsoft.com/office/drawing/2014/main" id="{94F8090F-38E9-4C7C-B86E-6DEB48701030}"/>
              </a:ext>
            </a:extLst>
          </p:cNvPr>
          <p:cNvPicPr>
            <a:picLocks noChangeAspect="1"/>
          </p:cNvPicPr>
          <p:nvPr userDrawn="1"/>
        </p:nvPicPr>
        <p:blipFill>
          <a:blip r:embed="rId19">
            <a:extLst>
              <a:ext uri="{96DAC541-7B7A-43D3-8B79-37D633B846F1}">
                <asvg:svgBlip xmlns:asvg="http://schemas.microsoft.com/office/drawing/2016/SVG/main" xmlns="" r:embed="rId20"/>
              </a:ext>
            </a:extLst>
          </a:blip>
          <a:stretch>
            <a:fillRect/>
          </a:stretch>
        </p:blipFill>
        <p:spPr>
          <a:xfrm>
            <a:off x="1880684" y="5603593"/>
            <a:ext cx="3486707" cy="1212918"/>
          </a:xfrm>
          <a:prstGeom prst="rect">
            <a:avLst/>
          </a:prstGeom>
        </p:spPr>
      </p:pic>
      <p:pic>
        <p:nvPicPr>
          <p:cNvPr id="37" name="그래픽 36">
            <a:extLst>
              <a:ext uri="{FF2B5EF4-FFF2-40B4-BE49-F238E27FC236}">
                <a16:creationId xmlns:a16="http://schemas.microsoft.com/office/drawing/2014/main" id="{E71EE963-31EE-4A81-AF9B-11BF045257E7}"/>
              </a:ext>
            </a:extLst>
          </p:cNvPr>
          <p:cNvPicPr>
            <a:picLocks noChangeAspect="1"/>
          </p:cNvPicPr>
          <p:nvPr userDrawn="1"/>
        </p:nvPicPr>
        <p:blipFill rotWithShape="1">
          <a:blip r:embed="rId21">
            <a:extLst>
              <a:ext uri="{96DAC541-7B7A-43D3-8B79-37D633B846F1}">
                <asvg:svgBlip xmlns:asvg="http://schemas.microsoft.com/office/drawing/2016/SVG/main" xmlns="" r:embed="rId22"/>
              </a:ext>
            </a:extLst>
          </a:blip>
          <a:srcRect l="779" r="6247" b="63039"/>
          <a:stretch/>
        </p:blipFill>
        <p:spPr>
          <a:xfrm flipH="1">
            <a:off x="0" y="5564213"/>
            <a:ext cx="12192000" cy="1293787"/>
          </a:xfrm>
          <a:prstGeom prst="rect">
            <a:avLst/>
          </a:prstGeom>
        </p:spPr>
      </p:pic>
      <p:sp>
        <p:nvSpPr>
          <p:cNvPr id="13" name="그림 개체 틀 5">
            <a:extLst>
              <a:ext uri="{FF2B5EF4-FFF2-40B4-BE49-F238E27FC236}">
                <a16:creationId xmlns:a16="http://schemas.microsoft.com/office/drawing/2014/main" id="{11A17890-3117-4B13-B11C-210FEEC0324D}"/>
              </a:ext>
            </a:extLst>
          </p:cNvPr>
          <p:cNvSpPr>
            <a:spLocks noGrp="1"/>
          </p:cNvSpPr>
          <p:nvPr>
            <p:ph type="pic" sz="quarter" idx="10" hasCustomPrompt="1"/>
          </p:nvPr>
        </p:nvSpPr>
        <p:spPr>
          <a:xfrm>
            <a:off x="1388257" y="715953"/>
            <a:ext cx="3997870" cy="5332422"/>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098393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4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6"/>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6" name="그래픽 25">
            <a:extLst>
              <a:ext uri="{FF2B5EF4-FFF2-40B4-BE49-F238E27FC236}">
                <a16:creationId xmlns:a16="http://schemas.microsoft.com/office/drawing/2014/main" id="{1C1B607A-CFDE-4B52-BDFC-7D0647BE2DD5}"/>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0" y="3079904"/>
            <a:ext cx="12192000" cy="3697663"/>
          </a:xfrm>
          <a:prstGeom prst="rect">
            <a:avLst/>
          </a:prstGeom>
        </p:spPr>
      </p:pic>
      <p:pic>
        <p:nvPicPr>
          <p:cNvPr id="35" name="그래픽 34">
            <a:extLst>
              <a:ext uri="{FF2B5EF4-FFF2-40B4-BE49-F238E27FC236}">
                <a16:creationId xmlns:a16="http://schemas.microsoft.com/office/drawing/2014/main" id="{6CE7DEDA-3843-4F1D-B3D2-9F8CF95E5C00}"/>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r="4576" b="43979"/>
          <a:stretch/>
        </p:blipFill>
        <p:spPr>
          <a:xfrm>
            <a:off x="557893" y="5103251"/>
            <a:ext cx="11634107" cy="1754749"/>
          </a:xfrm>
          <a:prstGeom prst="rect">
            <a:avLst/>
          </a:prstGeom>
        </p:spPr>
      </p:pic>
      <p:pic>
        <p:nvPicPr>
          <p:cNvPr id="36" name="그래픽 35">
            <a:extLst>
              <a:ext uri="{FF2B5EF4-FFF2-40B4-BE49-F238E27FC236}">
                <a16:creationId xmlns:a16="http://schemas.microsoft.com/office/drawing/2014/main" id="{BEA50C79-F015-4D68-BA19-68775C4056A0}"/>
              </a:ext>
            </a:extLst>
          </p:cNvPr>
          <p:cNvPicPr>
            <a:picLocks noChangeAspect="1"/>
          </p:cNvPicPr>
          <p:nvPr userDrawn="1"/>
        </p:nvPicPr>
        <p:blipFill rotWithShape="1">
          <a:blip r:embed="rId11">
            <a:extLst>
              <a:ext uri="{96DAC541-7B7A-43D3-8B79-37D633B846F1}">
                <asvg:svgBlip xmlns:asvg="http://schemas.microsoft.com/office/drawing/2016/SVG/main" xmlns="" r:embed="rId12"/>
              </a:ext>
            </a:extLst>
          </a:blip>
          <a:srcRect l="9868" r="6576" b="40979"/>
          <a:stretch/>
        </p:blipFill>
        <p:spPr>
          <a:xfrm>
            <a:off x="1" y="5322709"/>
            <a:ext cx="12192000" cy="1535292"/>
          </a:xfrm>
          <a:prstGeom prst="rect">
            <a:avLst/>
          </a:prstGeom>
        </p:spPr>
      </p:pic>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13">
            <a:extLst>
              <a:ext uri="{96DAC541-7B7A-43D3-8B79-37D633B846F1}">
                <asvg:svgBlip xmlns:asvg="http://schemas.microsoft.com/office/drawing/2016/SVG/main" xmlns="" r:embed="rId14"/>
              </a:ext>
            </a:extLst>
          </a:blip>
          <a:srcRect l="5962" r="5962" b="44676"/>
          <a:stretch/>
        </p:blipFill>
        <p:spPr>
          <a:xfrm flipV="1">
            <a:off x="-1" y="0"/>
            <a:ext cx="12192001" cy="1365251"/>
          </a:xfrm>
          <a:prstGeom prst="rect">
            <a:avLst/>
          </a:prstGeom>
        </p:spPr>
      </p:pic>
      <p:pic>
        <p:nvPicPr>
          <p:cNvPr id="14" name="그래픽 13">
            <a:extLst>
              <a:ext uri="{FF2B5EF4-FFF2-40B4-BE49-F238E27FC236}">
                <a16:creationId xmlns:a16="http://schemas.microsoft.com/office/drawing/2014/main" id="{5761BA51-2E2A-47DC-8381-EE2A8B80EAB8}"/>
              </a:ext>
            </a:extLst>
          </p:cNvPr>
          <p:cNvPicPr>
            <a:picLocks noChangeAspect="1"/>
          </p:cNvPicPr>
          <p:nvPr userDrawn="1"/>
        </p:nvPicPr>
        <p:blipFill>
          <a:blip r:embed="rId15">
            <a:extLst>
              <a:ext uri="{96DAC541-7B7A-43D3-8B79-37D633B846F1}">
                <asvg:svgBlip xmlns:asvg="http://schemas.microsoft.com/office/drawing/2016/SVG/main" xmlns="" r:embed="rId16"/>
              </a:ext>
            </a:extLst>
          </a:blip>
          <a:stretch>
            <a:fillRect/>
          </a:stretch>
        </p:blipFill>
        <p:spPr>
          <a:xfrm>
            <a:off x="1894011" y="5096010"/>
            <a:ext cx="2113393" cy="1484576"/>
          </a:xfrm>
          <a:prstGeom prst="rect">
            <a:avLst/>
          </a:prstGeom>
        </p:spPr>
      </p:pic>
      <p:pic>
        <p:nvPicPr>
          <p:cNvPr id="17" name="그래픽 16">
            <a:extLst>
              <a:ext uri="{FF2B5EF4-FFF2-40B4-BE49-F238E27FC236}">
                <a16:creationId xmlns:a16="http://schemas.microsoft.com/office/drawing/2014/main" id="{B65F20C4-7280-4184-9B00-0919C4D8D115}"/>
              </a:ext>
            </a:extLst>
          </p:cNvPr>
          <p:cNvPicPr>
            <a:picLocks noChangeAspect="1"/>
          </p:cNvPicPr>
          <p:nvPr userDrawn="1"/>
        </p:nvPicPr>
        <p:blipFill>
          <a:blip r:embed="rId17">
            <a:extLst>
              <a:ext uri="{96DAC541-7B7A-43D3-8B79-37D633B846F1}">
                <asvg:svgBlip xmlns:asvg="http://schemas.microsoft.com/office/drawing/2016/SVG/main" xmlns="" r:embed="rId18"/>
              </a:ext>
            </a:extLst>
          </a:blip>
          <a:stretch>
            <a:fillRect/>
          </a:stretch>
        </p:blipFill>
        <p:spPr>
          <a:xfrm flipH="1">
            <a:off x="5234025" y="5322709"/>
            <a:ext cx="3817595" cy="1328024"/>
          </a:xfrm>
          <a:prstGeom prst="rect">
            <a:avLst/>
          </a:prstGeom>
        </p:spPr>
      </p:pic>
      <p:pic>
        <p:nvPicPr>
          <p:cNvPr id="19" name="그래픽 18">
            <a:extLst>
              <a:ext uri="{FF2B5EF4-FFF2-40B4-BE49-F238E27FC236}">
                <a16:creationId xmlns:a16="http://schemas.microsoft.com/office/drawing/2014/main" id="{1C5DBB2C-205F-4CF4-BB1A-0440EE1F9695}"/>
              </a:ext>
            </a:extLst>
          </p:cNvPr>
          <p:cNvPicPr>
            <a:picLocks noChangeAspect="1"/>
          </p:cNvPicPr>
          <p:nvPr userDrawn="1"/>
        </p:nvPicPr>
        <p:blipFill>
          <a:blip r:embed="rId19">
            <a:extLst>
              <a:ext uri="{96DAC541-7B7A-43D3-8B79-37D633B846F1}">
                <asvg:svgBlip xmlns:asvg="http://schemas.microsoft.com/office/drawing/2016/SVG/main" xmlns="" r:embed="rId20"/>
              </a:ext>
            </a:extLst>
          </a:blip>
          <a:stretch>
            <a:fillRect/>
          </a:stretch>
        </p:blipFill>
        <p:spPr>
          <a:xfrm flipH="1">
            <a:off x="9143999" y="5597428"/>
            <a:ext cx="2904970" cy="1192841"/>
          </a:xfrm>
          <a:prstGeom prst="rect">
            <a:avLst/>
          </a:prstGeom>
        </p:spPr>
      </p:pic>
      <p:pic>
        <p:nvPicPr>
          <p:cNvPr id="37" name="그래픽 36">
            <a:extLst>
              <a:ext uri="{FF2B5EF4-FFF2-40B4-BE49-F238E27FC236}">
                <a16:creationId xmlns:a16="http://schemas.microsoft.com/office/drawing/2014/main" id="{7F22C495-59C2-4026-988F-784985CC9065}"/>
              </a:ext>
            </a:extLst>
          </p:cNvPr>
          <p:cNvPicPr>
            <a:picLocks noChangeAspect="1"/>
          </p:cNvPicPr>
          <p:nvPr userDrawn="1"/>
        </p:nvPicPr>
        <p:blipFill rotWithShape="1">
          <a:blip r:embed="rId21">
            <a:extLst>
              <a:ext uri="{96DAC541-7B7A-43D3-8B79-37D633B846F1}">
                <asvg:svgBlip xmlns:asvg="http://schemas.microsoft.com/office/drawing/2016/SVG/main" xmlns="" r:embed="rId22"/>
              </a:ext>
            </a:extLst>
          </a:blip>
          <a:srcRect l="778" r="648" b="55645"/>
          <a:stretch/>
        </p:blipFill>
        <p:spPr>
          <a:xfrm flipH="1">
            <a:off x="1" y="5393599"/>
            <a:ext cx="12192000" cy="1464401"/>
          </a:xfrm>
          <a:prstGeom prst="rect">
            <a:avLst/>
          </a:prstGeom>
        </p:spPr>
      </p:pic>
      <p:sp>
        <p:nvSpPr>
          <p:cNvPr id="13" name="그림 개체 틀 8">
            <a:extLst>
              <a:ext uri="{FF2B5EF4-FFF2-40B4-BE49-F238E27FC236}">
                <a16:creationId xmlns:a16="http://schemas.microsoft.com/office/drawing/2014/main" id="{B68DB761-C7F7-4871-BAD0-8074906DABC0}"/>
              </a:ext>
            </a:extLst>
          </p:cNvPr>
          <p:cNvSpPr>
            <a:spLocks noGrp="1"/>
          </p:cNvSpPr>
          <p:nvPr>
            <p:ph type="pic" sz="quarter" idx="10" hasCustomPrompt="1"/>
          </p:nvPr>
        </p:nvSpPr>
        <p:spPr>
          <a:xfrm>
            <a:off x="1796206"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0412544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6"/>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112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09901EC4-633D-4A14-89F0-0E285E073214}"/>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3B3ED0DB-3A7E-4CE6-BA9B-0CD5F728E545}"/>
              </a:ext>
            </a:extLst>
          </p:cNvPr>
          <p:cNvSpPr txBox="1"/>
          <p:nvPr userDrawn="1"/>
        </p:nvSpPr>
        <p:spPr>
          <a:xfrm>
            <a:off x="4434976" y="7063924"/>
            <a:ext cx="2690631" cy="246221"/>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6"/>
              </a:rPr>
              <a:t>Presentation template by</a:t>
            </a:r>
            <a:endParaRPr kumimoji="0" lang="ko-KR"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4113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12A4FE6-29E2-1422-E451-9D6BCD54E2C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60C971D6-172F-C1A2-8DB0-825520F438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006FA06E-BFDC-0A9E-136A-AA72E562113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fld id="{83DCA137-ABB6-4161-8EE4-EA6F67C594F9}" type="datetimeFigureOut">
              <a:rPr kumimoji="0" lang="en-US" sz="1800" b="0" i="0" u="none" strike="noStrike" kern="1200" cap="none" spc="0" normalizeH="0" baseline="0" noProof="0" smtClean="0">
                <a:ln>
                  <a:noFill/>
                </a:ln>
                <a:solidFill>
                  <a:prstClr val="black"/>
                </a:solidFill>
                <a:effectLst/>
                <a:uLnTx/>
                <a:uFillTx/>
                <a:latin typeface="Montserrat Light"/>
                <a:cs typeface="+mn-cs"/>
              </a:rPr>
              <a:pPr marL="0" marR="0" lvl="0" indent="0" algn="l" defTabSz="914400" rtl="0" eaLnBrk="1" fontAlgn="auto" latinLnBrk="1" hangingPunct="1">
                <a:lnSpc>
                  <a:spcPct val="100000"/>
                </a:lnSpc>
                <a:spcBef>
                  <a:spcPts val="0"/>
                </a:spcBef>
                <a:spcAft>
                  <a:spcPts val="0"/>
                </a:spcAft>
                <a:buClrTx/>
                <a:buSzTx/>
                <a:buFontTx/>
                <a:buNone/>
                <a:tabLst/>
                <a:defRPr/>
              </a:pPr>
              <a:t>5/13/2025</a:t>
            </a:fld>
            <a:endParaRPr kumimoji="0" lang="en-US" sz="1800" b="0" i="0" u="none" strike="noStrike" kern="1200" cap="none" spc="0" normalizeH="0" baseline="0" noProof="0">
              <a:ln>
                <a:noFill/>
              </a:ln>
              <a:solidFill>
                <a:prstClr val="black"/>
              </a:solidFill>
              <a:effectLst/>
              <a:uLnTx/>
              <a:uFillTx/>
              <a:latin typeface="Montserrat Light"/>
              <a:cs typeface="+mn-cs"/>
            </a:endParaRPr>
          </a:p>
        </p:txBody>
      </p:sp>
      <p:sp>
        <p:nvSpPr>
          <p:cNvPr id="5" name="Chỗ dành sẵn cho Chân trang 4">
            <a:extLst>
              <a:ext uri="{FF2B5EF4-FFF2-40B4-BE49-F238E27FC236}">
                <a16:creationId xmlns:a16="http://schemas.microsoft.com/office/drawing/2014/main" id="{965379DE-EC87-6EE9-3EA5-7EA06E5D6B90}"/>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Light"/>
              <a:cs typeface="+mn-cs"/>
            </a:endParaRPr>
          </a:p>
        </p:txBody>
      </p:sp>
      <p:sp>
        <p:nvSpPr>
          <p:cNvPr id="6" name="Chỗ dành sẵn cho Số hiệu Bản chiếu 5">
            <a:extLst>
              <a:ext uri="{FF2B5EF4-FFF2-40B4-BE49-F238E27FC236}">
                <a16:creationId xmlns:a16="http://schemas.microsoft.com/office/drawing/2014/main" id="{05700D5E-9FEE-BA1A-CE6D-0D537E9FA8F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fld id="{5893986D-3ABB-4E45-9904-8A0FF4C8B740}" type="slidenum">
              <a:rPr kumimoji="0" lang="en-US" sz="1800" b="0" i="0" u="none" strike="noStrike" kern="1200" cap="none" spc="0" normalizeH="0" baseline="0" noProof="0" smtClean="0">
                <a:ln>
                  <a:noFill/>
                </a:ln>
                <a:solidFill>
                  <a:prstClr val="black"/>
                </a:solidFill>
                <a:effectLst/>
                <a:uLnTx/>
                <a:uFillTx/>
                <a:latin typeface="Montserrat Light"/>
                <a:cs typeface="+mn-cs"/>
              </a:rPr>
              <a:pPr marL="0" marR="0" lvl="0" indent="0" algn="l" defTabSz="914400" rtl="0" eaLnBrk="1" fontAlgn="auto" latinLnBrk="1"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Montserrat Light"/>
              <a:cs typeface="+mn-cs"/>
            </a:endParaRPr>
          </a:p>
        </p:txBody>
      </p:sp>
    </p:spTree>
    <p:extLst>
      <p:ext uri="{BB962C8B-B14F-4D97-AF65-F5344CB8AC3E}">
        <p14:creationId xmlns:p14="http://schemas.microsoft.com/office/powerpoint/2010/main" val="130678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C3694CD-D002-9A4F-3556-C94ECD39033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4D21D8E7-7750-264D-D041-848EE656A823}"/>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AFA6C434-D8C3-26E9-E42A-4D41DCAA6E31}"/>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0B94F3F2-9509-2F45-CF1B-5A0ADCC6E50A}"/>
              </a:ext>
            </a:extLst>
          </p:cNvPr>
          <p:cNvSpPr>
            <a:spLocks noGrp="1"/>
          </p:cNvSpPr>
          <p:nvPr>
            <p:ph type="dt" sz="half" idx="10"/>
          </p:nvPr>
        </p:nvSpPr>
        <p:spPr>
          <a:xfrm>
            <a:off x="838200" y="6356350"/>
            <a:ext cx="2743200" cy="365125"/>
          </a:xfrm>
          <a:prstGeom prst="rect">
            <a:avLst/>
          </a:prstGeom>
        </p:spPr>
        <p:txBody>
          <a:bodyPr/>
          <a:lstStyle/>
          <a:p>
            <a:fld id="{DB77A872-536B-4939-B515-8C7D92DB9A02}" type="datetimeFigureOut">
              <a:rPr lang="en-US" smtClean="0"/>
              <a:t>5/13/2025</a:t>
            </a:fld>
            <a:endParaRPr lang="en-US"/>
          </a:p>
        </p:txBody>
      </p:sp>
      <p:sp>
        <p:nvSpPr>
          <p:cNvPr id="6" name="Chỗ dành sẵn cho Chân trang 5">
            <a:extLst>
              <a:ext uri="{FF2B5EF4-FFF2-40B4-BE49-F238E27FC236}">
                <a16:creationId xmlns:a16="http://schemas.microsoft.com/office/drawing/2014/main" id="{B19469AC-242F-3182-F58A-ABC9E6A83C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3D650491-D7CA-34AB-F5E5-CB583C63DE2B}"/>
              </a:ext>
            </a:extLst>
          </p:cNvPr>
          <p:cNvSpPr>
            <a:spLocks noGrp="1"/>
          </p:cNvSpPr>
          <p:nvPr>
            <p:ph type="sldNum" sz="quarter" idx="12"/>
          </p:nvPr>
        </p:nvSpPr>
        <p:spPr>
          <a:xfrm>
            <a:off x="8610600" y="6356350"/>
            <a:ext cx="2743200" cy="365125"/>
          </a:xfrm>
          <a:prstGeom prst="rect">
            <a:avLst/>
          </a:prstGeom>
        </p:spPr>
        <p:txBody>
          <a:bodyPr/>
          <a:lstStyle/>
          <a:p>
            <a:fld id="{126CF69D-1F49-42B6-BC6A-C9B30525111F}" type="slidenum">
              <a:rPr lang="en-US" smtClean="0"/>
              <a:t>‹#›</a:t>
            </a:fld>
            <a:endParaRPr lang="en-US"/>
          </a:p>
        </p:txBody>
      </p:sp>
    </p:spTree>
    <p:extLst>
      <p:ext uri="{BB962C8B-B14F-4D97-AF65-F5344CB8AC3E}">
        <p14:creationId xmlns:p14="http://schemas.microsoft.com/office/powerpoint/2010/main" val="37384055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fld id="{07B72963-1E16-4417-B179-43FEE79075CE}" type="datetimeFigureOut">
              <a:rPr kumimoji="0" lang="en-US" sz="1800" b="0" i="0" u="none" strike="noStrike" kern="1200" cap="none" spc="0" normalizeH="0" baseline="0" noProof="0" smtClean="0">
                <a:ln>
                  <a:noFill/>
                </a:ln>
                <a:solidFill>
                  <a:prstClr val="black"/>
                </a:solidFill>
                <a:effectLst/>
                <a:uLnTx/>
                <a:uFillTx/>
                <a:latin typeface="Montserrat Light"/>
                <a:cs typeface="+mn-cs"/>
              </a:rPr>
              <a:pPr marL="0" marR="0" lvl="0" indent="0" algn="l" defTabSz="914400" rtl="0" eaLnBrk="1" fontAlgn="auto" latinLnBrk="1" hangingPunct="1">
                <a:lnSpc>
                  <a:spcPct val="100000"/>
                </a:lnSpc>
                <a:spcBef>
                  <a:spcPts val="0"/>
                </a:spcBef>
                <a:spcAft>
                  <a:spcPts val="0"/>
                </a:spcAft>
                <a:buClrTx/>
                <a:buSzTx/>
                <a:buFontTx/>
                <a:buNone/>
                <a:tabLst/>
                <a:defRPr/>
              </a:pPr>
              <a:t>5/13/2025</a:t>
            </a:fld>
            <a:endParaRPr kumimoji="0" lang="en-US" sz="1800" b="0" i="0" u="none" strike="noStrike" kern="1200" cap="none" spc="0" normalizeH="0" baseline="0" noProof="0">
              <a:ln>
                <a:noFill/>
              </a:ln>
              <a:solidFill>
                <a:prstClr val="black"/>
              </a:solidFill>
              <a:effectLst/>
              <a:uLnTx/>
              <a:uFillTx/>
              <a:latin typeface="Montserrat Light"/>
              <a:cs typeface="+mn-cs"/>
            </a:endParaRPr>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Light"/>
              <a:cs typeface="+mn-cs"/>
            </a:endParaRPr>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fld id="{2209AEF1-BF0B-44A0-B0C1-E9435BE7EFA2}" type="slidenum">
              <a:rPr kumimoji="0" lang="en-US" sz="1800" b="0" i="0" u="none" strike="noStrike" kern="1200" cap="none" spc="0" normalizeH="0" baseline="0" noProof="0" smtClean="0">
                <a:ln>
                  <a:noFill/>
                </a:ln>
                <a:solidFill>
                  <a:prstClr val="black"/>
                </a:solidFill>
                <a:effectLst/>
                <a:uLnTx/>
                <a:uFillTx/>
                <a:latin typeface="Montserrat Light"/>
                <a:cs typeface="+mn-cs"/>
              </a:rPr>
              <a:pPr marL="0" marR="0" lvl="0" indent="0" algn="l" defTabSz="914400" rtl="0" eaLnBrk="1" fontAlgn="auto" latinLnBrk="1"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Montserrat Light"/>
              <a:cs typeface="+mn-cs"/>
            </a:endParaRPr>
          </a:p>
        </p:txBody>
      </p:sp>
    </p:spTree>
    <p:extLst>
      <p:ext uri="{BB962C8B-B14F-4D97-AF65-F5344CB8AC3E}">
        <p14:creationId xmlns:p14="http://schemas.microsoft.com/office/powerpoint/2010/main" val="338185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7FE877E-83CB-6F67-2AA0-6139BE70F3E0}"/>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598E49D-281E-9C54-718B-7DF6B60EC5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3865793-D10B-5B53-A227-B8F6777524F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D64AFBA2-089C-078C-928A-52AA90C506D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3029626-0106-26C0-15B8-3A82A9CA44F2}"/>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3E220C93-87D3-6364-D400-A9FD488288A7}"/>
              </a:ext>
            </a:extLst>
          </p:cNvPr>
          <p:cNvSpPr>
            <a:spLocks noGrp="1"/>
          </p:cNvSpPr>
          <p:nvPr>
            <p:ph type="dt" sz="half" idx="10"/>
          </p:nvPr>
        </p:nvSpPr>
        <p:spPr>
          <a:xfrm>
            <a:off x="838200" y="6356350"/>
            <a:ext cx="2743200" cy="365125"/>
          </a:xfrm>
          <a:prstGeom prst="rect">
            <a:avLst/>
          </a:prstGeom>
        </p:spPr>
        <p:txBody>
          <a:bodyPr/>
          <a:lstStyle/>
          <a:p>
            <a:fld id="{DB77A872-536B-4939-B515-8C7D92DB9A02}" type="datetimeFigureOut">
              <a:rPr lang="en-US" smtClean="0"/>
              <a:t>5/13/2025</a:t>
            </a:fld>
            <a:endParaRPr lang="en-US"/>
          </a:p>
        </p:txBody>
      </p:sp>
      <p:sp>
        <p:nvSpPr>
          <p:cNvPr id="8" name="Chỗ dành sẵn cho Chân trang 7">
            <a:extLst>
              <a:ext uri="{FF2B5EF4-FFF2-40B4-BE49-F238E27FC236}">
                <a16:creationId xmlns:a16="http://schemas.microsoft.com/office/drawing/2014/main" id="{471ABAD3-3413-BCAA-35D9-74B2F9E158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a16="http://schemas.microsoft.com/office/drawing/2014/main" id="{CF6BF71F-C6CA-E5F8-37E0-DE864596571E}"/>
              </a:ext>
            </a:extLst>
          </p:cNvPr>
          <p:cNvSpPr>
            <a:spLocks noGrp="1"/>
          </p:cNvSpPr>
          <p:nvPr>
            <p:ph type="sldNum" sz="quarter" idx="12"/>
          </p:nvPr>
        </p:nvSpPr>
        <p:spPr>
          <a:xfrm>
            <a:off x="8610600" y="6356350"/>
            <a:ext cx="2743200" cy="365125"/>
          </a:xfrm>
          <a:prstGeom prst="rect">
            <a:avLst/>
          </a:prstGeom>
        </p:spPr>
        <p:txBody>
          <a:bodyPr/>
          <a:lstStyle/>
          <a:p>
            <a:fld id="{126CF69D-1F49-42B6-BC6A-C9B30525111F}" type="slidenum">
              <a:rPr lang="en-US" smtClean="0"/>
              <a:t>‹#›</a:t>
            </a:fld>
            <a:endParaRPr lang="en-US"/>
          </a:p>
        </p:txBody>
      </p:sp>
    </p:spTree>
    <p:extLst>
      <p:ext uri="{BB962C8B-B14F-4D97-AF65-F5344CB8AC3E}">
        <p14:creationId xmlns:p14="http://schemas.microsoft.com/office/powerpoint/2010/main" val="247315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F1ED095-307C-372D-AE09-1A657BBE2E3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BD5FCC65-C44C-A853-6154-DC3117375943}"/>
              </a:ext>
            </a:extLst>
          </p:cNvPr>
          <p:cNvSpPr>
            <a:spLocks noGrp="1"/>
          </p:cNvSpPr>
          <p:nvPr>
            <p:ph type="dt" sz="half" idx="10"/>
          </p:nvPr>
        </p:nvSpPr>
        <p:spPr>
          <a:xfrm>
            <a:off x="838200" y="6356350"/>
            <a:ext cx="2743200" cy="365125"/>
          </a:xfrm>
          <a:prstGeom prst="rect">
            <a:avLst/>
          </a:prstGeom>
        </p:spPr>
        <p:txBody>
          <a:bodyPr/>
          <a:lstStyle/>
          <a:p>
            <a:fld id="{DB77A872-536B-4939-B515-8C7D92DB9A02}" type="datetimeFigureOut">
              <a:rPr lang="en-US" smtClean="0"/>
              <a:t>5/13/2025</a:t>
            </a:fld>
            <a:endParaRPr lang="en-US"/>
          </a:p>
        </p:txBody>
      </p:sp>
      <p:sp>
        <p:nvSpPr>
          <p:cNvPr id="4" name="Chỗ dành sẵn cho Chân trang 3">
            <a:extLst>
              <a:ext uri="{FF2B5EF4-FFF2-40B4-BE49-F238E27FC236}">
                <a16:creationId xmlns:a16="http://schemas.microsoft.com/office/drawing/2014/main" id="{1706CBD9-E746-366F-4144-CD7567F4FD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a16="http://schemas.microsoft.com/office/drawing/2014/main" id="{3828A55D-8876-3A7B-9C9B-7E9CCA6E333B}"/>
              </a:ext>
            </a:extLst>
          </p:cNvPr>
          <p:cNvSpPr>
            <a:spLocks noGrp="1"/>
          </p:cNvSpPr>
          <p:nvPr>
            <p:ph type="sldNum" sz="quarter" idx="12"/>
          </p:nvPr>
        </p:nvSpPr>
        <p:spPr>
          <a:xfrm>
            <a:off x="8610600" y="6356350"/>
            <a:ext cx="2743200" cy="365125"/>
          </a:xfrm>
          <a:prstGeom prst="rect">
            <a:avLst/>
          </a:prstGeom>
        </p:spPr>
        <p:txBody>
          <a:bodyPr/>
          <a:lstStyle/>
          <a:p>
            <a:fld id="{126CF69D-1F49-42B6-BC6A-C9B30525111F}" type="slidenum">
              <a:rPr lang="en-US" smtClean="0"/>
              <a:t>‹#›</a:t>
            </a:fld>
            <a:endParaRPr lang="en-US"/>
          </a:p>
        </p:txBody>
      </p:sp>
    </p:spTree>
    <p:extLst>
      <p:ext uri="{BB962C8B-B14F-4D97-AF65-F5344CB8AC3E}">
        <p14:creationId xmlns:p14="http://schemas.microsoft.com/office/powerpoint/2010/main" val="3225946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EC1C394B-6579-62DC-9D14-8919A050BDFF}"/>
              </a:ext>
            </a:extLst>
          </p:cNvPr>
          <p:cNvSpPr>
            <a:spLocks noGrp="1"/>
          </p:cNvSpPr>
          <p:nvPr>
            <p:ph type="dt" sz="half" idx="10"/>
          </p:nvPr>
        </p:nvSpPr>
        <p:spPr>
          <a:xfrm>
            <a:off x="838200" y="6356350"/>
            <a:ext cx="2743200" cy="365125"/>
          </a:xfrm>
          <a:prstGeom prst="rect">
            <a:avLst/>
          </a:prstGeom>
        </p:spPr>
        <p:txBody>
          <a:bodyPr/>
          <a:lstStyle/>
          <a:p>
            <a:fld id="{DB77A872-536B-4939-B515-8C7D92DB9A02}" type="datetimeFigureOut">
              <a:rPr lang="en-US" smtClean="0"/>
              <a:t>5/13/2025</a:t>
            </a:fld>
            <a:endParaRPr lang="en-US"/>
          </a:p>
        </p:txBody>
      </p:sp>
      <p:sp>
        <p:nvSpPr>
          <p:cNvPr id="3" name="Chỗ dành sẵn cho Chân trang 2">
            <a:extLst>
              <a:ext uri="{FF2B5EF4-FFF2-40B4-BE49-F238E27FC236}">
                <a16:creationId xmlns:a16="http://schemas.microsoft.com/office/drawing/2014/main" id="{213F93FF-A0DA-DC56-300B-36A81C61B3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a16="http://schemas.microsoft.com/office/drawing/2014/main" id="{D5A1CC7C-B8C6-19EF-6461-884FE6314A39}"/>
              </a:ext>
            </a:extLst>
          </p:cNvPr>
          <p:cNvSpPr>
            <a:spLocks noGrp="1"/>
          </p:cNvSpPr>
          <p:nvPr>
            <p:ph type="sldNum" sz="quarter" idx="12"/>
          </p:nvPr>
        </p:nvSpPr>
        <p:spPr>
          <a:xfrm>
            <a:off x="8610600" y="6356350"/>
            <a:ext cx="2743200" cy="365125"/>
          </a:xfrm>
          <a:prstGeom prst="rect">
            <a:avLst/>
          </a:prstGeom>
        </p:spPr>
        <p:txBody>
          <a:bodyPr/>
          <a:lstStyle/>
          <a:p>
            <a:fld id="{126CF69D-1F49-42B6-BC6A-C9B30525111F}" type="slidenum">
              <a:rPr lang="en-US" smtClean="0"/>
              <a:t>‹#›</a:t>
            </a:fld>
            <a:endParaRPr lang="en-US"/>
          </a:p>
        </p:txBody>
      </p:sp>
    </p:spTree>
    <p:extLst>
      <p:ext uri="{BB962C8B-B14F-4D97-AF65-F5344CB8AC3E}">
        <p14:creationId xmlns:p14="http://schemas.microsoft.com/office/powerpoint/2010/main" val="3561817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864C402-3353-AF39-67F0-40DFDAF48C5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A303C4F-CCA4-2A8D-4571-D27B7CDFF10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6335E01E-310D-FE61-9059-74A0DE8EE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8889016-3F0C-DC7F-6974-385E14050A0C}"/>
              </a:ext>
            </a:extLst>
          </p:cNvPr>
          <p:cNvSpPr>
            <a:spLocks noGrp="1"/>
          </p:cNvSpPr>
          <p:nvPr>
            <p:ph type="dt" sz="half" idx="10"/>
          </p:nvPr>
        </p:nvSpPr>
        <p:spPr>
          <a:xfrm>
            <a:off x="838200" y="6356350"/>
            <a:ext cx="2743200" cy="365125"/>
          </a:xfrm>
          <a:prstGeom prst="rect">
            <a:avLst/>
          </a:prstGeom>
        </p:spPr>
        <p:txBody>
          <a:bodyPr/>
          <a:lstStyle/>
          <a:p>
            <a:fld id="{DB77A872-536B-4939-B515-8C7D92DB9A02}" type="datetimeFigureOut">
              <a:rPr lang="en-US" smtClean="0"/>
              <a:t>5/13/2025</a:t>
            </a:fld>
            <a:endParaRPr lang="en-US"/>
          </a:p>
        </p:txBody>
      </p:sp>
      <p:sp>
        <p:nvSpPr>
          <p:cNvPr id="6" name="Chỗ dành sẵn cho Chân trang 5">
            <a:extLst>
              <a:ext uri="{FF2B5EF4-FFF2-40B4-BE49-F238E27FC236}">
                <a16:creationId xmlns:a16="http://schemas.microsoft.com/office/drawing/2014/main" id="{12FC3868-46C7-F4D6-B746-6FBF7B9B06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A2838144-90F0-341F-068D-B169B7F750E6}"/>
              </a:ext>
            </a:extLst>
          </p:cNvPr>
          <p:cNvSpPr>
            <a:spLocks noGrp="1"/>
          </p:cNvSpPr>
          <p:nvPr>
            <p:ph type="sldNum" sz="quarter" idx="12"/>
          </p:nvPr>
        </p:nvSpPr>
        <p:spPr>
          <a:xfrm>
            <a:off x="8610600" y="6356350"/>
            <a:ext cx="2743200" cy="365125"/>
          </a:xfrm>
          <a:prstGeom prst="rect">
            <a:avLst/>
          </a:prstGeom>
        </p:spPr>
        <p:txBody>
          <a:bodyPr/>
          <a:lstStyle/>
          <a:p>
            <a:fld id="{126CF69D-1F49-42B6-BC6A-C9B30525111F}" type="slidenum">
              <a:rPr lang="en-US" smtClean="0"/>
              <a:t>‹#›</a:t>
            </a:fld>
            <a:endParaRPr lang="en-US"/>
          </a:p>
        </p:txBody>
      </p:sp>
    </p:spTree>
    <p:extLst>
      <p:ext uri="{BB962C8B-B14F-4D97-AF65-F5344CB8AC3E}">
        <p14:creationId xmlns:p14="http://schemas.microsoft.com/office/powerpoint/2010/main" val="1057814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F7CC9B4-3E8E-63E1-D356-A1955C65811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81FA7456-3D8D-2F1D-D789-B03917BF2A2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905226CD-9758-5F4C-0824-C611AA71146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DF2B727-1B87-BD23-F946-73B4AEF967EE}"/>
              </a:ext>
            </a:extLst>
          </p:cNvPr>
          <p:cNvSpPr>
            <a:spLocks noGrp="1"/>
          </p:cNvSpPr>
          <p:nvPr>
            <p:ph type="dt" sz="half" idx="10"/>
          </p:nvPr>
        </p:nvSpPr>
        <p:spPr>
          <a:xfrm>
            <a:off x="838200" y="6356350"/>
            <a:ext cx="2743200" cy="365125"/>
          </a:xfrm>
          <a:prstGeom prst="rect">
            <a:avLst/>
          </a:prstGeom>
        </p:spPr>
        <p:txBody>
          <a:bodyPr/>
          <a:lstStyle/>
          <a:p>
            <a:fld id="{DB77A872-536B-4939-B515-8C7D92DB9A02}" type="datetimeFigureOut">
              <a:rPr lang="en-US" smtClean="0"/>
              <a:t>5/13/2025</a:t>
            </a:fld>
            <a:endParaRPr lang="en-US"/>
          </a:p>
        </p:txBody>
      </p:sp>
      <p:sp>
        <p:nvSpPr>
          <p:cNvPr id="6" name="Chỗ dành sẵn cho Chân trang 5">
            <a:extLst>
              <a:ext uri="{FF2B5EF4-FFF2-40B4-BE49-F238E27FC236}">
                <a16:creationId xmlns:a16="http://schemas.microsoft.com/office/drawing/2014/main" id="{810B21F6-BA2A-943B-8497-9A90BC49ED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6811612E-2174-8FE0-9312-39350B77B6DD}"/>
              </a:ext>
            </a:extLst>
          </p:cNvPr>
          <p:cNvSpPr>
            <a:spLocks noGrp="1"/>
          </p:cNvSpPr>
          <p:nvPr>
            <p:ph type="sldNum" sz="quarter" idx="12"/>
          </p:nvPr>
        </p:nvSpPr>
        <p:spPr>
          <a:xfrm>
            <a:off x="8610600" y="6356350"/>
            <a:ext cx="2743200" cy="365125"/>
          </a:xfrm>
          <a:prstGeom prst="rect">
            <a:avLst/>
          </a:prstGeom>
        </p:spPr>
        <p:txBody>
          <a:bodyPr/>
          <a:lstStyle/>
          <a:p>
            <a:fld id="{126CF69D-1F49-42B6-BC6A-C9B30525111F}" type="slidenum">
              <a:rPr lang="en-US" smtClean="0"/>
              <a:t>‹#›</a:t>
            </a:fld>
            <a:endParaRPr lang="en-US"/>
          </a:p>
        </p:txBody>
      </p:sp>
    </p:spTree>
    <p:extLst>
      <p:ext uri="{BB962C8B-B14F-4D97-AF65-F5344CB8AC3E}">
        <p14:creationId xmlns:p14="http://schemas.microsoft.com/office/powerpoint/2010/main" val="170725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727E8363-5677-EAF6-980A-C877CDFAF1B9}"/>
              </a:ext>
            </a:extLst>
          </p:cNvPr>
          <p:cNvSpPr/>
          <p:nvPr userDrawn="1"/>
        </p:nvSpPr>
        <p:spPr>
          <a:xfrm>
            <a:off x="0" y="0"/>
            <a:ext cx="12192000" cy="6721475"/>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Tree>
    <p:extLst>
      <p:ext uri="{BB962C8B-B14F-4D97-AF65-F5344CB8AC3E}">
        <p14:creationId xmlns:p14="http://schemas.microsoft.com/office/powerpoint/2010/main" val="1579897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0ECE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5090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5.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40.xml"/><Relationship Id="rId5" Type="http://schemas.openxmlformats.org/officeDocument/2006/relationships/image" Target="../media/image48.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9.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40.xml"/><Relationship Id="rId5" Type="http://schemas.openxmlformats.org/officeDocument/2006/relationships/image" Target="../media/image48.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40.xml"/><Relationship Id="rId5" Type="http://schemas.openxmlformats.org/officeDocument/2006/relationships/image" Target="../media/image48.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57.svg"/><Relationship Id="rId2" Type="http://schemas.openxmlformats.org/officeDocument/2006/relationships/audio" Target="../media/audio2.wav"/><Relationship Id="rId1" Type="http://schemas.openxmlformats.org/officeDocument/2006/relationships/slideLayout" Target="../slideLayouts/slideLayout40.xml"/><Relationship Id="rId5" Type="http://schemas.openxmlformats.org/officeDocument/2006/relationships/image" Target="../media/image51.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jpg"/><Relationship Id="rId1" Type="http://schemas.openxmlformats.org/officeDocument/2006/relationships/slideLayout" Target="../slideLayouts/slideLayout1.xml"/><Relationship Id="rId6" Type="http://schemas.openxmlformats.org/officeDocument/2006/relationships/image" Target="../media/image19.svg"/><Relationship Id="rId11" Type="http://schemas.openxmlformats.org/officeDocument/2006/relationships/image" Target="../media/image34.pn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17.svg"/><Relationship Id="rId9" Type="http://schemas.openxmlformats.org/officeDocument/2006/relationships/image" Target="../media/image3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0.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0.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11">
            <a:extLst>
              <a:ext uri="{FF2B5EF4-FFF2-40B4-BE49-F238E27FC236}">
                <a16:creationId xmlns:a16="http://schemas.microsoft.com/office/drawing/2014/main" id="{5FC30EB7-4BAB-0FF7-98D4-823CCF8006EE}"/>
              </a:ext>
            </a:extLst>
          </p:cNvPr>
          <p:cNvSpPr/>
          <p:nvPr/>
        </p:nvSpPr>
        <p:spPr>
          <a:xfrm>
            <a:off x="718506" y="803460"/>
            <a:ext cx="10522633" cy="1470992"/>
          </a:xfrm>
          <a:prstGeom prst="roundRect">
            <a:avLst/>
          </a:prstGeom>
          <a:solidFill>
            <a:srgbClr val="FFFFFF">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Hộp Văn bản 13">
            <a:extLst>
              <a:ext uri="{FF2B5EF4-FFF2-40B4-BE49-F238E27FC236}">
                <a16:creationId xmlns:a16="http://schemas.microsoft.com/office/drawing/2014/main" id="{062C11AC-B72A-CC4B-F2B8-607D95E4BEB4}"/>
              </a:ext>
            </a:extLst>
          </p:cNvPr>
          <p:cNvSpPr txBox="1"/>
          <p:nvPr/>
        </p:nvSpPr>
        <p:spPr>
          <a:xfrm>
            <a:off x="786501" y="803460"/>
            <a:ext cx="10386645"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Chia </a:t>
            </a:r>
            <a:r>
              <a:rPr kumimoji="0" lang="en-US" sz="4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sẻ</a:t>
            </a:r>
            <a:r>
              <a:rPr kumimoji="0" lang="en-US" sz="48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những</a:t>
            </a:r>
            <a:r>
              <a:rPr kumimoji="0" lang="en-US" sz="48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điều</a:t>
            </a:r>
            <a:r>
              <a:rPr kumimoji="0" lang="en-US" sz="48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r>
              <a:rPr kumimoji="0" lang="en-US" sz="48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biết</a:t>
            </a:r>
            <a:r>
              <a:rPr kumimoji="0" lang="en-US" sz="48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en-US" sz="4800" b="0" i="0" u="none" strike="noStrike" kern="1200" cap="none" spc="0" normalizeH="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về</a:t>
            </a:r>
            <a:r>
              <a:rPr kumimoji="0" lang="en-US" sz="4800" b="0" i="0" u="none" strike="noStrike" kern="1200" cap="none" spc="0" normalizeH="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điện</a:t>
            </a:r>
            <a:r>
              <a:rPr kumimoji="0" lang="en-US" sz="48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thoại</a:t>
            </a:r>
            <a:r>
              <a:rPr kumimoji="0" lang="en-US" sz="48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di </a:t>
            </a:r>
            <a:r>
              <a:rPr kumimoji="0" lang="en-US" sz="48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động</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872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166B9F21-5F5F-20AF-F86C-D106337F2023}"/>
              </a:ext>
            </a:extLst>
          </p:cNvPr>
          <p:cNvSpPr txBox="1"/>
          <p:nvPr/>
        </p:nvSpPr>
        <p:spPr>
          <a:xfrm>
            <a:off x="1534611" y="1720282"/>
            <a:ext cx="9695793" cy="2123658"/>
          </a:xfrm>
          <a:prstGeom prst="rect">
            <a:avLst/>
          </a:prstGeom>
          <a:noFill/>
        </p:spPr>
        <p:txBody>
          <a:bodyPr wrap="square" rtlCol="0">
            <a:spAutoFit/>
          </a:bodyPr>
          <a:lstStyle/>
          <a:p>
            <a:pPr algn="just"/>
            <a:r>
              <a:rPr lang="vi-VN" sz="4400" b="1" dirty="0">
                <a:solidFill>
                  <a:srgbClr val="FF0000"/>
                </a:solidFill>
                <a:latin typeface="Calibri" panose="020F0502020204030204" pitchFamily="34" charset="0"/>
                <a:cs typeface="Calibri" panose="020F0502020204030204" pitchFamily="34" charset="0"/>
              </a:rPr>
              <a:t>Mác-tin Cúp-pơ: </a:t>
            </a:r>
            <a:r>
              <a:rPr lang="vi-VN" sz="4400" b="1" dirty="0">
                <a:solidFill>
                  <a:srgbClr val="002060"/>
                </a:solidFill>
                <a:latin typeface="Calibri" panose="020F0502020204030204" pitchFamily="34" charset="0"/>
                <a:cs typeface="Calibri" panose="020F0502020204030204" pitchFamily="34" charset="0"/>
              </a:rPr>
              <a:t>người nghiên cứu chế tạo điện thoại di động đầu tiên vào năm 1972-1973.</a:t>
            </a:r>
          </a:p>
        </p:txBody>
      </p:sp>
      <p:pic>
        <p:nvPicPr>
          <p:cNvPr id="3" name="Picture 2">
            <a:extLst>
              <a:ext uri="{FF2B5EF4-FFF2-40B4-BE49-F238E27FC236}">
                <a16:creationId xmlns:a16="http://schemas.microsoft.com/office/drawing/2014/main" id="{C3E6085E-75B6-4A74-A1DA-9E496B80A4CE}"/>
              </a:ext>
            </a:extLst>
          </p:cNvPr>
          <p:cNvPicPr>
            <a:picLocks noChangeAspect="1"/>
          </p:cNvPicPr>
          <p:nvPr/>
        </p:nvPicPr>
        <p:blipFill>
          <a:blip r:embed="rId2"/>
          <a:stretch>
            <a:fillRect/>
          </a:stretch>
        </p:blipFill>
        <p:spPr>
          <a:xfrm>
            <a:off x="885289" y="250700"/>
            <a:ext cx="10498222" cy="1292464"/>
          </a:xfrm>
          <a:prstGeom prst="rect">
            <a:avLst/>
          </a:prstGeom>
        </p:spPr>
      </p:pic>
      <p:pic>
        <p:nvPicPr>
          <p:cNvPr id="4" name="Picture 2" descr="Cha đẻ&quot; điện thoại di động bất ngờ khi nghe chúng ta dùng điện thoại đến 5  giờ/ngày">
            <a:extLst>
              <a:ext uri="{FF2B5EF4-FFF2-40B4-BE49-F238E27FC236}">
                <a16:creationId xmlns:a16="http://schemas.microsoft.com/office/drawing/2014/main" id="{FB789AE1-C275-EBC3-365C-F50588780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135" y="3332557"/>
            <a:ext cx="5382996" cy="298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85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40A27BB6-6909-CB0A-A08A-FD42D6295E52}"/>
              </a:ext>
            </a:extLst>
          </p:cNvPr>
          <p:cNvSpPr/>
          <p:nvPr/>
        </p:nvSpPr>
        <p:spPr>
          <a:xfrm>
            <a:off x="300111" y="265043"/>
            <a:ext cx="11591778" cy="6361044"/>
          </a:xfrm>
          <a:prstGeom prst="roundRect">
            <a:avLst>
              <a:gd name="adj" fmla="val 11589"/>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6">
            <a:extLst>
              <a:ext uri="{FF2B5EF4-FFF2-40B4-BE49-F238E27FC236}">
                <a16:creationId xmlns:a16="http://schemas.microsoft.com/office/drawing/2014/main" id="{166B9F21-5F5F-20AF-F86C-D106337F2023}"/>
              </a:ext>
            </a:extLst>
          </p:cNvPr>
          <p:cNvSpPr txBox="1"/>
          <p:nvPr/>
        </p:nvSpPr>
        <p:spPr>
          <a:xfrm>
            <a:off x="1534611" y="1720282"/>
            <a:ext cx="9695793" cy="2308324"/>
          </a:xfrm>
          <a:prstGeom prst="rect">
            <a:avLst/>
          </a:prstGeom>
          <a:noFill/>
        </p:spPr>
        <p:txBody>
          <a:bodyPr wrap="square" rtlCol="0">
            <a:spAutoFit/>
          </a:bodyPr>
          <a:lstStyle/>
          <a:p>
            <a:pPr lvl="0" algn="just"/>
            <a:r>
              <a:rPr lang="vi-VN" sz="3600" b="1" dirty="0">
                <a:solidFill>
                  <a:srgbClr val="002060"/>
                </a:solidFill>
                <a:latin typeface="Calibri" panose="020F0502020204030204" pitchFamily="34" charset="0"/>
                <a:cs typeface="Calibri" panose="020F0502020204030204" pitchFamily="34" charset="0"/>
              </a:rPr>
              <a:t>Hệ thống định vị toàn cầu (ứng dụng trên điện thoại di động): </a:t>
            </a:r>
            <a:r>
              <a:rPr lang="vi-VN" sz="3600" dirty="0">
                <a:solidFill>
                  <a:srgbClr val="002060"/>
                </a:solidFill>
                <a:latin typeface="Calibri" panose="020F0502020204030204" pitchFamily="34" charset="0"/>
                <a:cs typeface="Calibri" panose="020F0502020204030204" pitchFamily="34" charset="0"/>
              </a:rPr>
              <a:t>hệ thống xác định vị trí của người dùng; dẫn đường, tìm đường đi, xem bản đồ mọi nơi trên thế giới,..</a:t>
            </a:r>
          </a:p>
        </p:txBody>
      </p:sp>
      <p:pic>
        <p:nvPicPr>
          <p:cNvPr id="4" name="Picture 3">
            <a:extLst>
              <a:ext uri="{FF2B5EF4-FFF2-40B4-BE49-F238E27FC236}">
                <a16:creationId xmlns:a16="http://schemas.microsoft.com/office/drawing/2014/main" id="{C3E6085E-75B6-4A74-A1DA-9E496B80A4CE}"/>
              </a:ext>
            </a:extLst>
          </p:cNvPr>
          <p:cNvPicPr>
            <a:picLocks noChangeAspect="1"/>
          </p:cNvPicPr>
          <p:nvPr/>
        </p:nvPicPr>
        <p:blipFill>
          <a:blip r:embed="rId2"/>
          <a:stretch>
            <a:fillRect/>
          </a:stretch>
        </p:blipFill>
        <p:spPr>
          <a:xfrm>
            <a:off x="885289" y="250700"/>
            <a:ext cx="10498222" cy="1292464"/>
          </a:xfrm>
          <a:prstGeom prst="rect">
            <a:avLst/>
          </a:prstGeom>
        </p:spPr>
      </p:pic>
      <p:pic>
        <p:nvPicPr>
          <p:cNvPr id="5" name="Picture 2" descr="GPS là hệ thống xác định vị trí dựa trên vị trí của các vệ tinh nhân tạo">
            <a:extLst>
              <a:ext uri="{FF2B5EF4-FFF2-40B4-BE49-F238E27FC236}">
                <a16:creationId xmlns:a16="http://schemas.microsoft.com/office/drawing/2014/main" id="{01D7ECC8-D7CD-C1BE-D8FF-E38D10781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73" y="3462709"/>
            <a:ext cx="5000130" cy="281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31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9B5E6BC9-4574-2EF7-6971-070D36C86C6B}"/>
              </a:ext>
            </a:extLst>
          </p:cNvPr>
          <p:cNvSpPr/>
          <p:nvPr/>
        </p:nvSpPr>
        <p:spPr>
          <a:xfrm>
            <a:off x="192651" y="170965"/>
            <a:ext cx="11806697" cy="3642380"/>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3" name="Group 5">
            <a:extLst>
              <a:ext uri="{FF2B5EF4-FFF2-40B4-BE49-F238E27FC236}">
                <a16:creationId xmlns:a16="http://schemas.microsoft.com/office/drawing/2014/main" id="{B6ED5C9C-72ED-E965-76CD-D8CCE0196AEC}"/>
              </a:ext>
            </a:extLst>
          </p:cNvPr>
          <p:cNvGrpSpPr/>
          <p:nvPr/>
        </p:nvGrpSpPr>
        <p:grpSpPr>
          <a:xfrm>
            <a:off x="297494" y="409465"/>
            <a:ext cx="11258401" cy="1226272"/>
            <a:chOff x="948316" y="849284"/>
            <a:chExt cx="8451396" cy="1226272"/>
          </a:xfrm>
        </p:grpSpPr>
        <p:sp>
          <p:nvSpPr>
            <p:cNvPr id="4" name="TextBox 8">
              <a:extLst>
                <a:ext uri="{FF2B5EF4-FFF2-40B4-BE49-F238E27FC236}">
                  <a16:creationId xmlns:a16="http://schemas.microsoft.com/office/drawing/2014/main" id="{12ACD67F-2E8F-808B-F441-846672B434DC}"/>
                </a:ext>
              </a:extLst>
            </p:cNvPr>
            <p:cNvSpPr txBox="1"/>
            <p:nvPr/>
          </p:nvSpPr>
          <p:spPr>
            <a:xfrm>
              <a:off x="1614586" y="883740"/>
              <a:ext cx="7785126" cy="1191816"/>
            </a:xfrm>
            <a:prstGeom prst="roundRect">
              <a:avLst/>
            </a:prstGeom>
            <a:solidFill>
              <a:srgbClr val="FFFF99"/>
            </a:solidFill>
            <a:ln w="38100">
              <a:solidFill>
                <a:srgbClr val="FF0066"/>
              </a:solidFill>
            </a:ln>
          </p:spPr>
          <p:txBody>
            <a:bodyPr wrap="square" rtlCol="0">
              <a:spAutoFit/>
            </a:bodyPr>
            <a:lstStyle/>
            <a:p>
              <a:pPr algn="just"/>
              <a:r>
                <a:rPr lang="en-US" sz="3200" b="1" dirty="0">
                  <a:ea typeface="Roboto" panose="02000000000000000000" pitchFamily="2" charset="0"/>
                </a:rPr>
                <a:t>1. </a:t>
              </a:r>
              <a:r>
                <a:rPr lang="vi-VN" sz="3200" b="1" dirty="0">
                  <a:ea typeface="Roboto" panose="02000000000000000000" pitchFamily="2" charset="0"/>
                </a:rPr>
                <a:t>Giới thiệu về cuộc gọi đầu tiên bằng điện thoại di động (người gọi, thời điểm thực hiện cuộc gọi).</a:t>
              </a:r>
            </a:p>
          </p:txBody>
        </p:sp>
        <p:pic>
          <p:nvPicPr>
            <p:cNvPr id="5" name="Picture 9">
              <a:extLst>
                <a:ext uri="{FF2B5EF4-FFF2-40B4-BE49-F238E27FC236}">
                  <a16:creationId xmlns:a16="http://schemas.microsoft.com/office/drawing/2014/main" id="{4B524BAD-0CF4-E221-E09C-57C70065BF79}"/>
                </a:ext>
              </a:extLst>
            </p:cNvPr>
            <p:cNvPicPr>
              <a:picLocks noChangeAspect="1"/>
            </p:cNvPicPr>
            <p:nvPr/>
          </p:nvPicPr>
          <p:blipFill>
            <a:blip r:embed="rId4"/>
            <a:stretch>
              <a:fillRect/>
            </a:stretch>
          </p:blipFill>
          <p:spPr>
            <a:xfrm>
              <a:off x="948316" y="849284"/>
              <a:ext cx="666270" cy="802640"/>
            </a:xfrm>
            <a:prstGeom prst="rect">
              <a:avLst/>
            </a:prstGeom>
          </p:spPr>
        </p:pic>
      </p:grpSp>
      <p:grpSp>
        <p:nvGrpSpPr>
          <p:cNvPr id="6" name="Group 20">
            <a:extLst>
              <a:ext uri="{FF2B5EF4-FFF2-40B4-BE49-F238E27FC236}">
                <a16:creationId xmlns:a16="http://schemas.microsoft.com/office/drawing/2014/main" id="{35E84623-FA83-13CC-3D56-DE4903CD8AFD}"/>
              </a:ext>
            </a:extLst>
          </p:cNvPr>
          <p:cNvGrpSpPr/>
          <p:nvPr/>
        </p:nvGrpSpPr>
        <p:grpSpPr>
          <a:xfrm>
            <a:off x="355100" y="2045938"/>
            <a:ext cx="11481797" cy="1415574"/>
            <a:chOff x="473265" y="4763347"/>
            <a:chExt cx="11481797" cy="1415574"/>
          </a:xfrm>
        </p:grpSpPr>
        <p:sp>
          <p:nvSpPr>
            <p:cNvPr id="7" name="TextBox 16">
              <a:extLst>
                <a:ext uri="{FF2B5EF4-FFF2-40B4-BE49-F238E27FC236}">
                  <a16:creationId xmlns:a16="http://schemas.microsoft.com/office/drawing/2014/main" id="{BB862E90-1974-1EE2-3782-7432EA1EC530}"/>
                </a:ext>
              </a:extLst>
            </p:cNvPr>
            <p:cNvSpPr txBox="1"/>
            <p:nvPr/>
          </p:nvSpPr>
          <p:spPr>
            <a:xfrm>
              <a:off x="1186944" y="4850898"/>
              <a:ext cx="10768118" cy="1328023"/>
            </a:xfrm>
            <a:prstGeom prst="roundRect">
              <a:avLst/>
            </a:prstGeom>
            <a:solidFill>
              <a:srgbClr val="FFEBFF"/>
            </a:solidFill>
            <a:ln w="38100">
              <a:noFill/>
            </a:ln>
          </p:spPr>
          <p:txBody>
            <a:bodyPr wrap="square" rtlCol="0">
              <a:spAutoFit/>
            </a:bodyPr>
            <a:lstStyle/>
            <a:p>
              <a:pPr algn="just"/>
              <a:r>
                <a:rPr lang="vi-VN" sz="3600" b="1" dirty="0">
                  <a:solidFill>
                    <a:srgbClr val="FF0000"/>
                  </a:solidFill>
                  <a:ea typeface="Roboto" panose="02000000000000000000" pitchFamily="2" charset="0"/>
                </a:rPr>
                <a:t>Cuộc gọi đầu tiên bằng điện thoại di động do Mác – tin Cúp- pơ thực hiện.</a:t>
              </a:r>
              <a:endParaRPr lang="en-US" sz="3600" dirty="0">
                <a:solidFill>
                  <a:srgbClr val="FF0000"/>
                </a:solidFill>
                <a:latin typeface="Calibri" panose="020F0502020204030204" pitchFamily="34" charset="0"/>
                <a:ea typeface="Roboto" panose="02000000000000000000" pitchFamily="2" charset="0"/>
                <a:cs typeface="Calibri" panose="020F0502020204030204" pitchFamily="34" charset="0"/>
              </a:endParaRPr>
            </a:p>
          </p:txBody>
        </p:sp>
        <p:pic>
          <p:nvPicPr>
            <p:cNvPr id="8" name="Picture 7">
              <a:extLst>
                <a:ext uri="{FF2B5EF4-FFF2-40B4-BE49-F238E27FC236}">
                  <a16:creationId xmlns:a16="http://schemas.microsoft.com/office/drawing/2014/main" id="{5E77AABB-3E14-95C6-34EC-D57050793EFA}"/>
                </a:ext>
              </a:extLst>
            </p:cNvPr>
            <p:cNvPicPr>
              <a:picLocks noChangeAspect="1"/>
            </p:cNvPicPr>
            <p:nvPr/>
          </p:nvPicPr>
          <p:blipFill>
            <a:blip r:embed="rId5"/>
            <a:stretch>
              <a:fillRect/>
            </a:stretch>
          </p:blipFill>
          <p:spPr>
            <a:xfrm>
              <a:off x="473265" y="4763347"/>
              <a:ext cx="887562" cy="802640"/>
            </a:xfrm>
            <a:prstGeom prst="rect">
              <a:avLst/>
            </a:prstGeom>
          </p:spPr>
        </p:pic>
      </p:grpSp>
    </p:spTree>
    <p:extLst>
      <p:ext uri="{BB962C8B-B14F-4D97-AF65-F5344CB8AC3E}">
        <p14:creationId xmlns:p14="http://schemas.microsoft.com/office/powerpoint/2010/main" val="258670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21">
            <a:extLst>
              <a:ext uri="{FF2B5EF4-FFF2-40B4-BE49-F238E27FC236}">
                <a16:creationId xmlns:a16="http://schemas.microsoft.com/office/drawing/2014/main" id="{52C1D8E3-9E00-A9DB-C346-AB45A13C1F4A}"/>
              </a:ext>
            </a:extLst>
          </p:cNvPr>
          <p:cNvSpPr/>
          <p:nvPr/>
        </p:nvSpPr>
        <p:spPr>
          <a:xfrm>
            <a:off x="192651" y="596347"/>
            <a:ext cx="11806697" cy="5994457"/>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11" name="Picture 10">
            <a:extLst>
              <a:ext uri="{FF2B5EF4-FFF2-40B4-BE49-F238E27FC236}">
                <a16:creationId xmlns:a16="http://schemas.microsoft.com/office/drawing/2014/main" id="{2ADBEECC-2C45-099B-0A01-FB23C9DEA9FF}"/>
              </a:ext>
            </a:extLst>
          </p:cNvPr>
          <p:cNvPicPr>
            <a:picLocks noChangeAspect="1"/>
          </p:cNvPicPr>
          <p:nvPr/>
        </p:nvPicPr>
        <p:blipFill>
          <a:blip r:embed="rId2"/>
          <a:stretch>
            <a:fillRect/>
          </a:stretch>
        </p:blipFill>
        <p:spPr>
          <a:xfrm>
            <a:off x="1579417" y="1257609"/>
            <a:ext cx="9641403" cy="2083450"/>
          </a:xfrm>
          <a:prstGeom prst="rect">
            <a:avLst/>
          </a:prstGeom>
        </p:spPr>
      </p:pic>
      <p:graphicFrame>
        <p:nvGraphicFramePr>
          <p:cNvPr id="12" name="Table 11">
            <a:extLst>
              <a:ext uri="{FF2B5EF4-FFF2-40B4-BE49-F238E27FC236}">
                <a16:creationId xmlns:a16="http://schemas.microsoft.com/office/drawing/2014/main" id="{AE15ABB9-CBE8-A785-D2C3-F5DC20B36737}"/>
              </a:ext>
            </a:extLst>
          </p:cNvPr>
          <p:cNvGraphicFramePr>
            <a:graphicFrameLocks noGrp="1"/>
          </p:cNvGraphicFramePr>
          <p:nvPr>
            <p:extLst>
              <p:ext uri="{D42A27DB-BD31-4B8C-83A1-F6EECF244321}">
                <p14:modId xmlns:p14="http://schemas.microsoft.com/office/powerpoint/2010/main" val="3153306065"/>
              </p:ext>
            </p:extLst>
          </p:nvPr>
        </p:nvGraphicFramePr>
        <p:xfrm>
          <a:off x="308757" y="3355986"/>
          <a:ext cx="11530942" cy="3264075"/>
        </p:xfrm>
        <a:graphic>
          <a:graphicData uri="http://schemas.openxmlformats.org/drawingml/2006/table">
            <a:tbl>
              <a:tblPr firstRow="1" bandRow="1">
                <a:tableStyleId>{5C22544A-7EE6-4342-B048-85BDC9FD1C3A}</a:tableStyleId>
              </a:tblPr>
              <a:tblGrid>
                <a:gridCol w="4952012">
                  <a:extLst>
                    <a:ext uri="{9D8B030D-6E8A-4147-A177-3AD203B41FA5}">
                      <a16:colId xmlns:a16="http://schemas.microsoft.com/office/drawing/2014/main" val="613430700"/>
                    </a:ext>
                  </a:extLst>
                </a:gridCol>
                <a:gridCol w="6578930">
                  <a:extLst>
                    <a:ext uri="{9D8B030D-6E8A-4147-A177-3AD203B41FA5}">
                      <a16:colId xmlns:a16="http://schemas.microsoft.com/office/drawing/2014/main" val="2569779306"/>
                    </a:ext>
                  </a:extLst>
                </a:gridCol>
              </a:tblGrid>
              <a:tr h="868123">
                <a:tc>
                  <a:txBody>
                    <a:bodyPr/>
                    <a:lstStyle/>
                    <a:p>
                      <a:pPr algn="ctr"/>
                      <a:r>
                        <a:rPr lang="vi-VN" sz="2800" dirty="0">
                          <a:latin typeface="Cambria" panose="02040503050406030204" pitchFamily="18" charset="0"/>
                          <a:ea typeface="Cambria" panose="02040503050406030204" pitchFamily="18" charset="0"/>
                        </a:rPr>
                        <a:t>Khối lượng của điện thoại di động</a:t>
                      </a:r>
                      <a:endParaRPr lang="en-US" sz="28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800" dirty="0" err="1">
                          <a:latin typeface="Cambria" panose="02040503050406030204" pitchFamily="18" charset="0"/>
                          <a:ea typeface="Cambria" panose="02040503050406030204" pitchFamily="18" charset="0"/>
                        </a:rPr>
                        <a:t>Chức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năng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điện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thoại</a:t>
                      </a:r>
                      <a:r>
                        <a:rPr lang="en-US" sz="2800" dirty="0">
                          <a:latin typeface="Cambria" panose="02040503050406030204" pitchFamily="18" charset="0"/>
                          <a:ea typeface="Cambria" panose="02040503050406030204" pitchFamily="18" charset="0"/>
                        </a:rPr>
                        <a:t> di </a:t>
                      </a:r>
                      <a:r>
                        <a:rPr lang="en-US" sz="2800" dirty="0" err="1">
                          <a:latin typeface="Cambria" panose="02040503050406030204" pitchFamily="18" charset="0"/>
                          <a:ea typeface="Cambria" panose="02040503050406030204" pitchFamily="18" charset="0"/>
                        </a:rPr>
                        <a:t>động</a:t>
                      </a:r>
                      <a:endParaRPr lang="en-US" sz="28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861041710"/>
                  </a:ext>
                </a:extLst>
              </a:tr>
              <a:tr h="231919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5222702"/>
                  </a:ext>
                </a:extLst>
              </a:tr>
            </a:tbl>
          </a:graphicData>
        </a:graphic>
      </p:graphicFrame>
      <p:sp>
        <p:nvSpPr>
          <p:cNvPr id="13" name="TextBox 12">
            <a:extLst>
              <a:ext uri="{FF2B5EF4-FFF2-40B4-BE49-F238E27FC236}">
                <a16:creationId xmlns:a16="http://schemas.microsoft.com/office/drawing/2014/main" id="{CBDFB2AB-FE54-2320-9401-E324A55707B0}"/>
              </a:ext>
            </a:extLst>
          </p:cNvPr>
          <p:cNvSpPr txBox="1"/>
          <p:nvPr/>
        </p:nvSpPr>
        <p:spPr>
          <a:xfrm>
            <a:off x="486889" y="4322618"/>
            <a:ext cx="4429495" cy="1938992"/>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 Đầu tiên điện thoại di động được gọi là “cục gạch” vì nặng tới 1,1 ki-lô-gam.</a:t>
            </a:r>
            <a:endParaRPr lang="en-US" sz="2400" dirty="0">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Ngày nay, nhỏ gọn, nặng chưa tới 85 gam, bỏ vừa trong túi áo.</a:t>
            </a:r>
            <a:endParaRPr lang="en-US" sz="24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D85E90AB-4EFF-74B1-88C8-4288E41EDEBA}"/>
              </a:ext>
            </a:extLst>
          </p:cNvPr>
          <p:cNvSpPr txBox="1"/>
          <p:nvPr/>
        </p:nvSpPr>
        <p:spPr>
          <a:xfrm>
            <a:off x="5379521" y="4322618"/>
            <a:ext cx="6472051" cy="2308324"/>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 Gọi bằng thoại (lời nói) và bằng hình ảnh; nhắn tin văn bản và nhắn tin thoại; chụp ảnh, nghe nhạc, chơi trò chơi điện tử, xem phim,...</a:t>
            </a:r>
            <a:endParaRPr lang="en-US"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Mua sắm, giao dịch trực tuyến, phát, nhận video,...</a:t>
            </a:r>
            <a:endParaRPr lang="en-US"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Xác định vị trí nhờ hệ thống định vị toàn cầu.</a:t>
            </a:r>
          </a:p>
        </p:txBody>
      </p:sp>
      <p:grpSp>
        <p:nvGrpSpPr>
          <p:cNvPr id="15" name="Group 5">
            <a:extLst>
              <a:ext uri="{FF2B5EF4-FFF2-40B4-BE49-F238E27FC236}">
                <a16:creationId xmlns:a16="http://schemas.microsoft.com/office/drawing/2014/main" id="{875155FC-560C-CB58-4D3F-F36DF30B5CC7}"/>
              </a:ext>
            </a:extLst>
          </p:cNvPr>
          <p:cNvGrpSpPr/>
          <p:nvPr/>
        </p:nvGrpSpPr>
        <p:grpSpPr>
          <a:xfrm>
            <a:off x="158469" y="86321"/>
            <a:ext cx="11478783" cy="1048306"/>
            <a:chOff x="782881" y="482420"/>
            <a:chExt cx="8616831" cy="1048306"/>
          </a:xfrm>
        </p:grpSpPr>
        <p:sp>
          <p:nvSpPr>
            <p:cNvPr id="16" name="TextBox 8">
              <a:extLst>
                <a:ext uri="{FF2B5EF4-FFF2-40B4-BE49-F238E27FC236}">
                  <a16:creationId xmlns:a16="http://schemas.microsoft.com/office/drawing/2014/main" id="{44BFF33D-8A27-9EE2-5008-82A6EC35E53A}"/>
                </a:ext>
              </a:extLst>
            </p:cNvPr>
            <p:cNvSpPr txBox="1"/>
            <p:nvPr/>
          </p:nvSpPr>
          <p:spPr>
            <a:xfrm>
              <a:off x="1232127" y="883740"/>
              <a:ext cx="8167585" cy="646986"/>
            </a:xfrm>
            <a:prstGeom prst="roundRect">
              <a:avLst/>
            </a:prstGeom>
            <a:solidFill>
              <a:srgbClr val="FFFF99"/>
            </a:solidFill>
            <a:ln w="38100">
              <a:solidFill>
                <a:srgbClr val="FF0066"/>
              </a:solidFill>
            </a:ln>
          </p:spPr>
          <p:txBody>
            <a:bodyPr wrap="square" rtlCol="0">
              <a:spAutoFit/>
            </a:bodyPr>
            <a:lstStyle/>
            <a:p>
              <a:pPr algn="just"/>
              <a:r>
                <a:rPr lang="en-US" sz="3200" b="1" dirty="0">
                  <a:ea typeface="Roboto" panose="02000000000000000000" pitchFamily="2" charset="0"/>
                </a:rPr>
                <a:t>2. </a:t>
              </a:r>
              <a:r>
                <a:rPr lang="vi-VN" sz="3200" b="1" dirty="0">
                  <a:ea typeface="Roboto" panose="02000000000000000000" pitchFamily="2" charset="0"/>
                </a:rPr>
                <a:t>Tìm trong bài những thông tin về điện thoại di động.</a:t>
              </a:r>
            </a:p>
          </p:txBody>
        </p:sp>
        <p:pic>
          <p:nvPicPr>
            <p:cNvPr id="17" name="Picture 9">
              <a:extLst>
                <a:ext uri="{FF2B5EF4-FFF2-40B4-BE49-F238E27FC236}">
                  <a16:creationId xmlns:a16="http://schemas.microsoft.com/office/drawing/2014/main" id="{C2DDAED9-67DA-1F62-65A8-61AA93685197}"/>
                </a:ext>
              </a:extLst>
            </p:cNvPr>
            <p:cNvPicPr>
              <a:picLocks noChangeAspect="1"/>
            </p:cNvPicPr>
            <p:nvPr/>
          </p:nvPicPr>
          <p:blipFill>
            <a:blip r:embed="rId3"/>
            <a:stretch>
              <a:fillRect/>
            </a:stretch>
          </p:blipFill>
          <p:spPr>
            <a:xfrm>
              <a:off x="782881" y="482420"/>
              <a:ext cx="666270" cy="802640"/>
            </a:xfrm>
            <a:prstGeom prst="rect">
              <a:avLst/>
            </a:prstGeom>
          </p:spPr>
        </p:pic>
      </p:grpSp>
    </p:spTree>
    <p:extLst>
      <p:ext uri="{BB962C8B-B14F-4D97-AF65-F5344CB8AC3E}">
        <p14:creationId xmlns:p14="http://schemas.microsoft.com/office/powerpoint/2010/main" val="57572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875155FC-560C-CB58-4D3F-F36DF30B5CC7}"/>
              </a:ext>
            </a:extLst>
          </p:cNvPr>
          <p:cNvGrpSpPr/>
          <p:nvPr/>
        </p:nvGrpSpPr>
        <p:grpSpPr>
          <a:xfrm>
            <a:off x="0" y="678111"/>
            <a:ext cx="11575404" cy="2079586"/>
            <a:chOff x="710350" y="745111"/>
            <a:chExt cx="8689362" cy="2079586"/>
          </a:xfrm>
        </p:grpSpPr>
        <p:sp>
          <p:nvSpPr>
            <p:cNvPr id="3" name="TextBox 8">
              <a:extLst>
                <a:ext uri="{FF2B5EF4-FFF2-40B4-BE49-F238E27FC236}">
                  <a16:creationId xmlns:a16="http://schemas.microsoft.com/office/drawing/2014/main" id="{44BFF33D-8A27-9EE2-5008-82A6EC35E53A}"/>
                </a:ext>
              </a:extLst>
            </p:cNvPr>
            <p:cNvSpPr txBox="1"/>
            <p:nvPr/>
          </p:nvSpPr>
          <p:spPr>
            <a:xfrm>
              <a:off x="1232127" y="883740"/>
              <a:ext cx="8167585" cy="1940957"/>
            </a:xfrm>
            <a:prstGeom prst="roundRect">
              <a:avLst/>
            </a:prstGeom>
            <a:solidFill>
              <a:srgbClr val="FFFF99"/>
            </a:solidFill>
            <a:ln w="38100">
              <a:solidFill>
                <a:srgbClr val="FF0066"/>
              </a:solidFill>
            </a:ln>
          </p:spPr>
          <p:txBody>
            <a:bodyPr wrap="square" rtlCol="0">
              <a:spAutoFit/>
            </a:bodyPr>
            <a:lstStyle/>
            <a:p>
              <a:pPr algn="just"/>
              <a:r>
                <a:rPr lang="en-US" sz="3600" b="1" dirty="0">
                  <a:latin typeface="Cambria" panose="02040503050406030204" pitchFamily="18" charset="0"/>
                  <a:ea typeface="Cambria" panose="02040503050406030204" pitchFamily="18" charset="0"/>
                </a:rPr>
                <a:t>3. </a:t>
              </a:r>
              <a:r>
                <a:rPr lang="vi-VN" sz="3600" b="1" dirty="0">
                  <a:latin typeface="Cambria" panose="02040503050406030204" pitchFamily="18" charset="0"/>
                  <a:ea typeface="Cambria" panose="02040503050406030204" pitchFamily="18" charset="0"/>
                </a:rPr>
                <a:t>Trong các chức năng của điện thoại di động được nói tới trong bài, em thích chức năng nào nhất? Vì sao?</a:t>
              </a:r>
              <a:endParaRPr lang="vi-VN" sz="3600" b="1" dirty="0">
                <a:latin typeface="Cambria" panose="02040503050406030204" pitchFamily="18" charset="0"/>
                <a:ea typeface="Cambria" panose="02040503050406030204" pitchFamily="18" charset="0"/>
                <a:cs typeface="Calibri" panose="020F0502020204030204" pitchFamily="34" charset="0"/>
              </a:endParaRPr>
            </a:p>
          </p:txBody>
        </p:sp>
        <p:pic>
          <p:nvPicPr>
            <p:cNvPr id="4" name="Picture 9">
              <a:extLst>
                <a:ext uri="{FF2B5EF4-FFF2-40B4-BE49-F238E27FC236}">
                  <a16:creationId xmlns:a16="http://schemas.microsoft.com/office/drawing/2014/main" id="{C2DDAED9-67DA-1F62-65A8-61AA93685197}"/>
                </a:ext>
              </a:extLst>
            </p:cNvPr>
            <p:cNvPicPr>
              <a:picLocks noChangeAspect="1"/>
            </p:cNvPicPr>
            <p:nvPr/>
          </p:nvPicPr>
          <p:blipFill>
            <a:blip r:embed="rId4"/>
            <a:stretch>
              <a:fillRect/>
            </a:stretch>
          </p:blipFill>
          <p:spPr>
            <a:xfrm>
              <a:off x="710350" y="745111"/>
              <a:ext cx="666270" cy="802640"/>
            </a:xfrm>
            <a:prstGeom prst="rect">
              <a:avLst/>
            </a:prstGeom>
          </p:spPr>
        </p:pic>
      </p:grpSp>
      <p:grpSp>
        <p:nvGrpSpPr>
          <p:cNvPr id="5" name="Group 20">
            <a:extLst>
              <a:ext uri="{FF2B5EF4-FFF2-40B4-BE49-F238E27FC236}">
                <a16:creationId xmlns:a16="http://schemas.microsoft.com/office/drawing/2014/main" id="{44A6AD62-4D17-8127-2B80-EFF84E028527}"/>
              </a:ext>
            </a:extLst>
          </p:cNvPr>
          <p:cNvGrpSpPr/>
          <p:nvPr/>
        </p:nvGrpSpPr>
        <p:grpSpPr>
          <a:xfrm>
            <a:off x="0" y="2874369"/>
            <a:ext cx="11970327" cy="3473291"/>
            <a:chOff x="597617" y="4561093"/>
            <a:chExt cx="11970327" cy="3473291"/>
          </a:xfrm>
        </p:grpSpPr>
        <p:sp>
          <p:nvSpPr>
            <p:cNvPr id="6" name="TextBox 16">
              <a:extLst>
                <a:ext uri="{FF2B5EF4-FFF2-40B4-BE49-F238E27FC236}">
                  <a16:creationId xmlns:a16="http://schemas.microsoft.com/office/drawing/2014/main" id="{3E17C8A5-7DFE-C449-C84D-40A5FFCE79AF}"/>
                </a:ext>
              </a:extLst>
            </p:cNvPr>
            <p:cNvSpPr txBox="1"/>
            <p:nvPr/>
          </p:nvSpPr>
          <p:spPr>
            <a:xfrm>
              <a:off x="1195036" y="4561093"/>
              <a:ext cx="11372908" cy="3473291"/>
            </a:xfrm>
            <a:prstGeom prst="roundRect">
              <a:avLst/>
            </a:prstGeom>
            <a:noFill/>
            <a:ln w="38100">
              <a:noFill/>
            </a:ln>
          </p:spPr>
          <p:txBody>
            <a:bodyPr wrap="square" rtlCol="0">
              <a:spAutoFit/>
            </a:bodyPr>
            <a:lstStyle/>
            <a:p>
              <a:pPr algn="just"/>
              <a:r>
                <a:rPr lang="vi-VN" sz="3300" b="1" dirty="0">
                  <a:solidFill>
                    <a:srgbClr val="FF0000"/>
                  </a:solidFill>
                  <a:latin typeface="Cambria" panose="02040503050406030204" pitchFamily="18" charset="0"/>
                  <a:ea typeface="Cambria" panose="02040503050406030204" pitchFamily="18" charset="0"/>
                  <a:cs typeface="Calibri" panose="020F0502020204030204" pitchFamily="34" charset="0"/>
                </a:rPr>
                <a:t>VD: chụp ảnh, nghe nhạc, chơi trò chơi điện tử, xem phim, gọi điện bằng hình ảnh,...; thích chức năng chụp ảnh vì lưu lại được những hình ảnh khi đi du lịch, khi gặp gỡ người thân, bạn bè, những dịp lễ Tết, sinh nhật; thích chức năng gọi điện bằng hình ảnh vì nhìn thấy được người nói chuyện với mình,...</a:t>
              </a:r>
            </a:p>
          </p:txBody>
        </p:sp>
        <p:pic>
          <p:nvPicPr>
            <p:cNvPr id="7" name="Picture 14">
              <a:extLst>
                <a:ext uri="{FF2B5EF4-FFF2-40B4-BE49-F238E27FC236}">
                  <a16:creationId xmlns:a16="http://schemas.microsoft.com/office/drawing/2014/main" id="{4551C77D-F082-EE25-E2EC-EFBA4AE60F7B}"/>
                </a:ext>
              </a:extLst>
            </p:cNvPr>
            <p:cNvPicPr>
              <a:picLocks noChangeAspect="1"/>
            </p:cNvPicPr>
            <p:nvPr/>
          </p:nvPicPr>
          <p:blipFill>
            <a:blip r:embed="rId5"/>
            <a:stretch>
              <a:fillRect/>
            </a:stretch>
          </p:blipFill>
          <p:spPr>
            <a:xfrm>
              <a:off x="597617" y="4715586"/>
              <a:ext cx="788484" cy="713042"/>
            </a:xfrm>
            <a:prstGeom prst="rect">
              <a:avLst/>
            </a:prstGeom>
          </p:spPr>
        </p:pic>
      </p:grpSp>
    </p:spTree>
    <p:extLst>
      <p:ext uri="{BB962C8B-B14F-4D97-AF65-F5344CB8AC3E}">
        <p14:creationId xmlns:p14="http://schemas.microsoft.com/office/powerpoint/2010/main" val="9148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875155FC-560C-CB58-4D3F-F36DF30B5CC7}"/>
              </a:ext>
            </a:extLst>
          </p:cNvPr>
          <p:cNvGrpSpPr/>
          <p:nvPr/>
        </p:nvGrpSpPr>
        <p:grpSpPr>
          <a:xfrm>
            <a:off x="0" y="678111"/>
            <a:ext cx="11575404" cy="1466652"/>
            <a:chOff x="710350" y="745111"/>
            <a:chExt cx="8689362" cy="1466652"/>
          </a:xfrm>
        </p:grpSpPr>
        <p:sp>
          <p:nvSpPr>
            <p:cNvPr id="3" name="TextBox 8">
              <a:extLst>
                <a:ext uri="{FF2B5EF4-FFF2-40B4-BE49-F238E27FC236}">
                  <a16:creationId xmlns:a16="http://schemas.microsoft.com/office/drawing/2014/main" id="{44BFF33D-8A27-9EE2-5008-82A6EC35E53A}"/>
                </a:ext>
              </a:extLst>
            </p:cNvPr>
            <p:cNvSpPr txBox="1"/>
            <p:nvPr/>
          </p:nvSpPr>
          <p:spPr>
            <a:xfrm>
              <a:off x="1232127" y="883740"/>
              <a:ext cx="8167585" cy="1328023"/>
            </a:xfrm>
            <a:prstGeom prst="roundRect">
              <a:avLst/>
            </a:prstGeom>
            <a:solidFill>
              <a:srgbClr val="FFFF99"/>
            </a:solidFill>
            <a:ln w="38100">
              <a:solidFill>
                <a:srgbClr val="FF0066"/>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ngày nay, con người sẽ gặp những khó khăn gì nếu không có điện thoại di động?</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Picture 9">
              <a:extLst>
                <a:ext uri="{FF2B5EF4-FFF2-40B4-BE49-F238E27FC236}">
                  <a16:creationId xmlns:a16="http://schemas.microsoft.com/office/drawing/2014/main" id="{C2DDAED9-67DA-1F62-65A8-61AA93685197}"/>
                </a:ext>
              </a:extLst>
            </p:cNvPr>
            <p:cNvPicPr>
              <a:picLocks noChangeAspect="1"/>
            </p:cNvPicPr>
            <p:nvPr/>
          </p:nvPicPr>
          <p:blipFill>
            <a:blip r:embed="rId4"/>
            <a:stretch>
              <a:fillRect/>
            </a:stretch>
          </p:blipFill>
          <p:spPr>
            <a:xfrm>
              <a:off x="710350" y="745111"/>
              <a:ext cx="666270" cy="802640"/>
            </a:xfrm>
            <a:prstGeom prst="rect">
              <a:avLst/>
            </a:prstGeom>
          </p:spPr>
        </p:pic>
      </p:grpSp>
      <p:grpSp>
        <p:nvGrpSpPr>
          <p:cNvPr id="5" name="Group 20">
            <a:extLst>
              <a:ext uri="{FF2B5EF4-FFF2-40B4-BE49-F238E27FC236}">
                <a16:creationId xmlns:a16="http://schemas.microsoft.com/office/drawing/2014/main" id="{44A6AD62-4D17-8127-2B80-EFF84E028527}"/>
              </a:ext>
            </a:extLst>
          </p:cNvPr>
          <p:cNvGrpSpPr/>
          <p:nvPr/>
        </p:nvGrpSpPr>
        <p:grpSpPr>
          <a:xfrm>
            <a:off x="0" y="2090598"/>
            <a:ext cx="11970327" cy="4358640"/>
            <a:chOff x="597617" y="4561093"/>
            <a:chExt cx="11970327" cy="4358640"/>
          </a:xfrm>
        </p:grpSpPr>
        <p:sp>
          <p:nvSpPr>
            <p:cNvPr id="6" name="TextBox 16">
              <a:extLst>
                <a:ext uri="{FF2B5EF4-FFF2-40B4-BE49-F238E27FC236}">
                  <a16:creationId xmlns:a16="http://schemas.microsoft.com/office/drawing/2014/main" id="{3E17C8A5-7DFE-C449-C84D-40A5FFCE79AF}"/>
                </a:ext>
              </a:extLst>
            </p:cNvPr>
            <p:cNvSpPr txBox="1"/>
            <p:nvPr/>
          </p:nvSpPr>
          <p:spPr>
            <a:xfrm>
              <a:off x="977627" y="4561093"/>
              <a:ext cx="11590317" cy="4358640"/>
            </a:xfrm>
            <a:prstGeom prst="roundRect">
              <a:avLst/>
            </a:prstGeom>
            <a:noFill/>
            <a:ln w="38100">
              <a:noFill/>
            </a:ln>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Ngày nay, do nhu cầu thông tin liên lạc cần nhanh chóng, kịp thời, các thông tin dữ liệu cần gửi đi, chia sẻ cho nhiều người cùng lúc... nếu không có điện thoại di động thì những việc trên khó có thể thực hiện được, nếu muốn thực hiện được thì cần thời gian dài và các phương tiện hỗ trợ khác.</a:t>
              </a:r>
              <a:endParaRPr kumimoji="0" lang="en-US" sz="2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Cùng với đó, sóng điện thoại di động đã được phủ gần như ở khắp mọi nơi nên mọi người có thể liên lạc với nhau mọi lúc, mọi nơi mà không có điện thoại di động thì khó có thể thực hiện được. Việc xác định vị trí (hữu ích trong cứu nạn), dẫn đường,... cũng thật khó thực hiện nếu không có điện thoại di động,...</a:t>
              </a:r>
            </a:p>
          </p:txBody>
        </p:sp>
        <p:pic>
          <p:nvPicPr>
            <p:cNvPr id="7" name="Picture 14">
              <a:extLst>
                <a:ext uri="{FF2B5EF4-FFF2-40B4-BE49-F238E27FC236}">
                  <a16:creationId xmlns:a16="http://schemas.microsoft.com/office/drawing/2014/main" id="{4551C77D-F082-EE25-E2EC-EFBA4AE60F7B}"/>
                </a:ext>
              </a:extLst>
            </p:cNvPr>
            <p:cNvPicPr>
              <a:picLocks noChangeAspect="1"/>
            </p:cNvPicPr>
            <p:nvPr/>
          </p:nvPicPr>
          <p:blipFill>
            <a:blip r:embed="rId5"/>
            <a:stretch>
              <a:fillRect/>
            </a:stretch>
          </p:blipFill>
          <p:spPr>
            <a:xfrm>
              <a:off x="597617" y="4715586"/>
              <a:ext cx="788484" cy="713042"/>
            </a:xfrm>
            <a:prstGeom prst="rect">
              <a:avLst/>
            </a:prstGeom>
          </p:spPr>
        </p:pic>
      </p:grpSp>
    </p:spTree>
    <p:extLst>
      <p:ext uri="{BB962C8B-B14F-4D97-AF65-F5344CB8AC3E}">
        <p14:creationId xmlns:p14="http://schemas.microsoft.com/office/powerpoint/2010/main" val="136110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F5AC65-D204-C082-C0D0-1B28FB4B17E2}"/>
              </a:ext>
            </a:extLst>
          </p:cNvPr>
          <p:cNvPicPr>
            <a:picLocks noChangeAspect="1"/>
          </p:cNvPicPr>
          <p:nvPr/>
        </p:nvPicPr>
        <p:blipFill>
          <a:blip r:embed="rId2"/>
          <a:stretch>
            <a:fillRect/>
          </a:stretch>
        </p:blipFill>
        <p:spPr>
          <a:xfrm>
            <a:off x="866320" y="252788"/>
            <a:ext cx="10601863" cy="4523624"/>
          </a:xfrm>
          <a:prstGeom prst="rect">
            <a:avLst/>
          </a:prstGeom>
        </p:spPr>
      </p:pic>
    </p:spTree>
    <p:extLst>
      <p:ext uri="{BB962C8B-B14F-4D97-AF65-F5344CB8AC3E}">
        <p14:creationId xmlns:p14="http://schemas.microsoft.com/office/powerpoint/2010/main" val="28762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B693357D-B6F0-EA7A-2145-846DC5FFF460}"/>
              </a:ext>
            </a:extLst>
          </p:cNvPr>
          <p:cNvGrpSpPr/>
          <p:nvPr/>
        </p:nvGrpSpPr>
        <p:grpSpPr>
          <a:xfrm>
            <a:off x="313733" y="150333"/>
            <a:ext cx="11564534" cy="1521732"/>
            <a:chOff x="204637" y="128514"/>
            <a:chExt cx="11564534" cy="1521732"/>
          </a:xfrm>
        </p:grpSpPr>
        <p:grpSp>
          <p:nvGrpSpPr>
            <p:cNvPr id="3" name="Group 1">
              <a:extLst>
                <a:ext uri="{FF2B5EF4-FFF2-40B4-BE49-F238E27FC236}">
                  <a16:creationId xmlns:a16="http://schemas.microsoft.com/office/drawing/2014/main" id="{B0C4D1DD-8435-6AE8-30C4-0EAFDC59488B}"/>
                </a:ext>
              </a:extLst>
            </p:cNvPr>
            <p:cNvGrpSpPr/>
            <p:nvPr/>
          </p:nvGrpSpPr>
          <p:grpSpPr>
            <a:xfrm>
              <a:off x="204637" y="526534"/>
              <a:ext cx="11449298" cy="1123712"/>
              <a:chOff x="1473880" y="926145"/>
              <a:chExt cx="8594697" cy="1123712"/>
            </a:xfrm>
          </p:grpSpPr>
          <p:sp>
            <p:nvSpPr>
              <p:cNvPr id="5" name="TextBox 2">
                <a:extLst>
                  <a:ext uri="{FF2B5EF4-FFF2-40B4-BE49-F238E27FC236}">
                    <a16:creationId xmlns:a16="http://schemas.microsoft.com/office/drawing/2014/main" id="{C5BD1385-1E68-32AB-B1B1-84DCEAA9C336}"/>
                  </a:ext>
                </a:extLst>
              </p:cNvPr>
              <p:cNvSpPr txBox="1"/>
              <p:nvPr/>
            </p:nvSpPr>
            <p:spPr>
              <a:xfrm>
                <a:off x="1861906" y="926145"/>
                <a:ext cx="8206671" cy="1123712"/>
              </a:xfrm>
              <a:prstGeom prst="roundRect">
                <a:avLst/>
              </a:prstGeom>
              <a:solidFill>
                <a:srgbClr val="E0FFC1"/>
              </a:solidFill>
              <a:ln w="38100">
                <a:solidFill>
                  <a:srgbClr val="00B050"/>
                </a:solidFill>
              </a:ln>
            </p:spPr>
            <p:txBody>
              <a:bodyPr wrap="square" rtlCol="0">
                <a:spAutoFit/>
              </a:bodyPr>
              <a:lstStyle/>
              <a:p>
                <a:pPr algn="just"/>
                <a:r>
                  <a:rPr lang="en-US" sz="4000" b="1">
                    <a:ea typeface="Roboto" panose="02000000000000000000" pitchFamily="2" charset="0"/>
                  </a:rPr>
                  <a:t>  </a:t>
                </a:r>
                <a:r>
                  <a:rPr lang="en-US" sz="6000" b="1">
                    <a:ea typeface="Roboto" panose="02000000000000000000" pitchFamily="2" charset="0"/>
                  </a:rPr>
                  <a:t>Nội dung chính của bài đọc là gì?</a:t>
                </a:r>
                <a:endParaRPr lang="en-US" sz="4000" b="1" dirty="0">
                  <a:ea typeface="Roboto" panose="02000000000000000000" pitchFamily="2" charset="0"/>
                </a:endParaRPr>
              </a:p>
            </p:txBody>
          </p:sp>
          <p:pic>
            <p:nvPicPr>
              <p:cNvPr id="6" name="Picture 4">
                <a:extLst>
                  <a:ext uri="{FF2B5EF4-FFF2-40B4-BE49-F238E27FC236}">
                    <a16:creationId xmlns:a16="http://schemas.microsoft.com/office/drawing/2014/main" id="{B563C33A-0C94-E6A6-B25C-BF6E762ADE51}"/>
                  </a:ext>
                </a:extLst>
              </p:cNvPr>
              <p:cNvPicPr>
                <a:picLocks noChangeAspect="1"/>
              </p:cNvPicPr>
              <p:nvPr/>
            </p:nvPicPr>
            <p:blipFill>
              <a:blip r:embed="rId4"/>
              <a:stretch>
                <a:fillRect/>
              </a:stretch>
            </p:blipFill>
            <p:spPr>
              <a:xfrm>
                <a:off x="1473880" y="1136676"/>
                <a:ext cx="666270" cy="802640"/>
              </a:xfrm>
              <a:prstGeom prst="rect">
                <a:avLst/>
              </a:prstGeom>
            </p:spPr>
          </p:pic>
        </p:grpSp>
        <p:pic>
          <p:nvPicPr>
            <p:cNvPr id="4" name="Picture 2">
              <a:extLst>
                <a:ext uri="{FF2B5EF4-FFF2-40B4-BE49-F238E27FC236}">
                  <a16:creationId xmlns:a16="http://schemas.microsoft.com/office/drawing/2014/main" id="{F51EEAA0-C976-2FE0-38F6-157294EA13C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909909" y="128514"/>
              <a:ext cx="1859262" cy="604260"/>
            </a:xfrm>
            <a:prstGeom prst="rect">
              <a:avLst/>
            </a:prstGeom>
          </p:spPr>
        </p:pic>
      </p:grpSp>
      <p:sp>
        <p:nvSpPr>
          <p:cNvPr id="7" name="Rectangle: Rounded Corners 17">
            <a:extLst>
              <a:ext uri="{FF2B5EF4-FFF2-40B4-BE49-F238E27FC236}">
                <a16:creationId xmlns:a16="http://schemas.microsoft.com/office/drawing/2014/main" id="{FC0989C2-BC2A-DD83-17DB-F4D267C7ADAF}"/>
              </a:ext>
            </a:extLst>
          </p:cNvPr>
          <p:cNvSpPr/>
          <p:nvPr/>
        </p:nvSpPr>
        <p:spPr>
          <a:xfrm>
            <a:off x="225631" y="2046327"/>
            <a:ext cx="8651669" cy="4532603"/>
          </a:xfrm>
          <a:prstGeom prst="roundRect">
            <a:avLst/>
          </a:prstGeom>
          <a:solidFill>
            <a:srgbClr val="FFFFCC"/>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bg2">
                    <a:lumMod val="10000"/>
                  </a:schemeClr>
                </a:solidFill>
                <a:latin typeface="Calibri" panose="020F0502020204030204" pitchFamily="34" charset="0"/>
                <a:cs typeface="Calibri" panose="020F0502020204030204" pitchFamily="34" charset="0"/>
              </a:rPr>
              <a:t>   </a:t>
            </a:r>
            <a:r>
              <a:rPr lang="vi-VN" sz="3600" dirty="0">
                <a:solidFill>
                  <a:schemeClr val="bg2">
                    <a:lumMod val="10000"/>
                  </a:schemeClr>
                </a:solidFill>
                <a:latin typeface="Calibri" panose="020F0502020204030204" pitchFamily="34" charset="0"/>
                <a:cs typeface="Calibri" panose="020F0502020204030204" pitchFamily="34" charset="0"/>
              </a:rPr>
              <a:t>Điện thoại di động là một trong những phương tiện thông tin hiện đại mà con người đã phát minh được. Nhờ nó, con người có một cuộc sống tiện lợi, phát triển tinh thần, cắt giảm sức lực và thời gian đi rất nhiều. Điện thoại ngày nay đã có nhiều cải tiến thông minh đáng kể so với những chiếc điện thoại phát minh từ đời đầu.</a:t>
            </a:r>
          </a:p>
        </p:txBody>
      </p:sp>
    </p:spTree>
    <p:extLst>
      <p:ext uri="{BB962C8B-B14F-4D97-AF65-F5344CB8AC3E}">
        <p14:creationId xmlns:p14="http://schemas.microsoft.com/office/powerpoint/2010/main" val="296942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933A12-EA41-F85C-2E52-5FAB4DA0099E}"/>
              </a:ext>
            </a:extLst>
          </p:cNvPr>
          <p:cNvSpPr txBox="1"/>
          <p:nvPr/>
        </p:nvSpPr>
        <p:spPr>
          <a:xfrm>
            <a:off x="303049" y="2609499"/>
            <a:ext cx="7926551" cy="3539430"/>
          </a:xfrm>
          <a:prstGeom prst="rect">
            <a:avLst/>
          </a:prstGeom>
          <a:noFill/>
        </p:spPr>
        <p:txBody>
          <a:bodyPr wrap="square">
            <a:spAutoFit/>
          </a:bodyPr>
          <a:lstStyle/>
          <a:p>
            <a:pPr marL="685800" lvl="0" indent="-685800" algn="just">
              <a:buFont typeface="Wingdings" panose="05000000000000000000" pitchFamily="2" charset="2"/>
              <a:buChar char="Ø"/>
            </a:pPr>
            <a:r>
              <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rPr>
              <a:t>Đ</a:t>
            </a: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ọc rõ ràng, rành mạch nhấn giọng ở những từ ngữ thể hiện sự phát triển của điện thoại di động về kích thước (từ chỗ được gọi là cục gạch đến nhỏ gọn, có thể bỏ vừa túi áo) về những chức năng thay thế hàng loạt dụng cụ khác nhau (chụp ảnh, nghe nhạc, xem phim….)</a:t>
            </a:r>
          </a:p>
        </p:txBody>
      </p:sp>
      <p:grpSp>
        <p:nvGrpSpPr>
          <p:cNvPr id="3" name="Group 2">
            <a:extLst>
              <a:ext uri="{FF2B5EF4-FFF2-40B4-BE49-F238E27FC236}">
                <a16:creationId xmlns:a16="http://schemas.microsoft.com/office/drawing/2014/main" id="{2DA7076C-2E3D-D87C-1768-2980443ED7AD}"/>
              </a:ext>
            </a:extLst>
          </p:cNvPr>
          <p:cNvGrpSpPr/>
          <p:nvPr/>
        </p:nvGrpSpPr>
        <p:grpSpPr>
          <a:xfrm>
            <a:off x="909295" y="571437"/>
            <a:ext cx="6748914" cy="1479503"/>
            <a:chOff x="-1348506" y="186909"/>
            <a:chExt cx="11385439" cy="1342591"/>
          </a:xfrm>
        </p:grpSpPr>
        <p:pic>
          <p:nvPicPr>
            <p:cNvPr id="4" name="Picture 3">
              <a:extLst>
                <a:ext uri="{FF2B5EF4-FFF2-40B4-BE49-F238E27FC236}">
                  <a16:creationId xmlns:a16="http://schemas.microsoft.com/office/drawing/2014/main" id="{C853034D-A86A-B42E-1823-E5A1037EC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48506" y="186909"/>
              <a:ext cx="11381711" cy="1342591"/>
            </a:xfrm>
            <a:prstGeom prst="rect">
              <a:avLst/>
            </a:prstGeom>
          </p:spPr>
        </p:pic>
        <p:sp>
          <p:nvSpPr>
            <p:cNvPr id="5" name="TextBox 4">
              <a:extLst>
                <a:ext uri="{FF2B5EF4-FFF2-40B4-BE49-F238E27FC236}">
                  <a16:creationId xmlns:a16="http://schemas.microsoft.com/office/drawing/2014/main" id="{6E44507E-87E5-42F5-2708-05706E40651D}"/>
                </a:ext>
              </a:extLst>
            </p:cNvPr>
            <p:cNvSpPr txBox="1"/>
            <p:nvPr/>
          </p:nvSpPr>
          <p:spPr>
            <a:xfrm flipH="1">
              <a:off x="-908483" y="402580"/>
              <a:ext cx="10945416" cy="7540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Giọng</a:t>
              </a:r>
              <a:r>
                <a:rPr kumimoji="0" lang="en-US" sz="4800" b="1" i="0" u="none" strike="noStrike" kern="1200" cap="none" spc="-150" normalizeH="0" baseline="0" noProof="0" dirty="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 </a:t>
              </a:r>
              <a:r>
                <a:rPr kumimoji="0" lang="en-US" sz="4800" b="1" i="0" u="none" strike="noStrike" kern="1200" cap="none" spc="-150" normalizeH="0" baseline="0" noProof="0" dirty="0" err="1">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đọc</a:t>
              </a:r>
              <a:endParaRPr kumimoji="0" lang="en-US" sz="4800" b="1" i="0" u="none" strike="noStrike" kern="1200" cap="none" spc="-150" normalizeH="0" baseline="0" noProof="0" dirty="0">
                <a:ln w="12700">
                  <a:solidFill>
                    <a:srgbClr val="C00000"/>
                  </a:solidFill>
                </a:ln>
                <a:solidFill>
                  <a:srgbClr val="C00000"/>
                </a:solidFill>
                <a:effectLst/>
                <a:uLnTx/>
                <a:uFillTx/>
                <a:latin typeface="Aptos" panose="02110004020202020204"/>
                <a:ea typeface="+mn-ea"/>
                <a:cs typeface="Pattaya" panose="00000500000000000000" pitchFamily="2" charset="-34"/>
              </a:endParaRPr>
            </a:p>
          </p:txBody>
        </p:sp>
      </p:grpSp>
    </p:spTree>
    <p:extLst>
      <p:ext uri="{BB962C8B-B14F-4D97-AF65-F5344CB8AC3E}">
        <p14:creationId xmlns:p14="http://schemas.microsoft.com/office/powerpoint/2010/main" val="183078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and pink text on a black background&#10;&#10;AI-generated content may be incorrect.">
            <a:extLst>
              <a:ext uri="{FF2B5EF4-FFF2-40B4-BE49-F238E27FC236}">
                <a16:creationId xmlns:a16="http://schemas.microsoft.com/office/drawing/2014/main" id="{C3452743-0F8B-07E1-1C83-8D93F0209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518" y="237685"/>
            <a:ext cx="9455716" cy="3176291"/>
          </a:xfrm>
          <a:prstGeom prst="rect">
            <a:avLst/>
          </a:prstGeom>
        </p:spPr>
      </p:pic>
    </p:spTree>
    <p:extLst>
      <p:ext uri="{BB962C8B-B14F-4D97-AF65-F5344CB8AC3E}">
        <p14:creationId xmlns:p14="http://schemas.microsoft.com/office/powerpoint/2010/main" val="211774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1000"/>
          </a:stretch>
        </a:blipFill>
        <a:effectLst/>
      </p:bgPr>
    </p:bg>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35345697-09D3-A3A8-D0CF-FB958CE090D7}"/>
              </a:ext>
            </a:extLst>
          </p:cNvPr>
          <p:cNvSpPr/>
          <p:nvPr/>
        </p:nvSpPr>
        <p:spPr>
          <a:xfrm>
            <a:off x="0" y="3636"/>
            <a:ext cx="12192000" cy="6854363"/>
          </a:xfrm>
          <a:custGeom>
            <a:avLst/>
            <a:gdLst/>
            <a:ahLst/>
            <a:cxnLst/>
            <a:rect l="l" t="t" r="r" b="b"/>
            <a:pathLst>
              <a:path w="6176060" h="4114800">
                <a:moveTo>
                  <a:pt x="0" y="0"/>
                </a:moveTo>
                <a:lnTo>
                  <a:pt x="6176060" y="0"/>
                </a:lnTo>
                <a:lnTo>
                  <a:pt x="617606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6">
            <a:extLst>
              <a:ext uri="{FF2B5EF4-FFF2-40B4-BE49-F238E27FC236}">
                <a16:creationId xmlns:a16="http://schemas.microsoft.com/office/drawing/2014/main" id="{C31B9AD6-061F-8254-16A5-85109AA294CD}"/>
              </a:ext>
            </a:extLst>
          </p:cNvPr>
          <p:cNvSpPr/>
          <p:nvPr/>
        </p:nvSpPr>
        <p:spPr>
          <a:xfrm>
            <a:off x="-299182" y="4004840"/>
            <a:ext cx="3192854" cy="2938795"/>
          </a:xfrm>
          <a:custGeom>
            <a:avLst/>
            <a:gdLst/>
            <a:ahLst/>
            <a:cxnLst/>
            <a:rect l="l" t="t" r="r" b="b"/>
            <a:pathLst>
              <a:path w="4023931" h="4114800">
                <a:moveTo>
                  <a:pt x="0" y="0"/>
                </a:moveTo>
                <a:lnTo>
                  <a:pt x="4023932" y="0"/>
                </a:lnTo>
                <a:lnTo>
                  <a:pt x="4023932"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8">
            <a:extLst>
              <a:ext uri="{FF2B5EF4-FFF2-40B4-BE49-F238E27FC236}">
                <a16:creationId xmlns:a16="http://schemas.microsoft.com/office/drawing/2014/main" id="{36F068DE-31BA-C812-6946-5D3AD0217E2B}"/>
              </a:ext>
            </a:extLst>
          </p:cNvPr>
          <p:cNvSpPr/>
          <p:nvPr/>
        </p:nvSpPr>
        <p:spPr>
          <a:xfrm>
            <a:off x="9619929" y="2828836"/>
            <a:ext cx="2427732" cy="4114800"/>
          </a:xfrm>
          <a:custGeom>
            <a:avLst/>
            <a:gdLst/>
            <a:ahLst/>
            <a:cxnLst/>
            <a:rect l="l" t="t" r="r" b="b"/>
            <a:pathLst>
              <a:path w="2427732" h="4114800">
                <a:moveTo>
                  <a:pt x="0" y="0"/>
                </a:moveTo>
                <a:lnTo>
                  <a:pt x="2427732" y="0"/>
                </a:lnTo>
                <a:lnTo>
                  <a:pt x="2427732"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5">
            <a:extLst>
              <a:ext uri="{FF2B5EF4-FFF2-40B4-BE49-F238E27FC236}">
                <a16:creationId xmlns:a16="http://schemas.microsoft.com/office/drawing/2014/main" id="{5C71194D-053C-4DD3-60A2-2F6D65E1E2A0}"/>
              </a:ext>
            </a:extLst>
          </p:cNvPr>
          <p:cNvPicPr>
            <a:picLocks noChangeAspect="1"/>
          </p:cNvPicPr>
          <p:nvPr/>
        </p:nvPicPr>
        <p:blipFill>
          <a:blip r:embed="rId9"/>
          <a:stretch>
            <a:fillRect/>
          </a:stretch>
        </p:blipFill>
        <p:spPr>
          <a:xfrm>
            <a:off x="3753505" y="486136"/>
            <a:ext cx="4287768" cy="1435261"/>
          </a:xfrm>
          <a:prstGeom prst="rect">
            <a:avLst/>
          </a:prstGeom>
        </p:spPr>
      </p:pic>
      <p:pic>
        <p:nvPicPr>
          <p:cNvPr id="8" name="Picture 7">
            <a:extLst>
              <a:ext uri="{FF2B5EF4-FFF2-40B4-BE49-F238E27FC236}">
                <a16:creationId xmlns:a16="http://schemas.microsoft.com/office/drawing/2014/main" id="{A568B0BF-A13C-1490-0007-4A6F4A5A8611}"/>
              </a:ext>
            </a:extLst>
          </p:cNvPr>
          <p:cNvPicPr>
            <a:picLocks noChangeAspect="1"/>
          </p:cNvPicPr>
          <p:nvPr/>
        </p:nvPicPr>
        <p:blipFill>
          <a:blip r:embed="rId10"/>
          <a:stretch>
            <a:fillRect/>
          </a:stretch>
        </p:blipFill>
        <p:spPr>
          <a:xfrm>
            <a:off x="1781949" y="1980746"/>
            <a:ext cx="8949704" cy="3657917"/>
          </a:xfrm>
          <a:prstGeom prst="rect">
            <a:avLst/>
          </a:prstGeom>
        </p:spPr>
      </p:pic>
      <p:pic>
        <p:nvPicPr>
          <p:cNvPr id="10" name="Picture 9" descr="A yellow circles with red lines&#10;&#10;AI-generated content may be incorrect.">
            <a:extLst>
              <a:ext uri="{FF2B5EF4-FFF2-40B4-BE49-F238E27FC236}">
                <a16:creationId xmlns:a16="http://schemas.microsoft.com/office/drawing/2014/main" id="{6A808C5B-F629-99D5-7B50-B7EEFF45CF87}"/>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35234" y="1691152"/>
            <a:ext cx="1803198" cy="1137684"/>
          </a:xfrm>
          <a:prstGeom prst="rect">
            <a:avLst/>
          </a:prstGeom>
        </p:spPr>
      </p:pic>
      <p:sp>
        <p:nvSpPr>
          <p:cNvPr id="9" name="Rectangle 8"/>
          <p:cNvSpPr/>
          <p:nvPr/>
        </p:nvSpPr>
        <p:spPr>
          <a:xfrm>
            <a:off x="4307412" y="5665820"/>
            <a:ext cx="4048699"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err="1" smtClean="0">
                <a:solidFill>
                  <a:schemeClr val="accent1">
                    <a:lumMod val="50000"/>
                  </a:schemeClr>
                </a:solidFill>
                <a:latin typeface=".VnAristote" panose="020B7200000000000000" pitchFamily="34" charset="0"/>
              </a:rPr>
              <a:t>TuÇn</a:t>
            </a:r>
            <a:r>
              <a:rPr lang="en-US" sz="3600" b="1" dirty="0" smtClean="0">
                <a:solidFill>
                  <a:schemeClr val="accent1">
                    <a:lumMod val="50000"/>
                  </a:schemeClr>
                </a:solidFill>
                <a:latin typeface=".VnAristote" panose="020B7200000000000000" pitchFamily="34" charset="0"/>
              </a:rPr>
              <a:t> 34 – </a:t>
            </a:r>
            <a:r>
              <a:rPr lang="en-US" sz="3600" b="1" dirty="0" err="1" smtClean="0">
                <a:solidFill>
                  <a:schemeClr val="accent1">
                    <a:lumMod val="50000"/>
                  </a:schemeClr>
                </a:solidFill>
                <a:latin typeface=".VnAristote" panose="020B7200000000000000" pitchFamily="34" charset="0"/>
              </a:rPr>
              <a:t>TiÕt</a:t>
            </a:r>
            <a:r>
              <a:rPr lang="en-US" sz="3600" b="1" dirty="0" smtClean="0">
                <a:solidFill>
                  <a:schemeClr val="accent1">
                    <a:lumMod val="50000"/>
                  </a:schemeClr>
                </a:solidFill>
                <a:latin typeface=".VnAristote" panose="020B7200000000000000" pitchFamily="34" charset="0"/>
              </a:rPr>
              <a:t> 231</a:t>
            </a:r>
            <a:endParaRPr lang="en-US" sz="3600" b="1" dirty="0">
              <a:solidFill>
                <a:schemeClr val="accent1">
                  <a:lumMod val="50000"/>
                </a:schemeClr>
              </a:solidFill>
              <a:latin typeface=".VnAristote" panose="020B7200000000000000" pitchFamily="34" charset="0"/>
            </a:endParaRPr>
          </a:p>
        </p:txBody>
      </p:sp>
      <p:sp>
        <p:nvSpPr>
          <p:cNvPr id="11" name="Rectangle 10"/>
          <p:cNvSpPr/>
          <p:nvPr/>
        </p:nvSpPr>
        <p:spPr>
          <a:xfrm>
            <a:off x="7583850" y="400499"/>
            <a:ext cx="671979" cy="132343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0" b="1" dirty="0" smtClean="0">
                <a:solidFill>
                  <a:schemeClr val="accent6">
                    <a:lumMod val="50000"/>
                  </a:schemeClr>
                </a:solidFill>
                <a:latin typeface=".VnAristote" panose="020B7200000000000000" pitchFamily="34" charset="0"/>
              </a:rPr>
              <a:t>5</a:t>
            </a:r>
            <a:endParaRPr lang="en-US" sz="8000" b="1" dirty="0">
              <a:solidFill>
                <a:schemeClr val="accent6">
                  <a:lumMod val="50000"/>
                </a:schemeClr>
              </a:solidFill>
              <a:latin typeface=".VnAristote" panose="020B7200000000000000" pitchFamily="34" charset="0"/>
            </a:endParaRPr>
          </a:p>
        </p:txBody>
      </p:sp>
    </p:spTree>
    <p:extLst>
      <p:ext uri="{BB962C8B-B14F-4D97-AF65-F5344CB8AC3E}">
        <p14:creationId xmlns:p14="http://schemas.microsoft.com/office/powerpoint/2010/main" val="2312751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13">
            <a:extLst>
              <a:ext uri="{FF2B5EF4-FFF2-40B4-BE49-F238E27FC236}">
                <a16:creationId xmlns:a16="http://schemas.microsoft.com/office/drawing/2014/main" id="{062C11AC-B72A-CC4B-F2B8-607D95E4BEB4}"/>
              </a:ext>
            </a:extLst>
          </p:cNvPr>
          <p:cNvSpPr txBox="1"/>
          <p:nvPr/>
        </p:nvSpPr>
        <p:spPr>
          <a:xfrm>
            <a:off x="909562" y="706377"/>
            <a:ext cx="10386645" cy="1569660"/>
          </a:xfrm>
          <a:prstGeom prst="rect">
            <a:avLst/>
          </a:prstGeom>
          <a:noFill/>
        </p:spPr>
        <p:txBody>
          <a:bodyPr wrap="square">
            <a:spAutoFit/>
          </a:bodyPr>
          <a:lstStyle/>
          <a:p>
            <a:pPr lvl="0" algn="ctr">
              <a:defRPr/>
            </a:pPr>
            <a:r>
              <a:rPr lang="en-US" sz="4800" dirty="0" err="1">
                <a:solidFill>
                  <a:prstClr val="black"/>
                </a:solidFill>
                <a:latin typeface="Calibri" panose="020F0502020204030204" pitchFamily="34" charset="0"/>
                <a:cs typeface="Calibri" panose="020F0502020204030204" pitchFamily="34" charset="0"/>
              </a:rPr>
              <a:t>Nêu</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cảm</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xúc</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của</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mình</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sau</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khi</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học</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xong</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bài</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Điện</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thoại</a:t>
            </a:r>
            <a:r>
              <a:rPr lang="en-US" sz="4800" dirty="0">
                <a:solidFill>
                  <a:prstClr val="black"/>
                </a:solidFill>
                <a:latin typeface="Calibri" panose="020F0502020204030204" pitchFamily="34" charset="0"/>
                <a:cs typeface="Calibri" panose="020F0502020204030204" pitchFamily="34" charset="0"/>
              </a:rPr>
              <a:t> di </a:t>
            </a:r>
            <a:r>
              <a:rPr lang="en-US" sz="4800" dirty="0" err="1">
                <a:solidFill>
                  <a:prstClr val="black"/>
                </a:solidFill>
                <a:latin typeface="Calibri" panose="020F0502020204030204" pitchFamily="34" charset="0"/>
                <a:cs typeface="Calibri" panose="020F0502020204030204" pitchFamily="34" charset="0"/>
              </a:rPr>
              <a:t>động</a:t>
            </a:r>
            <a:r>
              <a:rPr lang="en-US" sz="4800" dirty="0">
                <a:solidFill>
                  <a:prstClr val="black"/>
                </a:solidFill>
                <a:latin typeface="Calibri" panose="020F0502020204030204" pitchFamily="34" charset="0"/>
                <a:cs typeface="Calibri" panose="020F0502020204030204" pitchFamily="34" charset="0"/>
              </a:rPr>
              <a:t>”</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4831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1">
            <a:extLst>
              <a:ext uri="{FF2B5EF4-FFF2-40B4-BE49-F238E27FC236}">
                <a16:creationId xmlns:a16="http://schemas.microsoft.com/office/drawing/2014/main" id="{B8A05F21-4495-9F44-2555-7A95D49774F8}"/>
              </a:ext>
            </a:extLst>
          </p:cNvPr>
          <p:cNvSpPr/>
          <p:nvPr/>
        </p:nvSpPr>
        <p:spPr>
          <a:xfrm>
            <a:off x="390746" y="275744"/>
            <a:ext cx="11667555" cy="646504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Hộp Văn bản 2">
            <a:extLst>
              <a:ext uri="{FF2B5EF4-FFF2-40B4-BE49-F238E27FC236}">
                <a16:creationId xmlns:a16="http://schemas.microsoft.com/office/drawing/2014/main" id="{846A110E-73D0-D503-64E7-6E5CAA50170C}"/>
              </a:ext>
            </a:extLst>
          </p:cNvPr>
          <p:cNvSpPr txBox="1"/>
          <p:nvPr/>
        </p:nvSpPr>
        <p:spPr>
          <a:xfrm>
            <a:off x="390746" y="1112623"/>
            <a:ext cx="11270823" cy="5170646"/>
          </a:xfrm>
          <a:prstGeom prst="rect">
            <a:avLst/>
          </a:prstGeom>
          <a:noFill/>
        </p:spPr>
        <p:txBody>
          <a:bodyPr wrap="square">
            <a:spAutoFit/>
          </a:bodyPr>
          <a:lstStyle/>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Điện thoại di động là một vật dụng không thể thiếu trong cuộc sống của con người, nhất là trong cuộc sống hiện đại ngày nay. Thật khó hình dung khi thế giới này không có nó.</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Ngày 3 tháng 4 năm 1973, nhà phát minh Mác-tin Cúp-pơ thực hiện cuộc gọi với phiên bản đầu tiên của điện thoại di động “cục gạch” vì nó nặng tới 1,1 ki-lô-gam. Chiếc điện thoại này có màn hình chỉ hiển thị chữ, pin thì dùng được có hai mươi phút. Hẳn là bạn không muốn đi khắp nơi với một cục gạch to tướng như thế.</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Ngày nay, công nghệ cải tiến đã giúp kích thước của điện thoại di động nhỏ lại và nặng chưa đến 85 gam, bỏ vừa trong túi áo. Điện thoại di động có nhiều chức năng, chẳng khác gì một cái hộp chứa hàng loạt dụng cụ: chúng ta có thể gọi điện cho nhau bao gồm cả tiếng và hình ảnh, nhắn tin văn bản và nhắn tin thoại, chụp ảnh, nghe nhạc, chơi trò chơi điện tử, xem phim,...</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Điện thoại di động ngày càng thông minh hơn. Nó giúp mọi người mua sắm, giao dịch trực tuyến, phát, nhận video,... Hệ thống định vị toàn cầu cho phép điện thoại di động có thể xác định vị trí của bạn ở bất cứ đâu trên hành tinh này. Thật tuyệt vời!</a:t>
            </a:r>
          </a:p>
          <a:p>
            <a:pPr algn="r"/>
            <a:r>
              <a:rPr lang="vi-VN" sz="2200" b="0" i="0" dirty="0">
                <a:solidFill>
                  <a:srgbClr val="000000"/>
                </a:solidFill>
                <a:effectLst/>
                <a:latin typeface="Cambria" panose="02040503050406030204" pitchFamily="18" charset="0"/>
                <a:ea typeface="Cambria" panose="02040503050406030204" pitchFamily="18" charset="0"/>
              </a:rPr>
              <a:t>(</a:t>
            </a:r>
            <a:r>
              <a:rPr lang="vi-VN" sz="2200" b="0" i="1" dirty="0">
                <a:solidFill>
                  <a:srgbClr val="000000"/>
                </a:solidFill>
                <a:effectLst/>
                <a:latin typeface="Cambria" panose="02040503050406030204" pitchFamily="18" charset="0"/>
                <a:ea typeface="Cambria" panose="02040503050406030204" pitchFamily="18" charset="0"/>
              </a:rPr>
              <a:t>Theo</a:t>
            </a:r>
            <a:r>
              <a:rPr lang="vi-VN" sz="2200" b="0" i="0" dirty="0">
                <a:solidFill>
                  <a:srgbClr val="000000"/>
                </a:solidFill>
                <a:effectLst/>
                <a:latin typeface="Cambria" panose="02040503050406030204" pitchFamily="18" charset="0"/>
                <a:ea typeface="Cambria" panose="02040503050406030204" pitchFamily="18" charset="0"/>
              </a:rPr>
              <a:t> Gim Píp, Nguyễn Hoàng </a:t>
            </a:r>
            <a:r>
              <a:rPr lang="vi-VN" sz="2200" b="0" i="1" dirty="0">
                <a:solidFill>
                  <a:srgbClr val="000000"/>
                </a:solidFill>
                <a:effectLst/>
                <a:latin typeface="Cambria" panose="02040503050406030204" pitchFamily="18" charset="0"/>
                <a:ea typeface="Cambria" panose="02040503050406030204" pitchFamily="18" charset="0"/>
              </a:rPr>
              <a:t>dịch</a:t>
            </a:r>
            <a:r>
              <a:rPr lang="vi-VN" sz="2200" b="0" i="0" dirty="0">
                <a:solidFill>
                  <a:srgbClr val="000000"/>
                </a:solidFill>
                <a:effectLst/>
                <a:latin typeface="Cambria" panose="02040503050406030204" pitchFamily="18" charset="0"/>
                <a:ea typeface="Cambria" panose="02040503050406030204" pitchFamily="18" charset="0"/>
              </a:rPr>
              <a:t>)</a:t>
            </a:r>
          </a:p>
        </p:txBody>
      </p:sp>
      <p:pic>
        <p:nvPicPr>
          <p:cNvPr id="6" name="Picture 5">
            <a:extLst>
              <a:ext uri="{FF2B5EF4-FFF2-40B4-BE49-F238E27FC236}">
                <a16:creationId xmlns:a16="http://schemas.microsoft.com/office/drawing/2014/main" id="{0AA4BA2C-CFFA-2374-473F-9C68DFB05A02}"/>
              </a:ext>
            </a:extLst>
          </p:cNvPr>
          <p:cNvPicPr>
            <a:picLocks noChangeAspect="1"/>
          </p:cNvPicPr>
          <p:nvPr/>
        </p:nvPicPr>
        <p:blipFill>
          <a:blip r:embed="rId2"/>
          <a:stretch>
            <a:fillRect/>
          </a:stretch>
        </p:blipFill>
        <p:spPr>
          <a:xfrm>
            <a:off x="2861953" y="275744"/>
            <a:ext cx="7989785" cy="767577"/>
          </a:xfrm>
          <a:prstGeom prst="rect">
            <a:avLst/>
          </a:prstGeom>
        </p:spPr>
      </p:pic>
    </p:spTree>
    <p:extLst>
      <p:ext uri="{BB962C8B-B14F-4D97-AF65-F5344CB8AC3E}">
        <p14:creationId xmlns:p14="http://schemas.microsoft.com/office/powerpoint/2010/main" val="175882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40A27BB6-6909-CB0A-A08A-FD42D6295E52}"/>
              </a:ext>
            </a:extLst>
          </p:cNvPr>
          <p:cNvSpPr/>
          <p:nvPr/>
        </p:nvSpPr>
        <p:spPr>
          <a:xfrm>
            <a:off x="300111" y="602669"/>
            <a:ext cx="11591778" cy="5879298"/>
          </a:xfrm>
          <a:prstGeom prst="roundRect">
            <a:avLst>
              <a:gd name="adj" fmla="val 11589"/>
            </a:avLst>
          </a:prstGeom>
          <a:solidFill>
            <a:schemeClr val="bg1">
              <a:alpha val="79000"/>
            </a:schemeClr>
          </a:solidFill>
          <a:ln w="76200">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 name="Group 20">
            <a:extLst>
              <a:ext uri="{FF2B5EF4-FFF2-40B4-BE49-F238E27FC236}">
                <a16:creationId xmlns:a16="http://schemas.microsoft.com/office/drawing/2014/main" id="{887AB309-03CF-F736-3091-9787C5DECBE6}"/>
              </a:ext>
            </a:extLst>
          </p:cNvPr>
          <p:cNvGrpSpPr/>
          <p:nvPr/>
        </p:nvGrpSpPr>
        <p:grpSpPr>
          <a:xfrm>
            <a:off x="535562" y="1095637"/>
            <a:ext cx="10902996" cy="919401"/>
            <a:chOff x="1446879" y="926145"/>
            <a:chExt cx="9312296" cy="919401"/>
          </a:xfrm>
        </p:grpSpPr>
        <p:sp>
          <p:nvSpPr>
            <p:cNvPr id="4" name="TextBox 3">
              <a:extLst>
                <a:ext uri="{FF2B5EF4-FFF2-40B4-BE49-F238E27FC236}">
                  <a16:creationId xmlns:a16="http://schemas.microsoft.com/office/drawing/2014/main" id="{BF2D4899-E8E9-9A22-F716-A49B67E01518}"/>
                </a:ext>
              </a:extLst>
            </p:cNvPr>
            <p:cNvSpPr txBox="1"/>
            <p:nvPr/>
          </p:nvSpPr>
          <p:spPr>
            <a:xfrm>
              <a:off x="1861905" y="926145"/>
              <a:ext cx="8897270" cy="919401"/>
            </a:xfrm>
            <a:prstGeom prst="roundRect">
              <a:avLst/>
            </a:prstGeom>
            <a:solidFill>
              <a:srgbClr val="FFCCFF"/>
            </a:solidFill>
            <a:ln w="38100">
              <a:solidFill>
                <a:srgbClr val="F04437"/>
              </a:solidFill>
            </a:ln>
          </p:spPr>
          <p:txBody>
            <a:bodyPr wrap="square" rtlCol="0">
              <a:spAutoFit/>
            </a:bodyPr>
            <a:lstStyle/>
            <a:p>
              <a:pPr algn="just"/>
              <a:r>
                <a:rPr lang="en-US" sz="4800" b="1">
                  <a:ea typeface="Roboto" panose="02000000000000000000" pitchFamily="2" charset="0"/>
                </a:rPr>
                <a:t>   Bài tập đọc được chia làm mấy đoạn?</a:t>
              </a:r>
              <a:endParaRPr lang="en-US" sz="4800" b="1" dirty="0">
                <a:ea typeface="Roboto" panose="02000000000000000000" pitchFamily="2" charset="0"/>
              </a:endParaRPr>
            </a:p>
          </p:txBody>
        </p:sp>
        <p:pic>
          <p:nvPicPr>
            <p:cNvPr id="5" name="Picture 19">
              <a:extLst>
                <a:ext uri="{FF2B5EF4-FFF2-40B4-BE49-F238E27FC236}">
                  <a16:creationId xmlns:a16="http://schemas.microsoft.com/office/drawing/2014/main" id="{83CC5DBB-0B69-079E-D617-910D64B8ADD9}"/>
                </a:ext>
              </a:extLst>
            </p:cNvPr>
            <p:cNvPicPr>
              <a:picLocks noChangeAspect="1"/>
            </p:cNvPicPr>
            <p:nvPr/>
          </p:nvPicPr>
          <p:blipFill>
            <a:blip r:embed="rId4"/>
            <a:stretch>
              <a:fillRect/>
            </a:stretch>
          </p:blipFill>
          <p:spPr>
            <a:xfrm>
              <a:off x="1446879" y="984525"/>
              <a:ext cx="703924" cy="802640"/>
            </a:xfrm>
            <a:prstGeom prst="rect">
              <a:avLst/>
            </a:prstGeom>
          </p:spPr>
        </p:pic>
      </p:grpSp>
      <p:sp>
        <p:nvSpPr>
          <p:cNvPr id="6" name="TextBox 30">
            <a:extLst>
              <a:ext uri="{FF2B5EF4-FFF2-40B4-BE49-F238E27FC236}">
                <a16:creationId xmlns:a16="http://schemas.microsoft.com/office/drawing/2014/main" id="{864DBCC4-F1EE-3921-7A63-4475D47784F5}"/>
              </a:ext>
            </a:extLst>
          </p:cNvPr>
          <p:cNvSpPr txBox="1"/>
          <p:nvPr/>
        </p:nvSpPr>
        <p:spPr>
          <a:xfrm>
            <a:off x="755374" y="2426070"/>
            <a:ext cx="10288678" cy="715089"/>
          </a:xfrm>
          <a:prstGeom prst="roundRect">
            <a:avLst/>
          </a:prstGeom>
          <a:solidFill>
            <a:srgbClr val="FFFF99"/>
          </a:solidFill>
          <a:ln w="38100">
            <a:solidFill>
              <a:srgbClr val="FFC000"/>
            </a:solidFill>
          </a:ln>
        </p:spPr>
        <p:txBody>
          <a:bodyPr wrap="square" rtlCol="0">
            <a:spAutoFit/>
          </a:bodyPr>
          <a:lstStyle/>
          <a:p>
            <a:pPr algn="just"/>
            <a:r>
              <a:rPr lang="vi-VN" sz="3600" dirty="0">
                <a:ea typeface="Roboto" panose="02000000000000000000" pitchFamily="2" charset="0"/>
              </a:rPr>
              <a:t>Đoạn 1: Từ đầu đến cục gạch to tưởng như thế.</a:t>
            </a:r>
            <a:endParaRPr lang="en-US" sz="3600" dirty="0">
              <a:ea typeface="Roboto" panose="02000000000000000000" pitchFamily="2" charset="0"/>
            </a:endParaRPr>
          </a:p>
        </p:txBody>
      </p:sp>
      <p:sp>
        <p:nvSpPr>
          <p:cNvPr id="7" name="TextBox 32">
            <a:extLst>
              <a:ext uri="{FF2B5EF4-FFF2-40B4-BE49-F238E27FC236}">
                <a16:creationId xmlns:a16="http://schemas.microsoft.com/office/drawing/2014/main" id="{C38CEDF5-A8CD-9B3A-B7D2-5E88E3C3EDA4}"/>
              </a:ext>
            </a:extLst>
          </p:cNvPr>
          <p:cNvSpPr txBox="1"/>
          <p:nvPr/>
        </p:nvSpPr>
        <p:spPr>
          <a:xfrm>
            <a:off x="755374" y="3600585"/>
            <a:ext cx="8788351" cy="715089"/>
          </a:xfrm>
          <a:prstGeom prst="roundRect">
            <a:avLst/>
          </a:prstGeom>
          <a:solidFill>
            <a:srgbClr val="FFFF99"/>
          </a:solidFill>
          <a:ln w="38100">
            <a:solidFill>
              <a:srgbClr val="FFC000"/>
            </a:solidFill>
          </a:ln>
        </p:spPr>
        <p:txBody>
          <a:bodyPr wrap="square" rtlCol="0">
            <a:spAutoFit/>
          </a:bodyPr>
          <a:lstStyle/>
          <a:p>
            <a:pPr algn="just"/>
            <a:r>
              <a:rPr lang="en-US" sz="3600" dirty="0">
                <a:ea typeface="Roboto" panose="02000000000000000000" pitchFamily="2" charset="0"/>
              </a:rPr>
              <a:t>   </a:t>
            </a:r>
            <a:r>
              <a:rPr lang="en-US" sz="3600" dirty="0" err="1">
                <a:ea typeface="Roboto" panose="02000000000000000000" pitchFamily="2" charset="0"/>
              </a:rPr>
              <a:t>Đoạn</a:t>
            </a:r>
            <a:r>
              <a:rPr lang="en-US" sz="3600" dirty="0">
                <a:ea typeface="Roboto" panose="02000000000000000000" pitchFamily="2" charset="0"/>
              </a:rPr>
              <a:t> 2: </a:t>
            </a:r>
            <a:r>
              <a:rPr lang="en-US" sz="3600" dirty="0" err="1">
                <a:ea typeface="Roboto" panose="02000000000000000000" pitchFamily="2" charset="0"/>
              </a:rPr>
              <a:t>Còn</a:t>
            </a:r>
            <a:r>
              <a:rPr lang="en-US" sz="3600" dirty="0">
                <a:ea typeface="Roboto" panose="02000000000000000000" pitchFamily="2" charset="0"/>
              </a:rPr>
              <a:t> </a:t>
            </a:r>
            <a:r>
              <a:rPr lang="en-US" sz="3600" dirty="0" err="1">
                <a:ea typeface="Roboto" panose="02000000000000000000" pitchFamily="2" charset="0"/>
              </a:rPr>
              <a:t>lại</a:t>
            </a:r>
            <a:endParaRPr lang="en-US" sz="3600" dirty="0">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264768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900" decel="100000" fill="hold"/>
                                        <p:tgtEl>
                                          <p:spTgt spid="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91AA94D9-308B-5123-7C1E-76927C65DFA3}"/>
              </a:ext>
            </a:extLst>
          </p:cNvPr>
          <p:cNvSpPr/>
          <p:nvPr/>
        </p:nvSpPr>
        <p:spPr>
          <a:xfrm>
            <a:off x="1214662" y="2632155"/>
            <a:ext cx="6492423" cy="1448710"/>
          </a:xfrm>
          <a:prstGeom prst="roundRect">
            <a:avLst>
              <a:gd name="adj" fmla="val 50000"/>
            </a:avLst>
          </a:prstGeom>
          <a:solidFill>
            <a:srgbClr val="FFFF99"/>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54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mbria" panose="02040503050406030204" pitchFamily="18" charset="0"/>
                <a:ea typeface="Cambria" panose="02040503050406030204" pitchFamily="18" charset="0"/>
              </a:rPr>
              <a:t>Mác – tin Cúp – pơ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sp>
        <p:nvSpPr>
          <p:cNvPr id="3" name="Rectangle: Rounded Corners 21">
            <a:extLst>
              <a:ext uri="{FF2B5EF4-FFF2-40B4-BE49-F238E27FC236}">
                <a16:creationId xmlns:a16="http://schemas.microsoft.com/office/drawing/2014/main" id="{D25BA65B-1BED-4488-8F06-CB0F8A82EAC7}"/>
              </a:ext>
            </a:extLst>
          </p:cNvPr>
          <p:cNvSpPr/>
          <p:nvPr/>
        </p:nvSpPr>
        <p:spPr>
          <a:xfrm>
            <a:off x="5515037" y="4734008"/>
            <a:ext cx="5655797" cy="1448710"/>
          </a:xfrm>
          <a:prstGeom prst="roundRect">
            <a:avLst>
              <a:gd name="adj" fmla="val 50000"/>
            </a:avLst>
          </a:prstGeom>
          <a:solidFill>
            <a:srgbClr val="FFFF99"/>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60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mbria" panose="02040503050406030204" pitchFamily="18" charset="0"/>
                <a:ea typeface="Cambria" panose="02040503050406030204" pitchFamily="18" charset="0"/>
              </a:rPr>
              <a:t>ki- lô –gam</a:t>
            </a:r>
            <a:endPar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B27A57DA-4F0C-1AC5-ED90-724628CAF092}"/>
              </a:ext>
            </a:extLst>
          </p:cNvPr>
          <p:cNvPicPr>
            <a:picLocks noChangeAspect="1"/>
          </p:cNvPicPr>
          <p:nvPr/>
        </p:nvPicPr>
        <p:blipFill>
          <a:blip r:embed="rId2"/>
          <a:stretch>
            <a:fillRect/>
          </a:stretch>
        </p:blipFill>
        <p:spPr>
          <a:xfrm>
            <a:off x="1280884" y="641337"/>
            <a:ext cx="9772735" cy="1133954"/>
          </a:xfrm>
          <a:prstGeom prst="rect">
            <a:avLst/>
          </a:prstGeom>
        </p:spPr>
      </p:pic>
    </p:spTree>
    <p:extLst>
      <p:ext uri="{BB962C8B-B14F-4D97-AF65-F5344CB8AC3E}">
        <p14:creationId xmlns:p14="http://schemas.microsoft.com/office/powerpoint/2010/main" val="1009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40A27BB6-6909-CB0A-A08A-FD42D6295E52}"/>
              </a:ext>
            </a:extLst>
          </p:cNvPr>
          <p:cNvSpPr/>
          <p:nvPr/>
        </p:nvSpPr>
        <p:spPr>
          <a:xfrm>
            <a:off x="300111" y="265043"/>
            <a:ext cx="11591778" cy="6361044"/>
          </a:xfrm>
          <a:prstGeom prst="roundRect">
            <a:avLst>
              <a:gd name="adj" fmla="val 11589"/>
            </a:avLst>
          </a:prstGeom>
          <a:solidFill>
            <a:schemeClr val="bg1">
              <a:alpha val="79000"/>
            </a:schemeClr>
          </a:solidFill>
          <a:ln w="76200">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Rectangle: Rounded Corners 21">
            <a:extLst>
              <a:ext uri="{FF2B5EF4-FFF2-40B4-BE49-F238E27FC236}">
                <a16:creationId xmlns:a16="http://schemas.microsoft.com/office/drawing/2014/main" id="{F6D4E21B-879E-4CF7-AAD3-23EE4695FFD9}"/>
              </a:ext>
            </a:extLst>
          </p:cNvPr>
          <p:cNvSpPr/>
          <p:nvPr/>
        </p:nvSpPr>
        <p:spPr>
          <a:xfrm>
            <a:off x="996644" y="2217003"/>
            <a:ext cx="10140350" cy="4064000"/>
          </a:xfrm>
          <a:prstGeom prst="roundRect">
            <a:avLst>
              <a:gd name="adj" fmla="val 11589"/>
            </a:avLst>
          </a:prstGeom>
          <a:solidFill>
            <a:schemeClr val="bg1"/>
          </a:solidFill>
          <a:ln w="762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400" i="1" dirty="0">
                <a:solidFill>
                  <a:srgbClr val="000000"/>
                </a:solidFill>
                <a:latin typeface="Cambria" panose="02040503050406030204" pitchFamily="18" charset="0"/>
                <a:ea typeface="Cambria" panose="02040503050406030204" pitchFamily="18" charset="0"/>
              </a:rPr>
              <a:t>   </a:t>
            </a:r>
            <a:r>
              <a:rPr lang="vi-VN" sz="4400" i="1" dirty="0">
                <a:solidFill>
                  <a:srgbClr val="000000"/>
                </a:solidFill>
                <a:latin typeface="Cambria" panose="02040503050406030204" pitchFamily="18" charset="0"/>
                <a:ea typeface="Cambria" panose="02040503050406030204" pitchFamily="18" charset="0"/>
              </a:rPr>
              <a:t>Ngày 3 tháng 4 năm</a:t>
            </a:r>
            <a:r>
              <a:rPr lang="en-US" sz="4400" i="1" dirty="0">
                <a:solidFill>
                  <a:srgbClr val="000000"/>
                </a:solidFill>
                <a:latin typeface="Cambria" panose="02040503050406030204" pitchFamily="18" charset="0"/>
                <a:ea typeface="Cambria" panose="02040503050406030204" pitchFamily="18" charset="0"/>
              </a:rPr>
              <a:t> </a:t>
            </a:r>
            <a:r>
              <a:rPr lang="vi-VN" sz="4400" i="1" dirty="0">
                <a:solidFill>
                  <a:srgbClr val="000000"/>
                </a:solidFill>
                <a:latin typeface="Cambria" panose="02040503050406030204" pitchFamily="18" charset="0"/>
                <a:ea typeface="Cambria" panose="02040503050406030204" pitchFamily="18" charset="0"/>
              </a:rPr>
              <a:t>1973, / nhà phát minh Mác – tin Cúp – pơ /thực hiện cuộc gọi với phiên bản đầu tiên/ của điện thoại di động “cục gạch” /vì nó nặng tới 1,1 ki- lô-gam.//</a:t>
            </a:r>
          </a:p>
        </p:txBody>
      </p:sp>
      <p:pic>
        <p:nvPicPr>
          <p:cNvPr id="4" name="Picture 3">
            <a:extLst>
              <a:ext uri="{FF2B5EF4-FFF2-40B4-BE49-F238E27FC236}">
                <a16:creationId xmlns:a16="http://schemas.microsoft.com/office/drawing/2014/main" id="{2A931D09-4E8E-00F8-88D3-1CAECAF414A8}"/>
              </a:ext>
            </a:extLst>
          </p:cNvPr>
          <p:cNvPicPr>
            <a:picLocks noChangeAspect="1"/>
          </p:cNvPicPr>
          <p:nvPr/>
        </p:nvPicPr>
        <p:blipFill>
          <a:blip r:embed="rId2"/>
          <a:stretch>
            <a:fillRect/>
          </a:stretch>
        </p:blipFill>
        <p:spPr>
          <a:xfrm>
            <a:off x="1257133" y="730560"/>
            <a:ext cx="9772735" cy="1121761"/>
          </a:xfrm>
          <a:prstGeom prst="rect">
            <a:avLst/>
          </a:prstGeom>
        </p:spPr>
      </p:pic>
    </p:spTree>
    <p:extLst>
      <p:ext uri="{BB962C8B-B14F-4D97-AF65-F5344CB8AC3E}">
        <p14:creationId xmlns:p14="http://schemas.microsoft.com/office/powerpoint/2010/main" val="383725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036E59-7A83-1775-1F4F-27B4DC8CF6B7}"/>
              </a:ext>
            </a:extLst>
          </p:cNvPr>
          <p:cNvPicPr>
            <a:picLocks noChangeAspect="1"/>
          </p:cNvPicPr>
          <p:nvPr/>
        </p:nvPicPr>
        <p:blipFill>
          <a:blip r:embed="rId2"/>
          <a:stretch>
            <a:fillRect/>
          </a:stretch>
        </p:blipFill>
        <p:spPr>
          <a:xfrm>
            <a:off x="-95003" y="542915"/>
            <a:ext cx="12192000" cy="1972065"/>
          </a:xfrm>
          <a:prstGeom prst="rect">
            <a:avLst/>
          </a:prstGeom>
        </p:spPr>
      </p:pic>
      <p:pic>
        <p:nvPicPr>
          <p:cNvPr id="3" name="Picture 2">
            <a:extLst>
              <a:ext uri="{FF2B5EF4-FFF2-40B4-BE49-F238E27FC236}">
                <a16:creationId xmlns:a16="http://schemas.microsoft.com/office/drawing/2014/main" id="{2DCA058D-489C-014C-57BB-BFECBBD003AE}"/>
              </a:ext>
            </a:extLst>
          </p:cNvPr>
          <p:cNvPicPr>
            <a:picLocks noChangeAspect="1"/>
          </p:cNvPicPr>
          <p:nvPr/>
        </p:nvPicPr>
        <p:blipFill>
          <a:blip r:embed="rId3"/>
          <a:stretch>
            <a:fillRect/>
          </a:stretch>
        </p:blipFill>
        <p:spPr>
          <a:xfrm>
            <a:off x="230493" y="2694984"/>
            <a:ext cx="5627096" cy="3700593"/>
          </a:xfrm>
          <a:prstGeom prst="rect">
            <a:avLst/>
          </a:prstGeom>
        </p:spPr>
      </p:pic>
      <p:pic>
        <p:nvPicPr>
          <p:cNvPr id="4" name="Picture 3">
            <a:extLst>
              <a:ext uri="{FF2B5EF4-FFF2-40B4-BE49-F238E27FC236}">
                <a16:creationId xmlns:a16="http://schemas.microsoft.com/office/drawing/2014/main" id="{075F5257-03BE-9B9D-ABC0-0203FD6A830F}"/>
              </a:ext>
            </a:extLst>
          </p:cNvPr>
          <p:cNvPicPr>
            <a:picLocks noChangeAspect="1"/>
          </p:cNvPicPr>
          <p:nvPr/>
        </p:nvPicPr>
        <p:blipFill>
          <a:blip r:embed="rId4"/>
          <a:stretch>
            <a:fillRect/>
          </a:stretch>
        </p:blipFill>
        <p:spPr>
          <a:xfrm>
            <a:off x="5951729" y="2673328"/>
            <a:ext cx="6059949" cy="3767655"/>
          </a:xfrm>
          <a:prstGeom prst="rect">
            <a:avLst/>
          </a:prstGeom>
        </p:spPr>
      </p:pic>
    </p:spTree>
    <p:extLst>
      <p:ext uri="{BB962C8B-B14F-4D97-AF65-F5344CB8AC3E}">
        <p14:creationId xmlns:p14="http://schemas.microsoft.com/office/powerpoint/2010/main" val="204495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E33D20-4903-4338-717F-4CA6673FAE81}"/>
              </a:ext>
            </a:extLst>
          </p:cNvPr>
          <p:cNvPicPr>
            <a:picLocks noChangeAspect="1"/>
          </p:cNvPicPr>
          <p:nvPr/>
        </p:nvPicPr>
        <p:blipFill>
          <a:blip r:embed="rId2"/>
          <a:stretch>
            <a:fillRect/>
          </a:stretch>
        </p:blipFill>
        <p:spPr>
          <a:xfrm>
            <a:off x="-170974" y="378679"/>
            <a:ext cx="12058933" cy="1469263"/>
          </a:xfrm>
          <a:prstGeom prst="rect">
            <a:avLst/>
          </a:prstGeom>
        </p:spPr>
      </p:pic>
      <p:pic>
        <p:nvPicPr>
          <p:cNvPr id="3" name="Picture 2">
            <a:extLst>
              <a:ext uri="{FF2B5EF4-FFF2-40B4-BE49-F238E27FC236}">
                <a16:creationId xmlns:a16="http://schemas.microsoft.com/office/drawing/2014/main" id="{E6D605C0-E253-41FD-9A4C-928A213DAC18}"/>
              </a:ext>
            </a:extLst>
          </p:cNvPr>
          <p:cNvPicPr>
            <a:picLocks noChangeAspect="1"/>
          </p:cNvPicPr>
          <p:nvPr/>
        </p:nvPicPr>
        <p:blipFill>
          <a:blip r:embed="rId3"/>
          <a:stretch>
            <a:fillRect/>
          </a:stretch>
        </p:blipFill>
        <p:spPr>
          <a:xfrm>
            <a:off x="2663971" y="2720323"/>
            <a:ext cx="6840305" cy="3578662"/>
          </a:xfrm>
          <a:prstGeom prst="rect">
            <a:avLst/>
          </a:prstGeom>
        </p:spPr>
      </p:pic>
    </p:spTree>
    <p:extLst>
      <p:ext uri="{BB962C8B-B14F-4D97-AF65-F5344CB8AC3E}">
        <p14:creationId xmlns:p14="http://schemas.microsoft.com/office/powerpoint/2010/main" val="281523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283F44-458B-EF4A-A981-55371F099681}"/>
              </a:ext>
            </a:extLst>
          </p:cNvPr>
          <p:cNvPicPr>
            <a:picLocks noChangeAspect="1"/>
          </p:cNvPicPr>
          <p:nvPr/>
        </p:nvPicPr>
        <p:blipFill>
          <a:blip r:embed="rId2"/>
          <a:stretch>
            <a:fillRect/>
          </a:stretch>
        </p:blipFill>
        <p:spPr>
          <a:xfrm>
            <a:off x="604616" y="701706"/>
            <a:ext cx="10864014" cy="3792041"/>
          </a:xfrm>
          <a:prstGeom prst="rect">
            <a:avLst/>
          </a:prstGeom>
        </p:spPr>
      </p:pic>
    </p:spTree>
    <p:extLst>
      <p:ext uri="{BB962C8B-B14F-4D97-AF65-F5344CB8AC3E}">
        <p14:creationId xmlns:p14="http://schemas.microsoft.com/office/powerpoint/2010/main" val="37244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lfa Slab One - Montserrat Light">
      <a:majorFont>
        <a:latin typeface="Alfa Slab One"/>
        <a:ea typeface="Arial Unicode MS"/>
        <a:cs typeface=""/>
      </a:majorFont>
      <a:minorFont>
        <a:latin typeface="Montserrat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72857"/>
        </a:solidFill>
        <a:ln w="12838" cap="flat">
          <a:noFill/>
          <a:prstDash val="solid"/>
          <a:miter/>
        </a:ln>
        <a:effectLst/>
      </a:spPr>
      <a:bodyPr rtlCol="0" anchor="ctr"/>
      <a:lstStyle>
        <a:defPPr algn="ctr">
          <a:defRPr sz="2400" dirty="0" smtClean="0">
            <a:solidFill>
              <a:srgbClr val="F0ECE6"/>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591</TotalTime>
  <Words>1051</Words>
  <Application>Microsoft Office PowerPoint</Application>
  <PresentationFormat>Widescreen</PresentationFormat>
  <Paragraphs>37</Paragraphs>
  <Slides>20</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20</vt:i4>
      </vt:variant>
    </vt:vector>
  </HeadingPairs>
  <TitlesOfParts>
    <vt:vector size="35" baseType="lpstr">
      <vt:lpstr>.VnAristote</vt:lpstr>
      <vt:lpstr>Alfa Slab One</vt:lpstr>
      <vt:lpstr>Aptos</vt:lpstr>
      <vt:lpstr>Arial</vt:lpstr>
      <vt:lpstr>Arial Unicode MS</vt:lpstr>
      <vt:lpstr>Calibri</vt:lpstr>
      <vt:lpstr>Calibri Light</vt:lpstr>
      <vt:lpstr>Cambria</vt:lpstr>
      <vt:lpstr>Montserrat Light</vt:lpstr>
      <vt:lpstr>Pattaya</vt:lpstr>
      <vt:lpstr>Roboto</vt:lpstr>
      <vt:lpstr>Times New Roman</vt:lpstr>
      <vt:lpstr>Wingdings</vt:lpstr>
      <vt:lpstr>1_Chủ đề Office</vt:lpstr>
      <vt:lpstr>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 Thao - 0972115126</dc:creator>
  <dc:description>9Slide.vn</dc:description>
  <cp:lastModifiedBy>Windows 10</cp:lastModifiedBy>
  <cp:revision>37</cp:revision>
  <dcterms:created xsi:type="dcterms:W3CDTF">2023-09-28T08:07:05Z</dcterms:created>
  <dcterms:modified xsi:type="dcterms:W3CDTF">2025-05-13T04:57:08Z</dcterms:modified>
  <cp:category>9Slide.vn</cp:category>
</cp:coreProperties>
</file>