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376" r:id="rId3"/>
    <p:sldId id="377" r:id="rId4"/>
    <p:sldId id="378" r:id="rId5"/>
    <p:sldId id="28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F0"/>
    <a:srgbClr val="00CC66"/>
    <a:srgbClr val="FFF0C1"/>
    <a:srgbClr val="D5F4FF"/>
    <a:srgbClr val="33CCFF"/>
    <a:srgbClr val="FFE7F7"/>
    <a:srgbClr val="FF66CC"/>
    <a:srgbClr val="00FFCC"/>
    <a:srgbClr val="58985A"/>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5" autoAdjust="0"/>
    <p:restoredTop sz="89151" autoAdjust="0"/>
  </p:normalViewPr>
  <p:slideViewPr>
    <p:cSldViewPr snapToGrid="0">
      <p:cViewPr varScale="1">
        <p:scale>
          <a:sx n="92" d="100"/>
          <a:sy n="92" d="100"/>
        </p:scale>
        <p:origin x="66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C16DD-DDA5-408B-94C1-A1E9E3DAAE26}"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C300E-6625-465A-B72F-C8826EDC3B03}" type="slidenum">
              <a:rPr lang="en-US" smtClean="0"/>
              <a:t>‹#›</a:t>
            </a:fld>
            <a:endParaRPr lang="en-US"/>
          </a:p>
        </p:txBody>
      </p:sp>
    </p:spTree>
    <p:extLst>
      <p:ext uri="{BB962C8B-B14F-4D97-AF65-F5344CB8AC3E}">
        <p14:creationId xmlns:p14="http://schemas.microsoft.com/office/powerpoint/2010/main" val="353258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329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1778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2217-0701-FC8F-D871-C2FFC74F1A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6500BF-8713-DC6B-740D-19DF058A05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270D03-1C15-8F5D-0A4D-EC10F07D05D0}"/>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5/8/2025</a:t>
            </a:fld>
            <a:endParaRPr lang="en-US"/>
          </a:p>
        </p:txBody>
      </p:sp>
      <p:sp>
        <p:nvSpPr>
          <p:cNvPr id="5" name="Footer Placeholder 4">
            <a:extLst>
              <a:ext uri="{FF2B5EF4-FFF2-40B4-BE49-F238E27FC236}">
                <a16:creationId xmlns:a16="http://schemas.microsoft.com/office/drawing/2014/main" id="{E78065CB-52B8-A093-C4A0-8FFD699660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0B9F18-1318-7CC5-A0B4-4BD27EB8F087}"/>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pic>
        <p:nvPicPr>
          <p:cNvPr id="8" name="Picture 7" descr="Diagram&#10;&#10;Description automatically generated">
            <a:extLst>
              <a:ext uri="{FF2B5EF4-FFF2-40B4-BE49-F238E27FC236}">
                <a16:creationId xmlns:a16="http://schemas.microsoft.com/office/drawing/2014/main" id="{5647DDF9-A98A-3EBB-FFB3-F49E30BF0A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131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4AE4-C83C-30AC-87D6-EE22708318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F4B266-EFED-7282-DAA9-AB66DB9A5CB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CF11B-A861-3EF9-81F0-BD50E0B04808}"/>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5/8/2025</a:t>
            </a:fld>
            <a:endParaRPr lang="en-US"/>
          </a:p>
        </p:txBody>
      </p:sp>
      <p:sp>
        <p:nvSpPr>
          <p:cNvPr id="5" name="Footer Placeholder 4">
            <a:extLst>
              <a:ext uri="{FF2B5EF4-FFF2-40B4-BE49-F238E27FC236}">
                <a16:creationId xmlns:a16="http://schemas.microsoft.com/office/drawing/2014/main" id="{64ABD0F1-AF89-0687-BA7D-8DA4757D52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B86F42-7EEA-015D-37CA-BA0772C1262C}"/>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278832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946C9-4AD1-F6C7-F25A-A4F438C5B92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E01BE1-96A0-E6C4-F724-E76BAE5CC2D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20790-DD3B-5A80-6B39-DF2DA1FA38D0}"/>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5/8/2025</a:t>
            </a:fld>
            <a:endParaRPr lang="en-US"/>
          </a:p>
        </p:txBody>
      </p:sp>
      <p:sp>
        <p:nvSpPr>
          <p:cNvPr id="5" name="Footer Placeholder 4">
            <a:extLst>
              <a:ext uri="{FF2B5EF4-FFF2-40B4-BE49-F238E27FC236}">
                <a16:creationId xmlns:a16="http://schemas.microsoft.com/office/drawing/2014/main" id="{54FBB62F-56A2-5E7F-E0C8-607391BC7F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61E9C8-3E1F-0C47-DB0B-E1419CE36CCD}"/>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299604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2812C-E43E-537E-671E-E36AE123F4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FD6187C-F47D-DC0F-5462-B7CBE8BA24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4561F-2CEA-DAA9-373A-E314AC0D8E26}"/>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5/8/2025</a:t>
            </a:fld>
            <a:endParaRPr lang="en-US"/>
          </a:p>
        </p:txBody>
      </p:sp>
      <p:sp>
        <p:nvSpPr>
          <p:cNvPr id="5" name="Footer Placeholder 4">
            <a:extLst>
              <a:ext uri="{FF2B5EF4-FFF2-40B4-BE49-F238E27FC236}">
                <a16:creationId xmlns:a16="http://schemas.microsoft.com/office/drawing/2014/main" id="{70A8F3E3-225D-FF5A-476C-E7AAD185E2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F86A5F-4330-11BC-9BDA-380074565DC7}"/>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pic>
        <p:nvPicPr>
          <p:cNvPr id="8" name="Picture 7" descr="A picture containing toy, doll&#10;&#10;Description automatically generated">
            <a:extLst>
              <a:ext uri="{FF2B5EF4-FFF2-40B4-BE49-F238E27FC236}">
                <a16:creationId xmlns:a16="http://schemas.microsoft.com/office/drawing/2014/main" id="{6AA2F61B-0CA0-8C62-F1F1-C93D45C12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23"/>
          <a:stretch/>
        </p:blipFill>
        <p:spPr>
          <a:xfrm>
            <a:off x="0" y="0"/>
            <a:ext cx="12192000" cy="6858000"/>
          </a:xfrm>
          <a:prstGeom prst="rect">
            <a:avLst/>
          </a:prstGeom>
        </p:spPr>
      </p:pic>
    </p:spTree>
    <p:extLst>
      <p:ext uri="{BB962C8B-B14F-4D97-AF65-F5344CB8AC3E}">
        <p14:creationId xmlns:p14="http://schemas.microsoft.com/office/powerpoint/2010/main" val="33775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CC58-73BA-00CB-9BFE-CBBF965D29A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E71703-3719-5ECB-82CB-0E150EC2BE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4325A2-1B55-2588-B92F-34CA4196505A}"/>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5/8/2025</a:t>
            </a:fld>
            <a:endParaRPr lang="en-US"/>
          </a:p>
        </p:txBody>
      </p:sp>
      <p:sp>
        <p:nvSpPr>
          <p:cNvPr id="5" name="Footer Placeholder 4">
            <a:extLst>
              <a:ext uri="{FF2B5EF4-FFF2-40B4-BE49-F238E27FC236}">
                <a16:creationId xmlns:a16="http://schemas.microsoft.com/office/drawing/2014/main" id="{41243747-3708-A8ED-85FC-E290248227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647BBD-D545-59C0-FF32-63EA176FA977}"/>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342888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847F-24A4-DA2C-15EF-EEDEDF83A1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1D4CB8D-E92A-BD6F-E18D-C9D86E92BFE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2D0930-3A82-61B6-1781-94AEDDDE7B6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7E13A5-1BFD-A639-0EA0-4035A1538EB9}"/>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5/8/2025</a:t>
            </a:fld>
            <a:endParaRPr lang="en-US"/>
          </a:p>
        </p:txBody>
      </p:sp>
      <p:sp>
        <p:nvSpPr>
          <p:cNvPr id="6" name="Footer Placeholder 5">
            <a:extLst>
              <a:ext uri="{FF2B5EF4-FFF2-40B4-BE49-F238E27FC236}">
                <a16:creationId xmlns:a16="http://schemas.microsoft.com/office/drawing/2014/main" id="{9A55F4BB-7EA7-060C-49CE-0375F2C079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F1321E-C9BF-D532-B310-CB4AE0CD830E}"/>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183616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5E12-E58E-C06B-3676-06B8F8AD31D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B5AE3FE-446A-5C9B-6AD4-947CE8B630A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A7FA4C-E2FF-9DDE-A174-5CE44725B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5B8D5-F779-9FC1-03AC-FA35C7B8834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94992-1C5E-58B2-1EB8-2B176FB0F4A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5AA023-267E-44E2-A02B-C05E326E36F1}"/>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5/8/2025</a:t>
            </a:fld>
            <a:endParaRPr lang="en-US"/>
          </a:p>
        </p:txBody>
      </p:sp>
      <p:sp>
        <p:nvSpPr>
          <p:cNvPr id="8" name="Footer Placeholder 7">
            <a:extLst>
              <a:ext uri="{FF2B5EF4-FFF2-40B4-BE49-F238E27FC236}">
                <a16:creationId xmlns:a16="http://schemas.microsoft.com/office/drawing/2014/main" id="{1ED4D084-DF07-D856-559E-B732F0F0D1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C4FA406-EFE2-4E07-CBB3-A4F7FA012F71}"/>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24730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B1FD-7B47-F924-D7E3-58171BC2BE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40C8544-9D0C-9B5B-6768-A196644710DF}"/>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5/8/2025</a:t>
            </a:fld>
            <a:endParaRPr lang="en-US"/>
          </a:p>
        </p:txBody>
      </p:sp>
      <p:sp>
        <p:nvSpPr>
          <p:cNvPr id="4" name="Footer Placeholder 3">
            <a:extLst>
              <a:ext uri="{FF2B5EF4-FFF2-40B4-BE49-F238E27FC236}">
                <a16:creationId xmlns:a16="http://schemas.microsoft.com/office/drawing/2014/main" id="{7983258D-8703-4610-6904-4C612DDEBE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6D03FB0-E640-4B2B-18D7-DA43CA89E7A0}"/>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288607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722D0-6CFE-0E2C-188D-533247C9C620}"/>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5/8/2025</a:t>
            </a:fld>
            <a:endParaRPr lang="en-US"/>
          </a:p>
        </p:txBody>
      </p:sp>
      <p:sp>
        <p:nvSpPr>
          <p:cNvPr id="3" name="Footer Placeholder 2">
            <a:extLst>
              <a:ext uri="{FF2B5EF4-FFF2-40B4-BE49-F238E27FC236}">
                <a16:creationId xmlns:a16="http://schemas.microsoft.com/office/drawing/2014/main" id="{4678242C-C2F1-2F42-725F-3474DF296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D631E6-B13F-F84F-3E93-3FA1E8B59D1E}"/>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388531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11BA-A68E-62C8-4808-314D39B39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353A57-A23B-ED1E-4CA4-3575690DB8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0BAC10-F53B-A42A-8B1F-2B5D322463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300DF-BE2E-3F04-8B4F-A8346F08A8CE}"/>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5/8/2025</a:t>
            </a:fld>
            <a:endParaRPr lang="en-US"/>
          </a:p>
        </p:txBody>
      </p:sp>
      <p:sp>
        <p:nvSpPr>
          <p:cNvPr id="6" name="Footer Placeholder 5">
            <a:extLst>
              <a:ext uri="{FF2B5EF4-FFF2-40B4-BE49-F238E27FC236}">
                <a16:creationId xmlns:a16="http://schemas.microsoft.com/office/drawing/2014/main" id="{404C791D-B71B-0366-204A-05A04FBEA1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2AA17C-0549-96FC-86F3-8C4EB9069D47}"/>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101427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9C15-AA5D-66EF-E2F5-85882DB90C8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8AAAAF-BC64-6ED1-1605-415278967A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D0C7AC-8278-1C93-8AEE-5AEDB4B2686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FB448-8BD4-FB5A-4061-35244B9693E0}"/>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5/8/2025</a:t>
            </a:fld>
            <a:endParaRPr lang="en-US"/>
          </a:p>
        </p:txBody>
      </p:sp>
      <p:sp>
        <p:nvSpPr>
          <p:cNvPr id="6" name="Footer Placeholder 5">
            <a:extLst>
              <a:ext uri="{FF2B5EF4-FFF2-40B4-BE49-F238E27FC236}">
                <a16:creationId xmlns:a16="http://schemas.microsoft.com/office/drawing/2014/main" id="{C70A26C1-2627-75A5-464F-6A1723F8F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1DA92D-9D73-E874-A7F2-5A310A3D947E}"/>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26691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28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063E1AAA-2454-7D48-6122-60399A0CAC35}"/>
              </a:ext>
            </a:extLst>
          </p:cNvPr>
          <p:cNvSpPr/>
          <p:nvPr/>
        </p:nvSpPr>
        <p:spPr>
          <a:xfrm>
            <a:off x="726293" y="-135074"/>
            <a:ext cx="9868145" cy="5909187"/>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7CBF3E46-F8AA-A336-21D0-39B12AA8259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4586" b="96485" l="4965" r="47794">
                        <a14:foregroundMark x1="30733" y1="56202" x2="34121" y2="58222"/>
                        <a14:foregroundMark x1="34515" y1="64646" x2="35776" y2="66101"/>
                        <a14:foregroundMark x1="31875" y1="62667" x2="30615" y2="68525"/>
                        <a14:foregroundMark x1="26281" y1="67960" x2="32270" y2="74545"/>
                        <a14:foregroundMark x1="32270" y1="74545" x2="32270" y2="74545"/>
                        <a14:foregroundMark x1="29787" y1="63071" x2="30615" y2="66505"/>
                        <a14:foregroundMark x1="31442" y1="80566" x2="35658" y2="71556"/>
                        <a14:foregroundMark x1="38180" y1="72970" x2="41253" y2="71960"/>
                        <a14:foregroundMark x1="36328" y1="79838" x2="34673" y2="72848"/>
                        <a14:foregroundMark x1="36604" y1="74707" x2="37864" y2="72970"/>
                        <a14:foregroundMark x1="36485" y1="76566" x2="38455" y2="69980"/>
                        <a14:foregroundMark x1="40938" y1="73535" x2="38180" y2="75556"/>
                        <a14:foregroundMark x1="44720" y1="68081" x2="47794" y2="65818"/>
                        <a14:foregroundMark x1="30615" y1="96485" x2="32585" y2="95071"/>
                        <a14:foregroundMark x1="41647" y1="90626" x2="39716" y2="87758"/>
                        <a14:foregroundMark x1="30181" y1="76081" x2="32191" y2="81657"/>
                        <a14:foregroundMark x1="30851" y1="95879" x2="31718" y2="92848"/>
                        <a14:foregroundMark x1="29433" y1="81051" x2="30693" y2="72040"/>
                        <a14:foregroundMark x1="26162" y1="68121" x2="30024" y2="77455"/>
                        <a14:foregroundMark x1="32782" y1="54586" x2="36131" y2="54788"/>
                        <a14:foregroundMark x1="24941" y1="60485" x2="27226" y2="68404"/>
                        <a14:foregroundMark x1="26753" y1="60970" x2="26005" y2="61657"/>
                        <a14:foregroundMark x1="15563" y1="56929" x2="11939" y2="95475"/>
                        <a14:foregroundMark x1="9180" y1="62424" x2="13278" y2="66343"/>
                        <a14:foregroundMark x1="15288" y1="62828" x2="17691" y2="64970"/>
                        <a14:foregroundMark x1="20528" y1="64283" x2="19504" y2="65091"/>
                        <a14:foregroundMark x1="6659" y1="63798" x2="9062" y2="64283"/>
                        <a14:foregroundMark x1="10126" y1="69616" x2="10323" y2="69899"/>
                        <a14:foregroundMark x1="10678" y1="69980" x2="12687" y2="74101"/>
                        <a14:foregroundMark x1="11663" y1="71838" x2="13160" y2="74586"/>
                        <a14:foregroundMark x1="15288" y1="70263" x2="17849" y2="73616"/>
                        <a14:foregroundMark x1="14342" y1="79394" x2="15682" y2="80768"/>
                        <a14:foregroundMark x1="20173" y1="92315" x2="20173" y2="91636"/>
                        <a14:foregroundMark x1="19858" y1="89899" x2="20331" y2="83232"/>
                        <a14:foregroundMark x1="17376" y1="62828" x2="17849" y2="62828"/>
                        <a14:foregroundMark x1="17770" y1="60000" x2="17770" y2="60768"/>
                        <a14:foregroundMark x1="17494" y1="60000" x2="17494" y2="61051"/>
                        <a14:foregroundMark x1="17100" y1="57616" x2="15091" y2="62949"/>
                        <a14:foregroundMark x1="16036" y1="58626" x2="16233" y2="66343"/>
                        <a14:foregroundMark x1="16233" y1="66343" x2="16233" y2="66343"/>
                        <a14:foregroundMark x1="16233" y1="63030" x2="16233" y2="65859"/>
                        <a14:foregroundMark x1="16627" y1="61939" x2="16824" y2="63515"/>
                        <a14:foregroundMark x1="16509" y1="62141" x2="17297" y2="62828"/>
                        <a14:foregroundMark x1="17770" y1="56364" x2="20922" y2="59515"/>
                        <a14:foregroundMark x1="10323" y1="54707" x2="14224" y2="58424"/>
                        <a14:foregroundMark x1="13081" y1="78020" x2="15485" y2="80889"/>
                        <a14:foregroundMark x1="13830" y1="96081" x2="12884" y2="94020"/>
                        <a14:backgroundMark x1="17179" y1="92525" x2="19858" y2="93212"/>
                        <a14:backgroundMark x1="18046" y1="94101" x2="19582" y2="94222"/>
                        <a14:backgroundMark x1="19661" y1="94505" x2="20331" y2="94505"/>
                        <a14:backgroundMark x1="20173" y1="94788" x2="20528" y2="95596"/>
                        <a14:backgroundMark x1="20646" y1="95960" x2="20646" y2="95960"/>
                      </a14:backgroundRemoval>
                    </a14:imgEffect>
                  </a14:imgLayer>
                </a14:imgProps>
              </a:ext>
              <a:ext uri="{28A0092B-C50C-407E-A947-70E740481C1C}">
                <a14:useLocalDpi xmlns:a14="http://schemas.microsoft.com/office/drawing/2010/main" val="0"/>
              </a:ext>
            </a:extLst>
          </a:blip>
          <a:srcRect t="53190" r="50140" b="1362"/>
          <a:stretch/>
        </p:blipFill>
        <p:spPr>
          <a:xfrm>
            <a:off x="8409616" y="3609474"/>
            <a:ext cx="3782384" cy="3362061"/>
          </a:xfrm>
          <a:prstGeom prst="rect">
            <a:avLst/>
          </a:prstGeom>
        </p:spPr>
      </p:pic>
      <p:pic>
        <p:nvPicPr>
          <p:cNvPr id="7" name="Picture 21">
            <a:extLst>
              <a:ext uri="{FF2B5EF4-FFF2-40B4-BE49-F238E27FC236}">
                <a16:creationId xmlns:a16="http://schemas.microsoft.com/office/drawing/2014/main" id="{B33B071A-E011-BB7F-0D70-607FAD7ABCF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1598" y="451186"/>
            <a:ext cx="2106764" cy="1780215"/>
          </a:xfrm>
          <a:prstGeom prst="rect">
            <a:avLst/>
          </a:prstGeom>
        </p:spPr>
      </p:pic>
      <p:pic>
        <p:nvPicPr>
          <p:cNvPr id="12" name="Picture 11">
            <a:extLst>
              <a:ext uri="{FF2B5EF4-FFF2-40B4-BE49-F238E27FC236}">
                <a16:creationId xmlns:a16="http://schemas.microsoft.com/office/drawing/2014/main" id="{7291113C-2AA5-B8D3-8CAE-F2250902571B}"/>
              </a:ext>
            </a:extLst>
          </p:cNvPr>
          <p:cNvPicPr>
            <a:picLocks noChangeAspect="1"/>
          </p:cNvPicPr>
          <p:nvPr/>
        </p:nvPicPr>
        <p:blipFill>
          <a:blip r:embed="rId6"/>
          <a:stretch>
            <a:fillRect/>
          </a:stretch>
        </p:blipFill>
        <p:spPr>
          <a:xfrm>
            <a:off x="3854394" y="182453"/>
            <a:ext cx="3944454" cy="1292464"/>
          </a:xfrm>
          <a:prstGeom prst="rect">
            <a:avLst/>
          </a:prstGeom>
        </p:spPr>
      </p:pic>
      <p:pic>
        <p:nvPicPr>
          <p:cNvPr id="2" name="Picture 1">
            <a:extLst>
              <a:ext uri="{FF2B5EF4-FFF2-40B4-BE49-F238E27FC236}">
                <a16:creationId xmlns:a16="http://schemas.microsoft.com/office/drawing/2014/main" id="{03035E03-B9AE-7B09-EB25-906A4CECEBA2}"/>
              </a:ext>
            </a:extLst>
          </p:cNvPr>
          <p:cNvPicPr>
            <a:picLocks noChangeAspect="1"/>
          </p:cNvPicPr>
          <p:nvPr/>
        </p:nvPicPr>
        <p:blipFill>
          <a:blip r:embed="rId7"/>
          <a:stretch>
            <a:fillRect/>
          </a:stretch>
        </p:blipFill>
        <p:spPr>
          <a:xfrm>
            <a:off x="1856461" y="1418730"/>
            <a:ext cx="8035224" cy="2523963"/>
          </a:xfrm>
          <a:prstGeom prst="rect">
            <a:avLst/>
          </a:prstGeom>
        </p:spPr>
      </p:pic>
      <p:sp>
        <p:nvSpPr>
          <p:cNvPr id="8" name="TextBox 7">
            <a:extLst>
              <a:ext uri="{FF2B5EF4-FFF2-40B4-BE49-F238E27FC236}">
                <a16:creationId xmlns:a16="http://schemas.microsoft.com/office/drawing/2014/main" id="{1479CA8D-03A7-94D7-81F1-4222DBC12D2C}"/>
              </a:ext>
            </a:extLst>
          </p:cNvPr>
          <p:cNvSpPr txBox="1"/>
          <p:nvPr/>
        </p:nvSpPr>
        <p:spPr>
          <a:xfrm>
            <a:off x="5891645" y="3467678"/>
            <a:ext cx="26289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002060"/>
                </a:solidFill>
                <a:effectLst/>
                <a:uLnTx/>
                <a:uFillTx/>
                <a:latin typeface="Cambria" panose="02040503050406030204" pitchFamily="18" charset="0"/>
                <a:ea typeface="Cambria" panose="02040503050406030204" pitchFamily="18" charset="0"/>
                <a:cs typeface="+mn-cs"/>
              </a:rPr>
              <a:t>Tiết</a:t>
            </a:r>
            <a:r>
              <a:rPr kumimoji="0" lang="en-US" sz="4000" b="1" i="0" u="none" strike="noStrike" kern="120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cs typeface="+mn-cs"/>
              </a:rPr>
              <a:t> 7</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Rectangle 8"/>
          <p:cNvSpPr/>
          <p:nvPr/>
        </p:nvSpPr>
        <p:spPr>
          <a:xfrm>
            <a:off x="3474676" y="4644173"/>
            <a:ext cx="4048699"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err="1" smtClean="0">
                <a:solidFill>
                  <a:schemeClr val="accent1">
                    <a:lumMod val="50000"/>
                  </a:schemeClr>
                </a:solidFill>
                <a:latin typeface=".VnAristote" panose="020B7200000000000000" pitchFamily="34" charset="0"/>
              </a:rPr>
              <a:t>TuÇn</a:t>
            </a:r>
            <a:r>
              <a:rPr lang="en-US" sz="3600" b="1" dirty="0" smtClean="0">
                <a:solidFill>
                  <a:schemeClr val="accent1">
                    <a:lumMod val="50000"/>
                  </a:schemeClr>
                </a:solidFill>
                <a:latin typeface=".VnAristote" panose="020B7200000000000000" pitchFamily="34" charset="0"/>
              </a:rPr>
              <a:t> 35 – </a:t>
            </a:r>
            <a:r>
              <a:rPr lang="en-US" sz="3600" b="1" dirty="0" err="1" smtClean="0">
                <a:solidFill>
                  <a:schemeClr val="accent1">
                    <a:lumMod val="50000"/>
                  </a:schemeClr>
                </a:solidFill>
                <a:latin typeface=".VnAristote" panose="020B7200000000000000" pitchFamily="34" charset="0"/>
              </a:rPr>
              <a:t>TiÕt</a:t>
            </a:r>
            <a:r>
              <a:rPr lang="en-US" sz="3600" b="1" dirty="0" smtClean="0">
                <a:solidFill>
                  <a:schemeClr val="accent1">
                    <a:lumMod val="50000"/>
                  </a:schemeClr>
                </a:solidFill>
                <a:latin typeface=".VnAristote" panose="020B7200000000000000" pitchFamily="34" charset="0"/>
              </a:rPr>
              <a:t> 245</a:t>
            </a:r>
            <a:endParaRPr lang="en-US" sz="3600" b="1" dirty="0">
              <a:solidFill>
                <a:schemeClr val="accent1">
                  <a:lumMod val="50000"/>
                </a:schemeClr>
              </a:solidFill>
              <a:latin typeface=".VnAristote" panose="020B7200000000000000" pitchFamily="34" charset="0"/>
            </a:endParaRPr>
          </a:p>
        </p:txBody>
      </p:sp>
      <p:sp>
        <p:nvSpPr>
          <p:cNvPr id="10" name="Rectangle 9"/>
          <p:cNvSpPr/>
          <p:nvPr/>
        </p:nvSpPr>
        <p:spPr>
          <a:xfrm rot="21445078">
            <a:off x="7570851" y="279529"/>
            <a:ext cx="755335" cy="110799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smtClean="0">
                <a:solidFill>
                  <a:schemeClr val="accent1">
                    <a:lumMod val="50000"/>
                  </a:schemeClr>
                </a:solidFill>
                <a:latin typeface=".VnAristote" panose="020B7200000000000000" pitchFamily="34" charset="0"/>
              </a:rPr>
              <a:t> </a:t>
            </a:r>
            <a:r>
              <a:rPr lang="en-US" sz="6600" b="1" dirty="0" smtClean="0">
                <a:solidFill>
                  <a:srgbClr val="00B050"/>
                </a:solidFill>
                <a:latin typeface=".VnAristote" panose="020B7200000000000000" pitchFamily="34" charset="0"/>
              </a:rPr>
              <a:t>5</a:t>
            </a:r>
            <a:endParaRPr lang="en-US" sz="6600" b="1" dirty="0">
              <a:solidFill>
                <a:srgbClr val="00B050"/>
              </a:solidFill>
              <a:latin typeface=".VnAristote" panose="020B7200000000000000" pitchFamily="34" charset="0"/>
            </a:endParaRPr>
          </a:p>
        </p:txBody>
      </p:sp>
    </p:spTree>
    <p:extLst>
      <p:ext uri="{BB962C8B-B14F-4D97-AF65-F5344CB8AC3E}">
        <p14:creationId xmlns:p14="http://schemas.microsoft.com/office/powerpoint/2010/main" val="2149838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405D25C7-02B9-890C-3F98-57F1E61620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44177" y="310551"/>
            <a:ext cx="7103645" cy="4149305"/>
          </a:xfrm>
          <a:prstGeom prst="rect">
            <a:avLst/>
          </a:prstGeom>
        </p:spPr>
      </p:pic>
      <p:sp>
        <p:nvSpPr>
          <p:cNvPr id="3" name="TextBox 2">
            <a:extLst>
              <a:ext uri="{FF2B5EF4-FFF2-40B4-BE49-F238E27FC236}">
                <a16:creationId xmlns:a16="http://schemas.microsoft.com/office/drawing/2014/main" id="{54F4A213-2F82-05F7-DF5D-DB4F8152C258}"/>
              </a:ext>
            </a:extLst>
          </p:cNvPr>
          <p:cNvSpPr txBox="1"/>
          <p:nvPr/>
        </p:nvSpPr>
        <p:spPr>
          <a:xfrm>
            <a:off x="3883231" y="1888177"/>
            <a:ext cx="4678878" cy="1323439"/>
          </a:xfrm>
          <a:prstGeom prst="rect">
            <a:avLst/>
          </a:prstGeom>
          <a:noFill/>
        </p:spPr>
        <p:txBody>
          <a:bodyPr wrap="square" rtlCol="0">
            <a:spAutoFit/>
          </a:bodyPr>
          <a:lstStyle/>
          <a:p>
            <a:pPr algn="ctr"/>
            <a:r>
              <a:rPr lang="en-US" sz="8000" b="1" dirty="0">
                <a:solidFill>
                  <a:srgbClr val="FF0000"/>
                </a:solidFill>
                <a:latin typeface="Cambria" panose="02040503050406030204" pitchFamily="18" charset="0"/>
                <a:ea typeface="Cambria" panose="02040503050406030204" pitchFamily="18" charset="0"/>
              </a:rPr>
              <a:t>B. </a:t>
            </a:r>
            <a:r>
              <a:rPr lang="en-US" sz="8000" b="1" dirty="0" err="1">
                <a:solidFill>
                  <a:srgbClr val="FF0000"/>
                </a:solidFill>
                <a:latin typeface="Cambria" panose="02040503050406030204" pitchFamily="18" charset="0"/>
                <a:ea typeface="Cambria" panose="02040503050406030204" pitchFamily="18" charset="0"/>
              </a:rPr>
              <a:t>Viết</a:t>
            </a:r>
            <a:endParaRPr lang="en-US" sz="8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3838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733926" y="412199"/>
            <a:ext cx="1043137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1 </a:t>
            </a:r>
            <a:r>
              <a:rPr kumimoji="0" lang="en-US"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2 </a:t>
            </a:r>
            <a:r>
              <a:rPr kumimoji="0" lang="en-US"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đây</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6A95AB82-CBBA-1528-D96A-0AAF5BF590A2}"/>
              </a:ext>
            </a:extLst>
          </p:cNvPr>
          <p:cNvPicPr>
            <a:picLocks noChangeAspect="1"/>
          </p:cNvPicPr>
          <p:nvPr/>
        </p:nvPicPr>
        <p:blipFill>
          <a:blip r:embed="rId4"/>
          <a:stretch>
            <a:fillRect/>
          </a:stretch>
        </p:blipFill>
        <p:spPr>
          <a:xfrm>
            <a:off x="697830" y="1690477"/>
            <a:ext cx="11024937" cy="2758383"/>
          </a:xfrm>
          <a:prstGeom prst="rect">
            <a:avLst/>
          </a:prstGeom>
        </p:spPr>
      </p:pic>
    </p:spTree>
    <p:extLst>
      <p:ext uri="{BB962C8B-B14F-4D97-AF65-F5344CB8AC3E}">
        <p14:creationId xmlns:p14="http://schemas.microsoft.com/office/powerpoint/2010/main" val="3801272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493295" y="448294"/>
            <a:ext cx="11225463" cy="5940088"/>
          </a:xfrm>
          <a:prstGeom prst="rect">
            <a:avLst/>
          </a:prstGeom>
          <a:noFill/>
        </p:spPr>
        <p:txBody>
          <a:bodyPr wrap="square" rtlCol="0">
            <a:spAutoFit/>
          </a:bodyPr>
          <a:lstStyle/>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Năm trước, gia đình em chuyển đến sống ở một khu chung cư mới. Căn hộ đối diện nhà em tình cờ có một cậu bạn trạc tuổi em tên là Quân. Chẳng mấy chốc mà chúng em trở thành một đôi bạn thân thiết.</a:t>
            </a:r>
            <a:endParaRPr lang="en-US" sz="2000" dirty="0">
              <a:solidFill>
                <a:srgbClr val="002060"/>
              </a:solidFill>
              <a:latin typeface="Cambria" panose="02040503050406030204" pitchFamily="18" charset="0"/>
              <a:ea typeface="Cambria" panose="02040503050406030204" pitchFamily="18" charset="0"/>
            </a:endParaRPr>
          </a:p>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Lúc đầu nếu không nghe lời giới thiệu của mẹ thì em không thể tin được rằng Quân bằng tuổi em. Vì cậu ấy trông cao lớn, phổng phao hơn hẳn các bạn cùng tuổi. Bây giờ, mới là học sinh lớp 5, cậu ấy đã cao 1m67 rồi. Cậu ấy không chỉ cao mà còn rất săn chắc, vạm vỡ nhờ niềm đam mê cháy bỏng dành cho bóng rổ. Nếu không mặc đồng phục đi học, thì hầu như em luôn thấy cậu ấy mặc áo quần bóng rổ. Phải nói là cậu ấy rất hợp với kiểu trang phục đó. Ngay cả mái tóc húi cua cũng phù hợp đến lạ. Bởi cậu ấy có một khuôn mặt góc cạnh, điển trai vô cùng. Sau khi gặp bố Quân, thì em chắc chắn rằng, sau này cậu ấy sẽ còn cao lớn và đẹp trai nữa. Bởi cậu ấy được di truyền đôi mắt sâu và chiếc mũi cao thẳng của bố. Còn cả chiếc cằm chữ V và đôi môi chúm chím của mẹ nữa chứ. Đã vậy, Quân còn rất hay cười. Cười vô tư và hào sảng, cười híp cả đôi mắt lại thành hai đường kẻ cong cong. Đi chơi với Quân thì chẳng bao giờ em thấy chán. Vì cậu ấy luôn có rất nhiều chủ đề thú vị để chia sẻ với em. Từ chuyện con chó, con mèo nhà này đến chuyện chậu cây nhà kia. Từ chuyện cuộc thi bóng chuyền đến cửa hàng tô tượng. Cậu ấy cứ như một trạm tình báo thông tin thu nhỏ vậy. Tuy đam mê vui chơi là thế, nhưng Quân cũng là một học sinh chăm ngoan. Dù thành tích không quá xuất sắc, nhưng cậu ấy vẫn được thầy cô quý mến vì sự nghiêm túc và chăm chỉ của mình.</a:t>
            </a:r>
            <a:endParaRPr lang="en-US" sz="2000" dirty="0">
              <a:solidFill>
                <a:srgbClr val="002060"/>
              </a:solidFill>
              <a:latin typeface="Cambria" panose="02040503050406030204" pitchFamily="18" charset="0"/>
              <a:ea typeface="Cambria" panose="02040503050406030204" pitchFamily="18" charset="0"/>
            </a:endParaRPr>
          </a:p>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Từ sau khi chơi với Quân, em dần có thói quen tập luyện thể dục, thể thao mỗi ngày. Mỗi lần em muốn lười biếng, cậu ấy sẽ đốc thúc em ngay. Thật vui và tự hào khi em có một người bạn thân tuyệt vời như cậu ấy.</a:t>
            </a:r>
            <a:endParaRPr kumimoji="0" lang="en-US" sz="20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14476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063E1AAA-2454-7D48-6122-60399A0CAC35}"/>
              </a:ext>
            </a:extLst>
          </p:cNvPr>
          <p:cNvSpPr/>
          <p:nvPr/>
        </p:nvSpPr>
        <p:spPr>
          <a:xfrm>
            <a:off x="895228" y="633853"/>
            <a:ext cx="9868145" cy="5909187"/>
          </a:xfrm>
          <a:prstGeom prst="cloud">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7CBF3E46-F8AA-A336-21D0-39B12AA8259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4586" b="96485" l="4965" r="47794">
                        <a14:foregroundMark x1="30733" y1="56202" x2="34121" y2="58222"/>
                        <a14:foregroundMark x1="34515" y1="64646" x2="35776" y2="66101"/>
                        <a14:foregroundMark x1="31875" y1="62667" x2="30615" y2="68525"/>
                        <a14:foregroundMark x1="26281" y1="67960" x2="32270" y2="74545"/>
                        <a14:foregroundMark x1="32270" y1="74545" x2="32270" y2="74545"/>
                        <a14:foregroundMark x1="29787" y1="63071" x2="30615" y2="66505"/>
                        <a14:foregroundMark x1="31442" y1="80566" x2="35658" y2="71556"/>
                        <a14:foregroundMark x1="38180" y1="72970" x2="41253" y2="71960"/>
                        <a14:foregroundMark x1="36328" y1="79838" x2="34673" y2="72848"/>
                        <a14:foregroundMark x1="36604" y1="74707" x2="37864" y2="72970"/>
                        <a14:foregroundMark x1="36485" y1="76566" x2="38455" y2="69980"/>
                        <a14:foregroundMark x1="40938" y1="73535" x2="38180" y2="75556"/>
                        <a14:foregroundMark x1="44720" y1="68081" x2="47794" y2="65818"/>
                        <a14:foregroundMark x1="30615" y1="96485" x2="32585" y2="95071"/>
                        <a14:foregroundMark x1="41647" y1="90626" x2="39716" y2="87758"/>
                        <a14:foregroundMark x1="30181" y1="76081" x2="32191" y2="81657"/>
                        <a14:foregroundMark x1="30851" y1="95879" x2="31718" y2="92848"/>
                        <a14:foregroundMark x1="29433" y1="81051" x2="30693" y2="72040"/>
                        <a14:foregroundMark x1="26162" y1="68121" x2="30024" y2="77455"/>
                        <a14:foregroundMark x1="32782" y1="54586" x2="36131" y2="54788"/>
                        <a14:foregroundMark x1="24941" y1="60485" x2="27226" y2="68404"/>
                        <a14:foregroundMark x1="26753" y1="60970" x2="26005" y2="61657"/>
                        <a14:foregroundMark x1="15563" y1="56929" x2="11939" y2="95475"/>
                        <a14:foregroundMark x1="9180" y1="62424" x2="13278" y2="66343"/>
                        <a14:foregroundMark x1="15288" y1="62828" x2="17691" y2="64970"/>
                        <a14:foregroundMark x1="20528" y1="64283" x2="19504" y2="65091"/>
                        <a14:foregroundMark x1="6659" y1="63798" x2="9062" y2="64283"/>
                        <a14:foregroundMark x1="10126" y1="69616" x2="10323" y2="69899"/>
                        <a14:foregroundMark x1="10678" y1="69980" x2="12687" y2="74101"/>
                        <a14:foregroundMark x1="11663" y1="71838" x2="13160" y2="74586"/>
                        <a14:foregroundMark x1="15288" y1="70263" x2="17849" y2="73616"/>
                        <a14:foregroundMark x1="14342" y1="79394" x2="15682" y2="80768"/>
                        <a14:foregroundMark x1="20173" y1="92315" x2="20173" y2="91636"/>
                        <a14:foregroundMark x1="19858" y1="89899" x2="20331" y2="83232"/>
                        <a14:foregroundMark x1="17376" y1="62828" x2="17849" y2="62828"/>
                        <a14:foregroundMark x1="17770" y1="60000" x2="17770" y2="60768"/>
                        <a14:foregroundMark x1="17494" y1="60000" x2="17494" y2="61051"/>
                        <a14:foregroundMark x1="17100" y1="57616" x2="15091" y2="62949"/>
                        <a14:foregroundMark x1="16036" y1="58626" x2="16233" y2="66343"/>
                        <a14:foregroundMark x1="16233" y1="66343" x2="16233" y2="66343"/>
                        <a14:foregroundMark x1="16233" y1="63030" x2="16233" y2="65859"/>
                        <a14:foregroundMark x1="16627" y1="61939" x2="16824" y2="63515"/>
                        <a14:foregroundMark x1="16509" y1="62141" x2="17297" y2="62828"/>
                        <a14:foregroundMark x1="17770" y1="56364" x2="20922" y2="59515"/>
                        <a14:foregroundMark x1="10323" y1="54707" x2="14224" y2="58424"/>
                        <a14:foregroundMark x1="13081" y1="78020" x2="15485" y2="80889"/>
                        <a14:foregroundMark x1="13830" y1="96081" x2="12884" y2="94020"/>
                        <a14:backgroundMark x1="17179" y1="92525" x2="19858" y2="93212"/>
                        <a14:backgroundMark x1="18046" y1="94101" x2="19582" y2="94222"/>
                        <a14:backgroundMark x1="19661" y1="94505" x2="20331" y2="94505"/>
                        <a14:backgroundMark x1="20173" y1="94788" x2="20528" y2="95596"/>
                        <a14:backgroundMark x1="20646" y1="95960" x2="20646" y2="95960"/>
                      </a14:backgroundRemoval>
                    </a14:imgEffect>
                  </a14:imgLayer>
                </a14:imgProps>
              </a:ext>
              <a:ext uri="{28A0092B-C50C-407E-A947-70E740481C1C}">
                <a14:useLocalDpi xmlns:a14="http://schemas.microsoft.com/office/drawing/2010/main" val="0"/>
              </a:ext>
            </a:extLst>
          </a:blip>
          <a:srcRect t="53190" r="50140" b="1362"/>
          <a:stretch/>
        </p:blipFill>
        <p:spPr>
          <a:xfrm>
            <a:off x="7444745" y="2751826"/>
            <a:ext cx="4747255" cy="4219709"/>
          </a:xfrm>
          <a:prstGeom prst="rect">
            <a:avLst/>
          </a:prstGeom>
        </p:spPr>
      </p:pic>
      <p:pic>
        <p:nvPicPr>
          <p:cNvPr id="7" name="Picture 21">
            <a:extLst>
              <a:ext uri="{FF2B5EF4-FFF2-40B4-BE49-F238E27FC236}">
                <a16:creationId xmlns:a16="http://schemas.microsoft.com/office/drawing/2014/main" id="{B33B071A-E011-BB7F-0D70-607FAD7ABCF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1598" y="451186"/>
            <a:ext cx="2106764" cy="1780215"/>
          </a:xfrm>
          <a:prstGeom prst="rect">
            <a:avLst/>
          </a:prstGeom>
        </p:spPr>
      </p:pic>
      <p:pic>
        <p:nvPicPr>
          <p:cNvPr id="3" name="Picture 2" descr="A group of blue and pink letters&#10;&#10;AI-generated content may be incorrect.">
            <a:extLst>
              <a:ext uri="{FF2B5EF4-FFF2-40B4-BE49-F238E27FC236}">
                <a16:creationId xmlns:a16="http://schemas.microsoft.com/office/drawing/2014/main" id="{817E6871-FCD6-A986-27CA-1904CEB983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652" y="3063809"/>
            <a:ext cx="7422292" cy="2255235"/>
          </a:xfrm>
          <a:prstGeom prst="rect">
            <a:avLst/>
          </a:prstGeom>
        </p:spPr>
      </p:pic>
    </p:spTree>
    <p:extLst>
      <p:ext uri="{BB962C8B-B14F-4D97-AF65-F5344CB8AC3E}">
        <p14:creationId xmlns:p14="http://schemas.microsoft.com/office/powerpoint/2010/main" val="8346572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2524</TotalTime>
  <Words>472</Words>
  <Application>Microsoft Office PowerPoint</Application>
  <PresentationFormat>Widescreen</PresentationFormat>
  <Paragraphs>10</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.VnAristote</vt:lpstr>
      <vt:lpstr>Aptos</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Windows 10</cp:lastModifiedBy>
  <cp:revision>48</cp:revision>
  <dcterms:created xsi:type="dcterms:W3CDTF">2023-02-26T08:41:13Z</dcterms:created>
  <dcterms:modified xsi:type="dcterms:W3CDTF">2025-05-08T06:29:35Z</dcterms:modified>
  <cp:category>9Slide.vn</cp:category>
</cp:coreProperties>
</file>