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7" r:id="rId2"/>
    <p:sldMasterId id="2147483729" r:id="rId3"/>
  </p:sldMasterIdLst>
  <p:notesMasterIdLst>
    <p:notesMasterId r:id="rId15"/>
  </p:notesMasterIdLst>
  <p:sldIdLst>
    <p:sldId id="257" r:id="rId4"/>
    <p:sldId id="3245" r:id="rId5"/>
    <p:sldId id="3244" r:id="rId6"/>
    <p:sldId id="3252" r:id="rId7"/>
    <p:sldId id="3253" r:id="rId8"/>
    <p:sldId id="3254" r:id="rId9"/>
    <p:sldId id="3255" r:id="rId10"/>
    <p:sldId id="3256" r:id="rId11"/>
    <p:sldId id="3257" r:id="rId12"/>
    <p:sldId id="3258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3557" autoAdjust="0"/>
  </p:normalViewPr>
  <p:slideViewPr>
    <p:cSldViewPr snapToGrid="0" showGuides="1">
      <p:cViewPr varScale="1">
        <p:scale>
          <a:sx n="62" d="100"/>
          <a:sy n="62" d="100"/>
        </p:scale>
        <p:origin x="15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F67A3-BCA6-46EF-AFEE-DF434DF4BD2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41F92-A566-49EB-AD67-1A55A6A7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FC14-1882-4B4B-833E-8336300F8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9DD54-1974-4C2D-9099-EAAE9B3B6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2024-A81C-4495-A7BE-C0057F62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9D23F-BBD7-42A6-9456-02F5E10D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1E03B-7845-4B4B-9A60-0D465501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11E6-C0D8-4C9E-AFA3-CA0722BA2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0488E0-4367-48B5-B408-63B0A75D4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70F9-88D7-4321-93EC-4150DF342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FE8E8-5940-4548-B385-484A6AEA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5FB06-4FD2-4FB5-82FA-4EDA5738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32DECE-659C-4339-9846-2E5B3E25D6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12852E-6A27-4C2A-9811-B0EA740E7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FE82C-806C-4933-9909-B8716ACC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7B776-7F68-4DBD-83CA-A402042C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83955-C534-4FD5-A26A-270BBADF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62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0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4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21DC6-FA69-4F55-B74C-581BA78E8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705F8-38A2-4913-AD55-0FB92A262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5E7C3-B234-4930-9D67-5118C5BB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CFBDA-F6E7-4AA6-ABC2-1659FDB4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03198-AC7F-468C-A7DC-23E63E8A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63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5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2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0905-BC59-4676-869D-7B17102D7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E52DF-2C34-4468-BC9B-553DFFF55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EB3CD-A648-465E-909F-E6835C17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4833B-43DA-4EC6-AF3A-554568B4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0FFF7-287D-4382-88A4-E75B819C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2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0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1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9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3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E643B-3A61-4240-AA4A-AAB39315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4C770-9AE9-497C-A8A6-0A5B1F8A4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0D379-9C2B-484C-9AC3-4088B8C26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6D7F7-8894-4407-86EC-7FBB15ED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6D7DF-2555-4444-B11E-B7055B8E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233EB-E15A-4FFB-8E0F-1D8CEE61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331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2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5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49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325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2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167D-E455-49DF-BECC-4C410360F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866FA-32EF-45C5-9322-F1EF84234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C862C-98A9-4E37-B601-D890AB5A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6F23-011A-4F3E-926B-4DE6694D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B653-9B84-4491-8782-4B657D46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277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7F3D-8CD7-4A24-919D-95E9A907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6E858-7EF2-4E4E-8EAB-2EAE3963A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BF480-8AE1-4C49-84C7-57AFA863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3B017-5A7D-4BA5-9C1D-241F74382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41E37-CA8C-421B-A743-60DF714D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960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32D1-E95C-4181-BCCA-FABD468D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328DE-B701-42D8-A3B5-9E0FFA201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E7205-FBE3-4903-B1B1-4026160E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E7094-CDBC-487D-B97E-4133C785A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703B3-3222-4AE0-994E-920192821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0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082A8-1560-42BC-B2FD-9F536E4C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50940-E49D-4FE7-889E-6322A0391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13234-C5FD-4310-A349-89984EB48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8686C-A277-4551-A3FE-680285B57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3E9CC-09FB-46EE-AB8A-BB1CDA7C1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BDCA8A-52FB-49EC-B08C-504A3A98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E41A59-B1A5-4B44-8D75-205D60B4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2C5B18-AA38-4548-9FF9-AB6025A3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04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F9D3-7DC6-4D3F-A488-5C566AFC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7B4F3-7519-42DD-BF88-55A917CFA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B48F9-185C-4873-AD3A-400A9BEE5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13588-63C1-4FE3-8F96-5BBE9277B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E4C67-3519-4481-AEA0-4B0C6308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91A1E-748E-4A31-AC97-4C79E6586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54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8749-A515-4D03-AAD1-DAF93A352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8DA4A-A884-47D8-B5E5-D413F511E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23B24-BFFB-452B-BC9B-D041D0AE1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370A2-D3EE-498B-A4E1-22A9CF331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F5FD6-6C16-4CC7-9045-96BAC9041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836C29-2121-42E8-9DEB-7D52A7ED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5BD17A-A9D3-436B-B612-67F9A1E4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13F2E1-4D92-4235-B937-A49850DC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27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4978-2DED-4840-BAC0-83481CE9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41D3B-5391-4510-BC19-8BBC0BC6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43B21-236B-4433-A373-DFBDA5B3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92E79-00D2-4A16-91D6-8FE7DFA5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145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7DBADB-B828-4C95-8C21-35F729E8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EA08D-1FD9-483B-A9D1-7BE77ADE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1B050-06B0-45C7-81EC-C83820B9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749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D36C7-8406-4BF8-80D4-43C7F12D7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6FC66-1A71-4B2E-8AE0-EA0B25AF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0A66A-8542-4FAB-A579-5289718FD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BB005-061E-4A76-9CE5-41A0194B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7E655-F049-4457-8977-53742E99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76B95-045F-4120-A31A-ACE333B0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92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EABF-0BF0-41D7-88DD-D133BB8E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D01574-3820-47A6-9902-44702780B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ABF8E-B1A6-4D57-99B2-74FD42AFF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1D13B-DF10-49DC-BD4B-4D37B506B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D2106-D099-4EAE-B792-35FFB443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87CBB-A30F-4FAA-971D-8635BC73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97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9616E-59AD-4C72-B28A-1909C25A8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ECA06-8065-4A3B-A993-9B7DD780D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5E4AB-0D37-47BD-BD88-B4FDB6D58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F4339-013A-4811-B9AC-FD10E7B0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121C0-6442-4080-9FB6-47A812D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621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7EE21B-C6E0-47BE-B87E-A248E5F3E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5A6A6-F18C-459A-AC87-38CB8F7E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4CD83-5888-4407-AF21-2504F432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BCF1-4DAC-4837-BA5A-6466C1AC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1FD9F-B6FD-428F-93C7-53CA70D4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172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5BB2A-CA53-411A-9CDB-C4509EDCB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27E8C-B88B-4569-9349-33031EACD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006B4-9F1F-4127-A585-3125AE946C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20E9D-0086-48B0-AA15-38754085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5AD2D-B9E7-42A2-9B9E-B74423EE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331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DBA8F-78D8-4063-B146-10EB02C5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69F4E-D6F3-4F23-BBC5-B94897634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37201-30AD-4092-B057-216B8B08E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B3B44-B9FB-45FD-88A6-56DA57A12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F92CE-5441-409D-9F27-6F074290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1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BF96E-9C0F-453B-AF47-B7301303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81A85-F82F-430D-8C72-62CF62220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EEF7B-357D-4A99-BA5D-885D4E42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8A933-53EB-4AD2-B4C3-8291E523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24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E5ED6-8DEB-4633-B15C-1AB066B7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6A3D4-A95C-44DF-AEAB-8BA2EA2A5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511CD-B801-428F-9ADC-2C12BC0EB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6D41F-9BD9-4453-B967-254A1B01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8BF62-999A-4E12-BF65-571F834D5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803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6B0B-3FE9-41A5-9F2B-30A7FA079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3A450-6BD6-4C32-B0D2-83DF004CE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73E96-578F-438F-B7B9-314C6755A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7F0B5-98C2-4F9D-B1FA-F7B4E5D3C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4765F-90CE-49C7-99BC-9CAEF889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35F9D-5432-485E-B054-71357D4D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39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F45B7-75CE-4BB9-B5BD-1A53167B0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27C7B-114C-4D92-A516-103B28E1A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8E058-3EA4-4C51-B25C-6E01870DB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E2DE2-E9F6-44CF-B425-B51EA63B1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7F7DF-458B-4D54-A57F-FA3B153E0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A62A2-1E8A-4559-8EA7-AE61D775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7F85F-9EE7-4F65-A8E8-35A1E999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EB6A3F-8CF2-48BE-87BE-C2597842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494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7E6DA-184D-4580-B721-957E5BEA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676F5-6150-44CE-97BC-338C5F4E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E67E7-4E21-4F54-B34B-F9FA986D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7C703-A273-4792-9CEB-8DFE073D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900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B48C17-B82F-4457-B4BE-1ECA37FD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FEFB4-23D6-4394-BA7B-1562B7E6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2658E-8339-4179-8EC5-A5AFB2A9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693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77BC5-3B18-41CB-B097-D0440F08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DA82C-9863-447A-9872-98ED8DCFC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C587B-7B00-4925-A560-65CD6711D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FFC75-8DA1-4F84-B7DB-93E91C74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4BD30-E2B9-49BA-B6D5-B93F7EEC4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18483-D88D-4BAE-B612-68A28690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96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E802-3710-4778-9EA6-69A985295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EFBF9-A65C-40D6-8D48-FAB4459492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45D3E-F16D-46B1-87B9-34FE0569F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FF185-F2B1-4FCD-848D-CEC468A8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BD7C3-6E8D-4CC4-B98F-37A2FDD4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B27B-51FB-4A37-8F9D-26144E12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99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5297-D315-4FE2-9CFD-F453ADFC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01B4FB-ED6B-4043-89D0-F79931808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53533-A683-4F52-B527-C3CAFC98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D5EF9-A5E4-48F5-8474-98C74818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1E793-AEF9-4CBD-9F87-7060BD06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209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D45E18-ABDD-47FE-8B76-8526EF7861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7839B-F8BF-47A7-BD28-2CDB9D646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1E3B2-678C-4CEE-AF8B-A18220A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B571D-618E-489F-A091-E9C07A86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71203-3041-4AE1-BF72-4ABEFEFC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3E78BB-B517-40BB-AB49-95BD1B229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C6543F-8A3A-481F-932C-AC22821A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D8B88-3003-4DCE-B407-71A9969C7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22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4086F-321C-4455-8EF7-ACED630D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84294-9AE8-45B3-86FC-84D6ADFF6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ADC74-A6B1-4E37-8A5F-D3E61C8D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B0C37-B959-460E-9A85-36BE625E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AFA80-3F6F-40A5-90C8-894B5572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8526B-DBE0-449D-9553-A617576C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0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7A61-C682-4E99-A310-6377F695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53ECB2-52D7-4631-994D-79520B8EF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49E19-ED59-476E-B8E8-FE99D65B4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A1D4A-6920-4555-9255-3E5DF1DB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E8624-6B51-4239-8E6E-8A1CFF4C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2BCC0-06ED-4CCA-ABF7-7A48E37F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4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31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704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xotic Jungle Landscape With Waterfall And Pond Scene Wildlife Paradise  Vector, Scene, Wildlife, Paradise PNG and Vector with Transparent  Background for Free Download">
            <a:extLst>
              <a:ext uri="{FF2B5EF4-FFF2-40B4-BE49-F238E27FC236}">
                <a16:creationId xmlns:a16="http://schemas.microsoft.com/office/drawing/2014/main" id="{D5FF4617-70CE-4618-8610-0B5E5798D1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5680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5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4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174653" y="-165430"/>
            <a:ext cx="10381909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US" dirty="0"/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B3FA7CA2-E5DC-A178-F7B4-25DD416B6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50441">
            <a:off x="8562130" y="2109467"/>
            <a:ext cx="2956299" cy="26237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F5B19D-9B04-68DC-D392-841E08A5FE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9091" y="0"/>
            <a:ext cx="3476059" cy="848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EC79F7-ADCA-48E6-E43A-F90761F17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6637" y="1419863"/>
            <a:ext cx="4986960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15187-2121-E877-DBCE-19849F020A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0513" y="2157910"/>
            <a:ext cx="7766743" cy="14448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92924" y="3714526"/>
            <a:ext cx="404869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TuÇn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31 –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TiÕt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217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.VnAristote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93463" y="-85179"/>
            <a:ext cx="550151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latin typeface=".VnAristote" panose="020B7200000000000000" pitchFamily="34" charset="0"/>
              </a:rPr>
              <a:t>5</a:t>
            </a:r>
            <a:endParaRPr lang="en-US" sz="6000" b="1" dirty="0">
              <a:solidFill>
                <a:schemeClr val="accent4">
                  <a:lumMod val="50000"/>
                </a:schemeClr>
              </a:solidFill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unched Tape 4">
            <a:extLst>
              <a:ext uri="{FF2B5EF4-FFF2-40B4-BE49-F238E27FC236}">
                <a16:creationId xmlns:a16="http://schemas.microsoft.com/office/drawing/2014/main" id="{DED7919C-66A3-C16E-206E-005D8FBC8C46}"/>
              </a:ext>
            </a:extLst>
          </p:cNvPr>
          <p:cNvSpPr/>
          <p:nvPr/>
        </p:nvSpPr>
        <p:spPr>
          <a:xfrm>
            <a:off x="-1" y="467591"/>
            <a:ext cx="8718699" cy="3349497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Sưu tầm tranh ảnh về những cảnh đẹp hoặc di tích lịch sử của đất nước và chia sẻ với người thân, bạn bè.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128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6" y="-1245280"/>
            <a:ext cx="8495232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7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7BFC442-8AE1-AC68-8604-719AABEA03B0}"/>
              </a:ext>
            </a:extLst>
          </p:cNvPr>
          <p:cNvGrpSpPr/>
          <p:nvPr/>
        </p:nvGrpSpPr>
        <p:grpSpPr>
          <a:xfrm>
            <a:off x="8577354" y="2549847"/>
            <a:ext cx="3485321" cy="3370312"/>
            <a:chOff x="7580244" y="2195924"/>
            <a:chExt cx="3485321" cy="337031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EC664C2-36C6-F79E-A947-6B7F46579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0244" y="2195924"/>
              <a:ext cx="3485321" cy="337031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5FD60A-95D8-2E99-AE4D-089DD447B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37348" y="2635153"/>
              <a:ext cx="3145809" cy="192650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BD9C016-F447-8B18-F15B-9740B70CE14D}"/>
              </a:ext>
            </a:extLst>
          </p:cNvPr>
          <p:cNvSpPr txBox="1"/>
          <p:nvPr/>
        </p:nvSpPr>
        <p:spPr>
          <a:xfrm>
            <a:off x="2898320" y="478570"/>
            <a:ext cx="551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Cảm</a:t>
            </a:r>
            <a:r>
              <a:rPr kumimoji="0" lang="en-US" sz="9500" b="1" i="0" u="none" strike="noStrike" kern="1200" cap="none" spc="0" normalizeH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ơn và</a:t>
            </a:r>
            <a:endParaRPr kumimoji="0" lang="en-US" sz="9500" b="1" i="0" u="none" strike="noStrike" kern="1200" cap="none" spc="0" normalizeH="0" baseline="0" noProof="0" dirty="0">
              <a:ln>
                <a:solidFill>
                  <a:srgbClr val="92D050"/>
                </a:solidFill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03BC1AB-C5FB-E138-3E9F-2E170D38A231}"/>
              </a:ext>
            </a:extLst>
          </p:cNvPr>
          <p:cNvSpPr txBox="1"/>
          <p:nvPr/>
        </p:nvSpPr>
        <p:spPr>
          <a:xfrm>
            <a:off x="4254113" y="1336003"/>
            <a:ext cx="551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hẹn gặp</a:t>
            </a:r>
            <a:r>
              <a:rPr kumimoji="0" lang="en-US" sz="9500" b="1" i="0" u="none" strike="noStrike" kern="1200" cap="none" spc="0" normalizeH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lại</a:t>
            </a:r>
            <a:endParaRPr kumimoji="0" lang="en-US" sz="9500" b="1" i="0" u="none" strike="noStrike" kern="1200" cap="none" spc="0" normalizeH="0" baseline="0" noProof="0" dirty="0">
              <a:ln>
                <a:solidFill>
                  <a:srgbClr val="92D050"/>
                </a:solidFill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22222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7.40741E-7 L 1.11022E-1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176138-077C-E91D-9EA1-9A1C2CD057D6}"/>
              </a:ext>
            </a:extLst>
          </p:cNvPr>
          <p:cNvSpPr txBox="1"/>
          <p:nvPr/>
        </p:nvSpPr>
        <p:spPr>
          <a:xfrm>
            <a:off x="3763925" y="2136800"/>
            <a:ext cx="6492606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kumimoji="0" lang="en-US" sz="54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54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5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5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5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5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kumimoji="0" lang="en-US" sz="5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5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kumimoji="0" lang="en-US" sz="5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sz="5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5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5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5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02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9857A-E40B-0513-35E8-F963B79CF6D5}"/>
              </a:ext>
            </a:extLst>
          </p:cNvPr>
          <p:cNvSpPr/>
          <p:nvPr/>
        </p:nvSpPr>
        <p:spPr>
          <a:xfrm>
            <a:off x="3895229" y="168687"/>
            <a:ext cx="4089823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1. </a:t>
            </a:r>
            <a:r>
              <a:rPr lang="en-US" sz="4800" dirty="0" err="1">
                <a:solidFill>
                  <a:srgbClr val="002060"/>
                </a:solidFill>
              </a:rPr>
              <a:t>Chuẩn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bị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1391B-9AD2-AA34-E341-A6EFAFE17BC3}"/>
              </a:ext>
            </a:extLst>
          </p:cNvPr>
          <p:cNvSpPr txBox="1"/>
          <p:nvPr/>
        </p:nvSpPr>
        <p:spPr>
          <a:xfrm>
            <a:off x="1105786" y="1796902"/>
            <a:ext cx="1083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Thành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Loa (Hà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Văn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(Hà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(Thành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Chí Minh)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903443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2DC88-E7CC-23FF-84FE-59441386E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3" y="719046"/>
            <a:ext cx="11235070" cy="3553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44405E-0370-D969-B2C2-5B93D9DEF7A9}"/>
              </a:ext>
            </a:extLst>
          </p:cNvPr>
          <p:cNvSpPr txBox="1"/>
          <p:nvPr/>
        </p:nvSpPr>
        <p:spPr>
          <a:xfrm>
            <a:off x="882502" y="4561367"/>
            <a:ext cx="1052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đọc tư liệu về di tích lịch sử đã chọn để giới thiệu.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6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4405E-0370-D969-B2C2-5B93D9DEF7A9}"/>
              </a:ext>
            </a:extLst>
          </p:cNvPr>
          <p:cNvSpPr txBox="1"/>
          <p:nvPr/>
        </p:nvSpPr>
        <p:spPr>
          <a:xfrm>
            <a:off x="1665767" y="531628"/>
            <a:ext cx="10526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Chuẩn bị nội dung cho bài giới thiệu.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352D5-94DA-5D0B-F1D4-F7E5582BF67B}"/>
              </a:ext>
            </a:extLst>
          </p:cNvPr>
          <p:cNvSpPr/>
          <p:nvPr/>
        </p:nvSpPr>
        <p:spPr>
          <a:xfrm>
            <a:off x="1103375" y="1662233"/>
            <a:ext cx="10208790" cy="4043895"/>
          </a:xfrm>
          <a:prstGeom prst="roundRect">
            <a:avLst/>
          </a:prstGeom>
          <a:solidFill>
            <a:srgbClr val="FFE02B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2060"/>
                </a:solidFill>
              </a:rPr>
              <a:t>G:</a:t>
            </a:r>
            <a:endParaRPr lang="vi-VN" sz="3200" dirty="0">
              <a:solidFill>
                <a:srgbClr val="002060"/>
              </a:solidFill>
            </a:endParaRPr>
          </a:p>
          <a:p>
            <a:r>
              <a:rPr lang="vi-VN" sz="3200" dirty="0">
                <a:solidFill>
                  <a:srgbClr val="002060"/>
                </a:solidFill>
              </a:rPr>
              <a:t>+ Di tích lịch sử em chọn giới thiệu tên là gì, ở đâu?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Di tích đó được xây dựng khi nào?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Cảnh quan của di tích đó có gì đặc biệt?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Các công trình ở đó gắn với sự kiện lịch sử, văn hoá nào?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+…..</a:t>
            </a:r>
            <a:endParaRPr lang="vi-VN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70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4405E-0370-D969-B2C2-5B93D9DEF7A9}"/>
              </a:ext>
            </a:extLst>
          </p:cNvPr>
          <p:cNvSpPr txBox="1"/>
          <p:nvPr/>
        </p:nvSpPr>
        <p:spPr>
          <a:xfrm>
            <a:off x="627321" y="531628"/>
            <a:ext cx="10909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Chuẩn bị tranh ảnh hoặc các phương tiện khác để trình bày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Dọc miền đất nước chiêm ngưỡng cảnh đẹp Việt Nam">
            <a:extLst>
              <a:ext uri="{FF2B5EF4-FFF2-40B4-BE49-F238E27FC236}">
                <a16:creationId xmlns:a16="http://schemas.microsoft.com/office/drawing/2014/main" id="{5313AA80-D817-93BA-4BC4-88EE66CD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4" y="2366823"/>
            <a:ext cx="5379452" cy="358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ọc miền đất nước chiêm ngưỡng cảnh đẹp Việt Nam">
            <a:extLst>
              <a:ext uri="{FF2B5EF4-FFF2-40B4-BE49-F238E27FC236}">
                <a16:creationId xmlns:a16="http://schemas.microsoft.com/office/drawing/2014/main" id="{D42A3E92-B616-A104-0974-8F7EED70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88" y="2381694"/>
            <a:ext cx="5390708" cy="35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252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9857A-E40B-0513-35E8-F963B79CF6D5}"/>
              </a:ext>
            </a:extLst>
          </p:cNvPr>
          <p:cNvSpPr/>
          <p:nvPr/>
        </p:nvSpPr>
        <p:spPr>
          <a:xfrm>
            <a:off x="3895229" y="168687"/>
            <a:ext cx="4089823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1391B-9AD2-AA34-E341-A6EFAFE17BC3}"/>
              </a:ext>
            </a:extLst>
          </p:cNvPr>
          <p:cNvSpPr txBox="1"/>
          <p:nvPr/>
        </p:nvSpPr>
        <p:spPr>
          <a:xfrm>
            <a:off x="1158949" y="1212111"/>
            <a:ext cx="1083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Văn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(Hà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3828D-796B-3745-100E-31F182F77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62" y="2058729"/>
            <a:ext cx="86772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0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9857A-E40B-0513-35E8-F963B79CF6D5}"/>
              </a:ext>
            </a:extLst>
          </p:cNvPr>
          <p:cNvSpPr/>
          <p:nvPr/>
        </p:nvSpPr>
        <p:spPr>
          <a:xfrm>
            <a:off x="3115341" y="168687"/>
            <a:ext cx="5954232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Trao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đổi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24003-1751-3BFB-3344-14B62E9C9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70" y="1691352"/>
            <a:ext cx="4947891" cy="3965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B3B1AE-4F2F-091E-F90A-3E1ACB7F9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188" y="1887168"/>
            <a:ext cx="5173417" cy="37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56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DE458559-EFC4-D3D7-0639-D0DF25528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42" y="184085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6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730</TotalTime>
  <Words>236</Words>
  <Application>Microsoft Office PowerPoint</Application>
  <PresentationFormat>Widescreen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.VnAristote</vt:lpstr>
      <vt:lpstr>Aptos</vt:lpstr>
      <vt:lpstr>Arial</vt:lpstr>
      <vt:lpstr>Calibri</vt:lpstr>
      <vt:lpstr>Calibri Light</vt:lpstr>
      <vt:lpstr>Cambria</vt:lpstr>
      <vt:lpstr>等线</vt:lpstr>
      <vt:lpstr>UTM Fleur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Windows 10</cp:lastModifiedBy>
  <cp:revision>45</cp:revision>
  <dcterms:created xsi:type="dcterms:W3CDTF">2022-07-05T12:27:13Z</dcterms:created>
  <dcterms:modified xsi:type="dcterms:W3CDTF">2025-04-08T06:28:27Z</dcterms:modified>
  <cp:category>9Slide.vn</cp:category>
</cp:coreProperties>
</file>