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6" r:id="rId4"/>
    <p:sldId id="266" r:id="rId5"/>
    <p:sldId id="282" r:id="rId6"/>
    <p:sldId id="283" r:id="rId7"/>
    <p:sldId id="284" r:id="rId8"/>
    <p:sldId id="268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63" d="100"/>
          <a:sy n="6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98" y="1163401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239" y="1792534"/>
            <a:ext cx="8702041" cy="25239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27507" y="0"/>
            <a:ext cx="3586238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.VnAristote" panose="020B7200000000000000" pitchFamily="34" charset="0"/>
              </a:rPr>
              <a:t>TiÕng</a:t>
            </a:r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.VnAristote" panose="020B7200000000000000" pitchFamily="34" charset="0"/>
              </a:rPr>
              <a:t>ViÖt</a:t>
            </a:r>
            <a:r>
              <a:rPr lang="en-US" sz="5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.VnAristote" panose="020B7200000000000000" pitchFamily="34" charset="0"/>
              </a:rPr>
              <a:t>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7694" y="4632326"/>
            <a:ext cx="420044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.VnAristote" panose="020B7200000000000000" pitchFamily="34" charset="0"/>
              </a:rPr>
              <a:t> 30 – </a:t>
            </a:r>
            <a:r>
              <a:rPr lang="en-US" sz="4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4000" b="1" smtClean="0">
                <a:solidFill>
                  <a:schemeClr val="tx2">
                    <a:lumMod val="75000"/>
                    <a:lumOff val="2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000" b="1" smtClean="0">
                <a:solidFill>
                  <a:schemeClr val="tx2">
                    <a:lumMod val="75000"/>
                    <a:lumOff val="25000"/>
                  </a:schemeClr>
                </a:solidFill>
                <a:latin typeface=".VnAristote" panose="020B7200000000000000" pitchFamily="34" charset="0"/>
              </a:rPr>
              <a:t>210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</TotalTime>
  <Words>191</Words>
  <Application>Microsoft Office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.VnAristote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Windows 10</cp:lastModifiedBy>
  <cp:revision>26</cp:revision>
  <dcterms:created xsi:type="dcterms:W3CDTF">2024-08-28T11:01:25Z</dcterms:created>
  <dcterms:modified xsi:type="dcterms:W3CDTF">2025-04-08T04:55:07Z</dcterms:modified>
  <cp:category>9Slide.vn</cp:category>
</cp:coreProperties>
</file>