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53" r:id="rId2"/>
    <p:sldMasterId id="2147483774" r:id="rId3"/>
    <p:sldMasterId id="2147483783" r:id="rId4"/>
  </p:sldMasterIdLst>
  <p:notesMasterIdLst>
    <p:notesMasterId r:id="rId34"/>
  </p:notesMasterIdLst>
  <p:sldIdLst>
    <p:sldId id="301" r:id="rId5"/>
    <p:sldId id="306" r:id="rId6"/>
    <p:sldId id="259" r:id="rId7"/>
    <p:sldId id="257" r:id="rId8"/>
    <p:sldId id="321" r:id="rId9"/>
    <p:sldId id="303" r:id="rId10"/>
    <p:sldId id="262" r:id="rId11"/>
    <p:sldId id="304" r:id="rId12"/>
    <p:sldId id="307" r:id="rId13"/>
    <p:sldId id="309" r:id="rId14"/>
    <p:sldId id="265" r:id="rId15"/>
    <p:sldId id="266" r:id="rId16"/>
    <p:sldId id="311" r:id="rId17"/>
    <p:sldId id="322" r:id="rId18"/>
    <p:sldId id="3932" r:id="rId19"/>
    <p:sldId id="3931" r:id="rId20"/>
    <p:sldId id="431" r:id="rId21"/>
    <p:sldId id="3933" r:id="rId22"/>
    <p:sldId id="4413" r:id="rId23"/>
    <p:sldId id="4419" r:id="rId24"/>
    <p:sldId id="4414" r:id="rId25"/>
    <p:sldId id="4415" r:id="rId26"/>
    <p:sldId id="4416" r:id="rId27"/>
    <p:sldId id="4411" r:id="rId28"/>
    <p:sldId id="325" r:id="rId29"/>
    <p:sldId id="396" r:id="rId30"/>
    <p:sldId id="407" r:id="rId31"/>
    <p:sldId id="441" r:id="rId32"/>
    <p:sldId id="355"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65" d="100"/>
          <a:sy n="65" d="100"/>
        </p:scale>
        <p:origin x="6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2.xml"/><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6"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6" Type="http://schemas.openxmlformats.org/officeDocument/2006/relationships/audio" Target="../media/audio2.wav"/><Relationship Id="rId1" Type="http://schemas.openxmlformats.org/officeDocument/2006/relationships/slideLayout" Target="../slideLayouts/slideLayout33.xml"/><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9.xml"/><Relationship Id="rId1" Type="http://schemas.openxmlformats.org/officeDocument/2006/relationships/slideLayout" Target="../slideLayouts/slideLayout33.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3.xml"/><Relationship Id="rId5" Type="http://schemas.openxmlformats.org/officeDocument/2006/relationships/image" Target="../media/image48.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887224" y="58231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
        <p:nvSpPr>
          <p:cNvPr id="9" name="Rectangle 8"/>
          <p:cNvSpPr/>
          <p:nvPr/>
        </p:nvSpPr>
        <p:spPr>
          <a:xfrm>
            <a:off x="3940177" y="4058261"/>
            <a:ext cx="4048699" cy="646331"/>
          </a:xfrm>
          <a:prstGeom prst="rect">
            <a:avLst/>
          </a:prstGeom>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3600" b="1" dirty="0" err="1" smtClean="0">
                <a:solidFill>
                  <a:schemeClr val="accent1">
                    <a:lumMod val="50000"/>
                  </a:schemeClr>
                </a:solidFill>
                <a:latin typeface=".VnAristote" panose="020B7200000000000000" pitchFamily="34" charset="0"/>
              </a:rPr>
              <a:t>TuÇn</a:t>
            </a:r>
            <a:r>
              <a:rPr lang="en-US" sz="3600" b="1" dirty="0" smtClean="0">
                <a:solidFill>
                  <a:schemeClr val="accent1">
                    <a:lumMod val="50000"/>
                  </a:schemeClr>
                </a:solidFill>
                <a:latin typeface=".VnAristote" panose="020B7200000000000000" pitchFamily="34" charset="0"/>
              </a:rPr>
              <a:t> 31 – </a:t>
            </a:r>
            <a:r>
              <a:rPr lang="en-US" sz="3600" b="1" dirty="0" err="1" smtClean="0">
                <a:solidFill>
                  <a:schemeClr val="accent1">
                    <a:lumMod val="50000"/>
                  </a:schemeClr>
                </a:solidFill>
                <a:latin typeface=".VnAristote" panose="020B7200000000000000" pitchFamily="34" charset="0"/>
              </a:rPr>
              <a:t>TiÕt</a:t>
            </a:r>
            <a:r>
              <a:rPr lang="en-US" sz="3600" b="1" dirty="0" smtClean="0">
                <a:solidFill>
                  <a:schemeClr val="accent1">
                    <a:lumMod val="50000"/>
                  </a:schemeClr>
                </a:solidFill>
                <a:latin typeface=".VnAristote" panose="020B7200000000000000" pitchFamily="34" charset="0"/>
              </a:rPr>
              <a:t> 211</a:t>
            </a:r>
            <a:endParaRPr lang="en-US" sz="3600" b="1" dirty="0">
              <a:solidFill>
                <a:schemeClr val="accent1">
                  <a:lumMod val="50000"/>
                </a:schemeClr>
              </a:solidFill>
              <a:latin typeface=".VnAristote" panose="020B7200000000000000" pitchFamily="34" charset="0"/>
            </a:endParaRPr>
          </a:p>
        </p:txBody>
      </p:sp>
      <p:sp>
        <p:nvSpPr>
          <p:cNvPr id="8" name="Rectangle 7"/>
          <p:cNvSpPr/>
          <p:nvPr/>
        </p:nvSpPr>
        <p:spPr>
          <a:xfrm>
            <a:off x="3880962" y="-131052"/>
            <a:ext cx="3586238" cy="923330"/>
          </a:xfrm>
          <a:prstGeom prst="rect">
            <a:avLst/>
          </a:prstGeom>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sz="5400" b="1" dirty="0" err="1">
                <a:solidFill>
                  <a:schemeClr val="accent1">
                    <a:lumMod val="50000"/>
                  </a:schemeClr>
                </a:solidFill>
                <a:latin typeface=".VnAristote" panose="020B7200000000000000" pitchFamily="34" charset="0"/>
              </a:rPr>
              <a:t>TiÕng</a:t>
            </a:r>
            <a:r>
              <a:rPr lang="en-US" sz="5400" b="1" dirty="0">
                <a:solidFill>
                  <a:schemeClr val="accent1">
                    <a:lumMod val="50000"/>
                  </a:schemeClr>
                </a:solidFill>
                <a:latin typeface=".VnAristote" panose="020B7200000000000000" pitchFamily="34" charset="0"/>
              </a:rPr>
              <a:t> </a:t>
            </a:r>
            <a:r>
              <a:rPr lang="en-US" sz="5400" b="1" dirty="0" err="1">
                <a:solidFill>
                  <a:schemeClr val="accent1">
                    <a:lumMod val="50000"/>
                  </a:schemeClr>
                </a:solidFill>
                <a:latin typeface=".VnAristote" panose="020B7200000000000000" pitchFamily="34" charset="0"/>
              </a:rPr>
              <a:t>ViÖt</a:t>
            </a:r>
            <a:r>
              <a:rPr lang="en-US" sz="5400" b="1" dirty="0">
                <a:solidFill>
                  <a:schemeClr val="accent1">
                    <a:lumMod val="50000"/>
                  </a:schemeClr>
                </a:solidFill>
                <a:latin typeface=".VnAristote" panose="020B7200000000000000" pitchFamily="34" charset="0"/>
              </a:rPr>
              <a:t> 5</a:t>
            </a:r>
          </a:p>
        </p:txBody>
      </p:sp>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27327" y="-318194"/>
            <a:ext cx="637028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674140" cy="2709729"/>
            <a:chOff x="6096000" y="3244032"/>
            <a:chExt cx="567414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86829" y="5152432"/>
              <a:ext cx="1583311" cy="469963"/>
              <a:chOff x="3384718" y="418330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2"/>
              <a:stretch>
                <a:fillRect/>
              </a:stretch>
            </p:blipFill>
            <p:spPr>
              <a:xfrm>
                <a:off x="3941392" y="418330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3"/>
              <a:stretch>
                <a:fillRect/>
              </a:stretch>
            </p:blipFill>
            <p:spPr>
              <a:xfrm>
                <a:off x="3384718" y="418330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4"/>
              <a:stretch>
                <a:fillRect/>
              </a:stretch>
            </p:blipFill>
            <p:spPr>
              <a:xfrm>
                <a:off x="4498066" y="418330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6"/>
          <a:stretch>
            <a:fillRect/>
          </a:stretch>
        </p:blipFill>
        <p:spPr>
          <a:xfrm>
            <a:off x="0" y="377545"/>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6"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2"/>
            <a:stretch>
              <a:fillRect/>
            </a:stretch>
          </p:blipFill>
          <p:spPr>
            <a:xfrm>
              <a:off x="7748429" y="5091951"/>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3"/>
            <a:stretch>
              <a:fillRect/>
            </a:stretch>
          </p:blipFill>
          <p:spPr>
            <a:xfrm>
              <a:off x="7191755" y="5091951"/>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4"/>
            <a:stretch>
              <a:fillRect/>
            </a:stretch>
          </p:blipFill>
          <p:spPr>
            <a:xfrm>
              <a:off x="8305103" y="5091951"/>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2"/>
            <a:stretch>
              <a:fillRect/>
            </a:stretch>
          </p:blipFill>
          <p:spPr>
            <a:xfrm>
              <a:off x="7879523" y="5661150"/>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3"/>
            <a:stretch>
              <a:fillRect/>
            </a:stretch>
          </p:blipFill>
          <p:spPr>
            <a:xfrm>
              <a:off x="7322848" y="5661150"/>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4"/>
            <a:stretch>
              <a:fillRect/>
            </a:stretch>
          </p:blipFill>
          <p:spPr>
            <a:xfrm>
              <a:off x="8436197" y="5661150"/>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2"/>
            <a:stretch>
              <a:fillRect/>
            </a:stretch>
          </p:blipFill>
          <p:spPr>
            <a:xfrm>
              <a:off x="9425516" y="6125269"/>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3"/>
            <a:stretch>
              <a:fillRect/>
            </a:stretch>
          </p:blipFill>
          <p:spPr>
            <a:xfrm>
              <a:off x="8868842" y="6125269"/>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4"/>
            <a:stretch>
              <a:fillRect/>
            </a:stretch>
          </p:blipFill>
          <p:spPr>
            <a:xfrm>
              <a:off x="9982191" y="6125269"/>
              <a:ext cx="469963" cy="469963"/>
            </a:xfrm>
            <a:prstGeom prst="rect">
              <a:avLst/>
            </a:prstGeom>
          </p:spPr>
        </p:pic>
      </p:grpSp>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5"/>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6"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5"/>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a:t>
            </a:r>
            <a:endParaRPr lang="en-US" sz="3600" b="1" dirty="0">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7"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1"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2"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10" name="Picture 9" descr="A picture containing diagram&#10;&#10;Description automatically generated">
              <a:hlinkClick r:id="rId2"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7" name="TextBox 16">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spTree>
    <p:extLst>
      <p:ext uri="{BB962C8B-B14F-4D97-AF65-F5344CB8AC3E}">
        <p14:creationId xmlns:p14="http://schemas.microsoft.com/office/powerpoint/2010/main" val="456843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 name="Picture 1">
            <a:extLst>
              <a:ext uri="{FF2B5EF4-FFF2-40B4-BE49-F238E27FC236}">
                <a16:creationId xmlns:a16="http://schemas.microsoft.com/office/drawing/2014/main" id="{E74CF507-1A55-02EF-AC4F-4576D119CD31}"/>
              </a:ext>
            </a:extLst>
          </p:cNvPr>
          <p:cNvPicPr>
            <a:picLocks noChangeAspect="1"/>
          </p:cNvPicPr>
          <p:nvPr/>
        </p:nvPicPr>
        <p:blipFill>
          <a:blip r:embed="rId4"/>
          <a:stretch>
            <a:fillRect/>
          </a:stretch>
        </p:blipFill>
        <p:spPr>
          <a:xfrm>
            <a:off x="2793986" y="1724984"/>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23E6D-B049-ACA0-E973-73D06CC416F0}"/>
              </a:ext>
            </a:extLst>
          </p:cNvPr>
          <p:cNvGrpSpPr/>
          <p:nvPr/>
        </p:nvGrpSpPr>
        <p:grpSpPr>
          <a:xfrm>
            <a:off x="1142958" y="313558"/>
            <a:ext cx="10288276" cy="1935776"/>
            <a:chOff x="900081" y="192449"/>
            <a:chExt cx="7716207" cy="1281672"/>
          </a:xfrm>
        </p:grpSpPr>
        <p:grpSp>
          <p:nvGrpSpPr>
            <p:cNvPr id="3" name="Google Shape;3579;p43">
              <a:extLst>
                <a:ext uri="{FF2B5EF4-FFF2-40B4-BE49-F238E27FC236}">
                  <a16:creationId xmlns:a16="http://schemas.microsoft.com/office/drawing/2014/main" id="{E21ED265-735A-6F49-7E70-97082C546DF2}"/>
                </a:ext>
              </a:extLst>
            </p:cNvPr>
            <p:cNvGrpSpPr/>
            <p:nvPr/>
          </p:nvGrpSpPr>
          <p:grpSpPr>
            <a:xfrm>
              <a:off x="900081" y="247379"/>
              <a:ext cx="7716207" cy="1226742"/>
              <a:chOff x="3448299" y="2470702"/>
              <a:chExt cx="2247815" cy="1557232"/>
            </a:xfrm>
          </p:grpSpPr>
          <p:sp>
            <p:nvSpPr>
              <p:cNvPr id="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EAAA7695-E78C-88A9-9185-C0C72E1993AA}"/>
                </a:ext>
              </a:extLst>
            </p:cNvPr>
            <p:cNvSpPr txBox="1">
              <a:spLocks/>
            </p:cNvSpPr>
            <p:nvPr/>
          </p:nvSpPr>
          <p:spPr>
            <a:xfrm>
              <a:off x="1174277" y="192449"/>
              <a:ext cx="685199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2.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Tìm</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bài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những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hình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ảnh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so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sánh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nhân</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hoá</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cho</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biết</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tác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dụng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của</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chúng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việc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miêu</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tả</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ngôi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đang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xây</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a:t>
              </a:r>
              <a:endParaRPr lang="en-US" sz="54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881708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Tree>
    <p:extLst>
      <p:ext uri="{BB962C8B-B14F-4D97-AF65-F5344CB8AC3E}">
        <p14:creationId xmlns:p14="http://schemas.microsoft.com/office/powerpoint/2010/main" val="2625878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200107" y="246967"/>
            <a:ext cx="10288277" cy="1718527"/>
            <a:chOff x="900081" y="185226"/>
            <a:chExt cx="7716207" cy="1288895"/>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900081" y="247379"/>
              <a:ext cx="7716207" cy="1226742"/>
              <a:chOff x="3448299" y="2470702"/>
              <a:chExt cx="2247815" cy="1557232"/>
            </a:xfrm>
          </p:grpSpPr>
          <p:sp>
            <p:nvSpPr>
              <p:cNvPr id="8"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spTree>
    <p:extLst>
      <p:ext uri="{BB962C8B-B14F-4D97-AF65-F5344CB8AC3E}">
        <p14:creationId xmlns:p14="http://schemas.microsoft.com/office/powerpoint/2010/main" val="119669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200107" y="246967"/>
            <a:ext cx="10288277" cy="1718526"/>
            <a:chOff x="900081" y="185226"/>
            <a:chExt cx="7716207" cy="1288894"/>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900081" y="204745"/>
              <a:ext cx="7716207" cy="1269375"/>
              <a:chOff x="3448299" y="2416583"/>
              <a:chExt cx="2247815" cy="1611351"/>
            </a:xfrm>
          </p:grpSpPr>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486909"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a:t>
              </a:r>
              <a:r>
                <a:rPr lang="vi-VN" sz="3200" b="1" i="0" dirty="0" smtClean="0">
                  <a:solidFill>
                    <a:srgbClr val="000000"/>
                  </a:solidFill>
                  <a:effectLst/>
                  <a:latin typeface="Cambria" panose="02040503050406030204" pitchFamily="18" charset="0"/>
                  <a:ea typeface="Cambria" panose="02040503050406030204" pitchFamily="18" charset="0"/>
                </a:rPr>
                <a:t>“Ngôi </a:t>
              </a:r>
              <a:r>
                <a:rPr lang="vi-VN" sz="3200" b="1" i="0" dirty="0">
                  <a:solidFill>
                    <a:srgbClr val="000000"/>
                  </a:solidFill>
                  <a:effectLst/>
                  <a:latin typeface="Cambria" panose="02040503050406030204" pitchFamily="18" charset="0"/>
                  <a:ea typeface="Cambria" panose="02040503050406030204" pitchFamily="18" charset="0"/>
                </a:rPr>
                <a:t>nhà như trẻ nhỏ </a:t>
              </a:r>
              <a:endParaRPr lang="en-US" sz="3200" b="1" i="0" dirty="0">
                <a:solidFill>
                  <a:srgbClr val="000000"/>
                </a:solidFill>
                <a:effectLst/>
                <a:latin typeface="Cambria" panose="02040503050406030204" pitchFamily="18" charset="0"/>
                <a:ea typeface="Cambria" panose="02040503050406030204" pitchFamily="18" charset="0"/>
              </a:endParaRPr>
            </a:p>
            <a:p>
              <a:pPr defTabSz="1219170">
                <a:buClr>
                  <a:srgbClr val="FFFFFF"/>
                </a:buClr>
              </a:pPr>
              <a:r>
                <a:rPr lang="vi-VN" sz="3200" b="1" i="0" dirty="0">
                  <a:solidFill>
                    <a:srgbClr val="000000"/>
                  </a:solidFill>
                  <a:effectLst/>
                  <a:latin typeface="Cambria" panose="02040503050406030204" pitchFamily="18" charset="0"/>
                  <a:ea typeface="Cambria" panose="02040503050406030204" pitchFamily="18" charset="0"/>
                </a:rPr>
                <a:t>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spTree>
    <p:extLst>
      <p:ext uri="{BB962C8B-B14F-4D97-AF65-F5344CB8AC3E}">
        <p14:creationId xmlns:p14="http://schemas.microsoft.com/office/powerpoint/2010/main" val="976415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5"/>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
          <a:stretch>
            <a:fillRect/>
          </a:stretch>
        </p:blipFill>
        <p:spPr>
          <a:xfrm>
            <a:off x="2030057" y="1082166"/>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F5DF069D-4342-AC14-4B88-F55E63A74BF8}"/>
              </a:ext>
            </a:extLst>
          </p:cNvPr>
          <p:cNvPicPr>
            <a:picLocks noChangeAspect="1"/>
          </p:cNvPicPr>
          <p:nvPr/>
        </p:nvPicPr>
        <p:blipFill>
          <a:blip r:embed="rId5"/>
          <a:stretch>
            <a:fillRect/>
          </a:stretch>
        </p:blipFill>
        <p:spPr>
          <a:xfrm>
            <a:off x="2267309" y="367218"/>
            <a:ext cx="9303302" cy="1505843"/>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3"/>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3"/>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5" name="TextBox 4">
            <a:extLst>
              <a:ext uri="{FF2B5EF4-FFF2-40B4-BE49-F238E27FC236}">
                <a16:creationId xmlns:a16="http://schemas.microsoft.com/office/drawing/2014/main" id="{E79F93D7-4E63-D9A2-0DEF-4F323F8722AC}"/>
              </a:ext>
            </a:extLst>
          </p:cNvPr>
          <p:cNvSpPr txBox="1"/>
          <p:nvPr/>
        </p:nvSpPr>
        <p:spPr>
          <a:xfrm>
            <a:off x="951548" y="1151662"/>
            <a:ext cx="4980622" cy="4401205"/>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công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yêu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hay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gọi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Liên Hoa </a:t>
            </a:r>
            <a:r>
              <a:rPr lang="en-US" sz="2800" b="0" i="0" dirty="0" err="1">
                <a:solidFill>
                  <a:srgbClr val="000000"/>
                </a:solidFill>
                <a:effectLst/>
                <a:latin typeface="Cambria" panose="02040503050406030204" pitchFamily="18" charset="0"/>
                <a:ea typeface="Cambria" panose="02040503050406030204" pitchFamily="18" charset="0"/>
              </a:rPr>
              <a:t>Đài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từ</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nhà</a:t>
            </a:r>
            <a:r>
              <a:rPr lang="en-US" sz="2800" b="0" i="0" dirty="0">
                <a:solidFill>
                  <a:srgbClr val="000000"/>
                </a:solidFill>
                <a:effectLst/>
                <a:latin typeface="Cambria" panose="02040503050406030204" pitchFamily="18" charset="0"/>
                <a:ea typeface="Cambria" panose="02040503050406030204" pitchFamily="18" charset="0"/>
              </a:rPr>
              <a:t> Lý.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gồm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đặt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trụ</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duy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nằm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quần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thể</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Hựu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nghĩa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ngôi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lâu</a:t>
            </a:r>
            <a:r>
              <a:rPr lang="en-US"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074" name="Picture 2" descr="Chùa Một Cột - HOÀNG THÀNH THĂNG LONG">
            <a:extLst>
              <a:ext uri="{FF2B5EF4-FFF2-40B4-BE49-F238E27FC236}">
                <a16:creationId xmlns:a16="http://schemas.microsoft.com/office/drawing/2014/main" id="{4668F483-A3F8-E3A4-321C-B2943C5D1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040" y="1134450"/>
            <a:ext cx="5410200" cy="356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3"/>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5"/>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4"/>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5"/>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310406" y="1920764"/>
            <a:ext cx="6732270" cy="4154984"/>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endParaRPr lang="en-US" sz="2400" b="0" i="0" dirty="0">
              <a:solidFill>
                <a:srgbClr val="000000"/>
              </a:solidFill>
              <a:effectLst/>
              <a:latin typeface="Cambria" panose="02040503050406030204" pitchFamily="18" charset="0"/>
              <a:ea typeface="Cambria" panose="02040503050406030204" pitchFamily="18" charset="0"/>
            </a:endParaRPr>
          </a:p>
          <a:p>
            <a:pPr algn="just"/>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7580081"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1071</Words>
  <Application>Microsoft Office PowerPoint</Application>
  <PresentationFormat>Widescreen</PresentationFormat>
  <Paragraphs>102</Paragraphs>
  <Slides>29</Slides>
  <Notes>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29</vt:i4>
      </vt:variant>
    </vt:vector>
  </HeadingPairs>
  <TitlesOfParts>
    <vt:vector size="49" baseType="lpstr">
      <vt:lpstr>#9Slide05 IcielRukola</vt:lpstr>
      <vt:lpstr>#9Slide07 SVNBillo</vt:lpstr>
      <vt:lpstr>.VnAristote</vt:lpstr>
      <vt:lpstr>Arial</vt:lpstr>
      <vt:lpstr>Calibri</vt:lpstr>
      <vt:lpstr>Calibri Light</vt:lpstr>
      <vt:lpstr>Cambria</vt:lpstr>
      <vt:lpstr>DengXian</vt:lpstr>
      <vt:lpstr>DengXian</vt:lpstr>
      <vt:lpstr>等线 Light</vt:lpstr>
      <vt:lpstr>Fredoka One</vt:lpstr>
      <vt:lpstr>Roboto</vt:lpstr>
      <vt:lpstr>Times New Roman</vt:lpstr>
      <vt:lpstr>Wingdings</vt:lpstr>
      <vt:lpstr>字魂27号-布丁体</vt:lpstr>
      <vt:lpstr>思源黑体 CN Medium</vt:lpstr>
      <vt:lpstr>1_Office Theme</vt:lpstr>
      <vt:lpstr>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55</cp:revision>
  <dcterms:created xsi:type="dcterms:W3CDTF">2022-08-06T15:41:25Z</dcterms:created>
  <dcterms:modified xsi:type="dcterms:W3CDTF">2025-04-08T06:26:10Z</dcterms:modified>
</cp:coreProperties>
</file>