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25" r:id="rId3"/>
    <p:sldMasterId id="2147483737" r:id="rId4"/>
  </p:sldMasterIdLst>
  <p:notesMasterIdLst>
    <p:notesMasterId r:id="rId29"/>
  </p:notesMasterIdLst>
  <p:handoutMasterIdLst>
    <p:handoutMasterId r:id="rId30"/>
  </p:handoutMasterIdLst>
  <p:sldIdLst>
    <p:sldId id="525" r:id="rId5"/>
    <p:sldId id="455" r:id="rId6"/>
    <p:sldId id="456" r:id="rId7"/>
    <p:sldId id="349" r:id="rId8"/>
    <p:sldId id="526" r:id="rId9"/>
    <p:sldId id="527" r:id="rId10"/>
    <p:sldId id="528" r:id="rId11"/>
    <p:sldId id="529" r:id="rId12"/>
    <p:sldId id="530" r:id="rId13"/>
    <p:sldId id="531" r:id="rId14"/>
    <p:sldId id="532" r:id="rId15"/>
    <p:sldId id="533" r:id="rId16"/>
    <p:sldId id="534" r:id="rId17"/>
    <p:sldId id="535" r:id="rId18"/>
    <p:sldId id="536" r:id="rId19"/>
    <p:sldId id="537" r:id="rId20"/>
    <p:sldId id="540" r:id="rId21"/>
    <p:sldId id="541" r:id="rId22"/>
    <p:sldId id="542" r:id="rId23"/>
    <p:sldId id="351" r:id="rId24"/>
    <p:sldId id="543" r:id="rId25"/>
    <p:sldId id="544" r:id="rId26"/>
    <p:sldId id="546" r:id="rId27"/>
    <p:sldId id="545"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857"/>
    <a:srgbClr val="5F603C"/>
    <a:srgbClr val="38351E"/>
    <a:srgbClr val="2D3686"/>
    <a:srgbClr val="F0ECE6"/>
    <a:srgbClr val="1E1C0E"/>
    <a:srgbClr val="888864"/>
    <a:srgbClr val="CFD0C5"/>
    <a:srgbClr val="F01E5C"/>
    <a:srgbClr val="093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94670"/>
  </p:normalViewPr>
  <p:slideViewPr>
    <p:cSldViewPr snapToGrid="0">
      <p:cViewPr varScale="1">
        <p:scale>
          <a:sx n="65" d="100"/>
          <a:sy n="65" d="100"/>
        </p:scale>
        <p:origin x="72" y="1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1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2025-04-08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err="1">
                <a:effectLst/>
                <a:latin typeface="Times New Roman" panose="02020603050405020304" pitchFamily="18" charset="0"/>
                <a:ea typeface="Aptos" panose="020B0004020202020204" pitchFamily="34" charset="0"/>
              </a:rPr>
              <a:t>Đất</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nước</a:t>
            </a:r>
            <a:r>
              <a:rPr lang="en-US" sz="1800" kern="0" dirty="0">
                <a:effectLst/>
                <a:latin typeface="Times New Roman" panose="02020603050405020304" pitchFamily="18" charset="0"/>
                <a:ea typeface="Aptos" panose="020B0004020202020204" pitchFamily="34" charset="0"/>
              </a:rPr>
              <a:t> ta </a:t>
            </a:r>
            <a:r>
              <a:rPr lang="en-US" sz="1800" kern="0" dirty="0" err="1">
                <a:effectLst/>
                <a:latin typeface="Times New Roman" panose="02020603050405020304" pitchFamily="18" charset="0"/>
                <a:ea typeface="Aptos" panose="020B0004020202020204" pitchFamily="34" charset="0"/>
              </a:rPr>
              <a:t>có</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rất</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nhiều</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người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có</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đóng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góp</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lớn</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cho</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công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cuộc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xây</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dựng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và</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bảo</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vệ</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đất</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nước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Một</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trong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những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người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đó</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là</a:t>
            </a:r>
            <a:r>
              <a:rPr lang="en-US" sz="1800" kern="0" dirty="0">
                <a:effectLst/>
                <a:latin typeface="Times New Roman" panose="02020603050405020304" pitchFamily="18" charset="0"/>
                <a:ea typeface="Aptos" panose="020B0004020202020204" pitchFamily="34" charset="0"/>
              </a:rPr>
              <a:t> Anh </a:t>
            </a:r>
            <a:r>
              <a:rPr lang="en-US" sz="1800" kern="0" dirty="0" err="1">
                <a:effectLst/>
                <a:latin typeface="Times New Roman" panose="02020603050405020304" pitchFamily="18" charset="0"/>
                <a:ea typeface="Aptos" panose="020B0004020202020204" pitchFamily="34" charset="0"/>
              </a:rPr>
              <a:t>hùng</a:t>
            </a:r>
            <a:r>
              <a:rPr lang="en-US" sz="1800" kern="0" dirty="0">
                <a:effectLst/>
                <a:latin typeface="Times New Roman" panose="02020603050405020304" pitchFamily="18" charset="0"/>
                <a:ea typeface="Aptos" panose="020B0004020202020204" pitchFamily="34" charset="0"/>
              </a:rPr>
              <a:t> Lao </a:t>
            </a:r>
            <a:r>
              <a:rPr lang="en-US" sz="1800" kern="0" dirty="0" err="1">
                <a:effectLst/>
                <a:latin typeface="Times New Roman" panose="02020603050405020304" pitchFamily="18" charset="0"/>
                <a:ea typeface="Aptos" panose="020B0004020202020204" pitchFamily="34" charset="0"/>
              </a:rPr>
              <a:t>động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Trần</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Đại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Nghĩa</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Bài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đọc</a:t>
            </a:r>
            <a:r>
              <a:rPr lang="en-US" sz="1800" kern="0" dirty="0">
                <a:effectLst/>
                <a:latin typeface="Times New Roman" panose="02020603050405020304" pitchFamily="18" charset="0"/>
                <a:ea typeface="Aptos" panose="020B0004020202020204" pitchFamily="34" charset="0"/>
              </a:rPr>
              <a:t> Anh </a:t>
            </a:r>
            <a:r>
              <a:rPr lang="en-US" sz="1800" kern="0" dirty="0" err="1">
                <a:effectLst/>
                <a:latin typeface="Times New Roman" panose="02020603050405020304" pitchFamily="18" charset="0"/>
                <a:ea typeface="Aptos" panose="020B0004020202020204" pitchFamily="34" charset="0"/>
              </a:rPr>
              <a:t>hùng</a:t>
            </a:r>
            <a:r>
              <a:rPr lang="en-US" sz="1800" kern="0" dirty="0">
                <a:effectLst/>
                <a:latin typeface="Times New Roman" panose="02020603050405020304" pitchFamily="18" charset="0"/>
                <a:ea typeface="Aptos" panose="020B0004020202020204" pitchFamily="34" charset="0"/>
              </a:rPr>
              <a:t> Lao </a:t>
            </a:r>
            <a:r>
              <a:rPr lang="en-US" sz="1800" kern="0" dirty="0" err="1">
                <a:effectLst/>
                <a:latin typeface="Times New Roman" panose="02020603050405020304" pitchFamily="18" charset="0"/>
                <a:ea typeface="Aptos" panose="020B0004020202020204" pitchFamily="34" charset="0"/>
              </a:rPr>
              <a:t>động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Trần</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Đại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Nghĩa</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sẽ</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cung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cấp</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cho</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chúng</a:t>
            </a:r>
            <a:r>
              <a:rPr lang="en-US" sz="1800" kern="0" dirty="0">
                <a:effectLst/>
                <a:latin typeface="Times New Roman" panose="02020603050405020304" pitchFamily="18" charset="0"/>
                <a:ea typeface="Aptos" panose="020B0004020202020204" pitchFamily="34" charset="0"/>
              </a:rPr>
              <a:t> ta </a:t>
            </a:r>
            <a:r>
              <a:rPr lang="en-US" sz="1800" kern="0" dirty="0" err="1">
                <a:effectLst/>
                <a:latin typeface="Times New Roman" panose="02020603050405020304" pitchFamily="18" charset="0"/>
                <a:ea typeface="Aptos" panose="020B0004020202020204" pitchFamily="34" charset="0"/>
              </a:rPr>
              <a:t>một</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bức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tranh</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ngắn</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gọn</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nhưng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rõ</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nét</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về</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cuộc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đời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và</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sự</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nghiệp</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của</a:t>
            </a:r>
            <a:r>
              <a:rPr lang="en-US" sz="1800" kern="0" dirty="0">
                <a:effectLst/>
                <a:latin typeface="Times New Roman" panose="02020603050405020304" pitchFamily="18" charset="0"/>
                <a:ea typeface="Aptos" panose="020B0004020202020204" pitchFamily="34" charset="0"/>
              </a:rPr>
              <a:t> Anh </a:t>
            </a:r>
            <a:r>
              <a:rPr lang="en-US" sz="1800" kern="0" dirty="0" err="1">
                <a:effectLst/>
                <a:latin typeface="Times New Roman" panose="02020603050405020304" pitchFamily="18" charset="0"/>
                <a:ea typeface="Aptos" panose="020B0004020202020204" pitchFamily="34" charset="0"/>
              </a:rPr>
              <a:t>hùng</a:t>
            </a:r>
            <a:r>
              <a:rPr lang="en-US" sz="1800" kern="0" dirty="0">
                <a:effectLst/>
                <a:latin typeface="Times New Roman" panose="02020603050405020304" pitchFamily="18" charset="0"/>
                <a:ea typeface="Aptos" panose="020B0004020202020204" pitchFamily="34" charset="0"/>
              </a:rPr>
              <a:t> Lao </a:t>
            </a:r>
            <a:r>
              <a:rPr lang="en-US" sz="1800" kern="0" dirty="0" err="1">
                <a:effectLst/>
                <a:latin typeface="Times New Roman" panose="02020603050405020304" pitchFamily="18" charset="0"/>
                <a:ea typeface="Aptos" panose="020B0004020202020204" pitchFamily="34" charset="0"/>
              </a:rPr>
              <a:t>động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Trần</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Đại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Nghĩa</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người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đã</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có</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những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cống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hiến</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xuất</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sắc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cho</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sự</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nghiệp</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quốc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phòng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và</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nền</a:t>
            </a:r>
            <a:r>
              <a:rPr lang="en-US" sz="1800" kern="0" dirty="0">
                <a:effectLst/>
                <a:latin typeface="Times New Roman" panose="02020603050405020304" pitchFamily="18" charset="0"/>
                <a:ea typeface="Aptos" panose="020B0004020202020204" pitchFamily="34" charset="0"/>
              </a:rPr>
              <a:t> khoa </a:t>
            </a:r>
            <a:r>
              <a:rPr lang="en-US" sz="1800" kern="0" dirty="0" err="1">
                <a:effectLst/>
                <a:latin typeface="Times New Roman" panose="02020603050405020304" pitchFamily="18" charset="0"/>
                <a:ea typeface="Aptos" panose="020B0004020202020204" pitchFamily="34" charset="0"/>
              </a:rPr>
              <a:t>học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trẻ</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của</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đất</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nước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Cô</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và</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các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em</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sẽ</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cùng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tiểm</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thêm</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về</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người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anh</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hùng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lao</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dồng</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này</a:t>
            </a:r>
            <a:r>
              <a:rPr lang="en-US" sz="1800" kern="0" dirty="0">
                <a:effectLst/>
                <a:latin typeface="Times New Roman" panose="02020603050405020304" pitchFamily="18" charset="0"/>
                <a:ea typeface="Aptos" panose="020B0004020202020204" pitchFamily="34" charset="0"/>
              </a:rPr>
              <a:t> qua </a:t>
            </a:r>
            <a:r>
              <a:rPr lang="en-US" sz="1800" kern="0" dirty="0" err="1">
                <a:effectLst/>
                <a:latin typeface="Times New Roman" panose="02020603050405020304" pitchFamily="18" charset="0"/>
                <a:ea typeface="Aptos" panose="020B0004020202020204" pitchFamily="34" charset="0"/>
              </a:rPr>
              <a:t>bài</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học</a:t>
            </a:r>
            <a:r>
              <a:rPr lang="en-US" sz="1800" kern="0" dirty="0">
                <a:effectLst/>
                <a:latin typeface="Times New Roman" panose="02020603050405020304" pitchFamily="18" charset="0"/>
                <a:ea typeface="Aptos" panose="020B0004020202020204" pitchFamily="34" charset="0"/>
              </a:rPr>
              <a:t> </a:t>
            </a:r>
            <a:r>
              <a:rPr lang="en-US" sz="1800" kern="0" dirty="0" err="1">
                <a:effectLst/>
                <a:latin typeface="Times New Roman" panose="02020603050405020304" pitchFamily="18" charset="0"/>
                <a:ea typeface="Aptos" panose="020B0004020202020204" pitchFamily="34" charset="0"/>
              </a:rPr>
              <a:t>hôm</a:t>
            </a:r>
            <a:r>
              <a:rPr lang="en-US" sz="1800" kern="0" dirty="0">
                <a:effectLst/>
                <a:latin typeface="Times New Roman" panose="02020603050405020304" pitchFamily="18" charset="0"/>
                <a:ea typeface="Aptos" panose="020B0004020202020204" pitchFamily="34" charset="0"/>
              </a:rPr>
              <a:t> nay.</a:t>
            </a:r>
            <a:endParaRPr lang="en-US"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86842532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pptmon.com/" TargetMode="External"/><Relationship Id="rId18" Type="http://schemas.openxmlformats.org/officeDocument/2006/relationships/image" Target="../media/image15.svg"/><Relationship Id="rId26" Type="http://schemas.openxmlformats.org/officeDocument/2006/relationships/image" Target="../media/image23.svg"/><Relationship Id="rId3" Type="http://schemas.openxmlformats.org/officeDocument/2006/relationships/image" Target="../media/image3.svg"/><Relationship Id="rId21" Type="http://schemas.openxmlformats.org/officeDocument/2006/relationships/image" Target="../media/image9.png"/><Relationship Id="rId7" Type="http://schemas.openxmlformats.org/officeDocument/2006/relationships/image" Target="../media/image7.svg"/><Relationship Id="rId12" Type="http://schemas.openxmlformats.org/officeDocument/2006/relationships/image" Target="../media/image11.svg"/><Relationship Id="rId17" Type="http://schemas.openxmlformats.org/officeDocument/2006/relationships/image" Target="../media/image7.png"/><Relationship Id="rId25"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3.svg"/><Relationship Id="rId20" Type="http://schemas.openxmlformats.org/officeDocument/2006/relationships/image" Target="../media/image17.svg"/><Relationship Id="rId29"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5.png"/><Relationship Id="rId24" Type="http://schemas.openxmlformats.org/officeDocument/2006/relationships/image" Target="../media/image21.svg"/><Relationship Id="rId32" Type="http://schemas.openxmlformats.org/officeDocument/2006/relationships/image" Target="../media/image29.svg"/><Relationship Id="rId5" Type="http://schemas.openxmlformats.org/officeDocument/2006/relationships/image" Target="../media/image5.svg"/><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image" Target="../media/image25.svg"/><Relationship Id="rId10" Type="http://schemas.openxmlformats.org/officeDocument/2006/relationships/hyperlink" Target="http://pptmon.com/" TargetMode="External"/><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hyperlink" Target="http://www.pptmon.com/" TargetMode="External"/><Relationship Id="rId22" Type="http://schemas.openxmlformats.org/officeDocument/2006/relationships/image" Target="../media/image19.svg"/><Relationship Id="rId27" Type="http://schemas.openxmlformats.org/officeDocument/2006/relationships/image" Target="../media/image12.png"/><Relationship Id="rId30" Type="http://schemas.openxmlformats.org/officeDocument/2006/relationships/image" Target="../media/image27.svg"/></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pptmon.com/" TargetMode="External"/><Relationship Id="rId13" Type="http://schemas.openxmlformats.org/officeDocument/2006/relationships/image" Target="../media/image7.png"/><Relationship Id="rId18" Type="http://schemas.openxmlformats.org/officeDocument/2006/relationships/image" Target="../media/image29.svg"/><Relationship Id="rId3" Type="http://schemas.openxmlformats.org/officeDocument/2006/relationships/image" Target="../media/image39.svg"/><Relationship Id="rId7" Type="http://schemas.openxmlformats.org/officeDocument/2006/relationships/image" Target="../media/image40.svg"/><Relationship Id="rId12" Type="http://schemas.openxmlformats.org/officeDocument/2006/relationships/hyperlink" Target="http://www.pptmon.com/" TargetMode="External"/><Relationship Id="rId17" Type="http://schemas.openxmlformats.org/officeDocument/2006/relationships/image" Target="../media/image14.png"/><Relationship Id="rId2" Type="http://schemas.openxmlformats.org/officeDocument/2006/relationships/image" Target="../media/image19.png"/><Relationship Id="rId16" Type="http://schemas.openxmlformats.org/officeDocument/2006/relationships/image" Target="../media/image25.sv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pptmon.com/" TargetMode="External"/><Relationship Id="rId5" Type="http://schemas.openxmlformats.org/officeDocument/2006/relationships/image" Target="../media/image31.svg"/><Relationship Id="rId1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15.png"/><Relationship Id="rId9" Type="http://schemas.openxmlformats.org/officeDocument/2006/relationships/image" Target="../media/image5.png"/><Relationship Id="rId14" Type="http://schemas.openxmlformats.org/officeDocument/2006/relationships/image" Target="../media/image15.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pptmon.com/" TargetMode="External"/><Relationship Id="rId18" Type="http://schemas.openxmlformats.org/officeDocument/2006/relationships/image" Target="../media/image19.svg"/><Relationship Id="rId3" Type="http://schemas.openxmlformats.org/officeDocument/2006/relationships/image" Target="../media/image42.svg"/><Relationship Id="rId21" Type="http://schemas.openxmlformats.org/officeDocument/2006/relationships/image" Target="../media/image14.png"/><Relationship Id="rId7" Type="http://schemas.openxmlformats.org/officeDocument/2006/relationships/image" Target="../media/image7.sv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20.png"/><Relationship Id="rId16" Type="http://schemas.openxmlformats.org/officeDocument/2006/relationships/image" Target="../media/image44.sv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5.svg"/><Relationship Id="rId15" Type="http://schemas.openxmlformats.org/officeDocument/2006/relationships/image" Target="../media/image21.png"/><Relationship Id="rId10" Type="http://schemas.openxmlformats.org/officeDocument/2006/relationships/hyperlink" Target="http://pptmon.com/" TargetMode="External"/><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hyperlink" Target="http://www.pptmon.com/" TargetMode="External"/><Relationship Id="rId22" Type="http://schemas.openxmlformats.org/officeDocument/2006/relationships/image" Target="../media/image29.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23.png"/><Relationship Id="rId18" Type="http://schemas.openxmlformats.org/officeDocument/2006/relationships/image" Target="../media/image15.svg"/><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31.svg"/><Relationship Id="rId17" Type="http://schemas.openxmlformats.org/officeDocument/2006/relationships/image" Target="../media/image7.png"/><Relationship Id="rId2" Type="http://schemas.openxmlformats.org/officeDocument/2006/relationships/hyperlink" Target="http://pptmon.com/" TargetMode="External"/><Relationship Id="rId16" Type="http://schemas.openxmlformats.org/officeDocument/2006/relationships/image" Target="../media/image9.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15.png"/><Relationship Id="rId5" Type="http://schemas.openxmlformats.org/officeDocument/2006/relationships/hyperlink" Target="https://pptmon.com/" TargetMode="External"/><Relationship Id="rId15" Type="http://schemas.openxmlformats.org/officeDocument/2006/relationships/image" Target="../media/image4.png"/><Relationship Id="rId10" Type="http://schemas.openxmlformats.org/officeDocument/2006/relationships/image" Target="../media/image46.svg"/><Relationship Id="rId19" Type="http://schemas.openxmlformats.org/officeDocument/2006/relationships/image" Target="../media/image9.png"/><Relationship Id="rId4" Type="http://schemas.openxmlformats.org/officeDocument/2006/relationships/image" Target="../media/image11.svg"/><Relationship Id="rId9" Type="http://schemas.openxmlformats.org/officeDocument/2006/relationships/image" Target="../media/image22.png"/><Relationship Id="rId14" Type="http://schemas.openxmlformats.org/officeDocument/2006/relationships/image" Target="../media/image48.svg"/><Relationship Id="rId22" Type="http://schemas.openxmlformats.org/officeDocument/2006/relationships/image" Target="../media/image29.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png"/><Relationship Id="rId18" Type="http://schemas.openxmlformats.org/officeDocument/2006/relationships/image" Target="../media/image19.svg"/><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15.png"/><Relationship Id="rId12" Type="http://schemas.openxmlformats.org/officeDocument/2006/relationships/image" Target="../media/image9.svg"/><Relationship Id="rId17" Type="http://schemas.openxmlformats.org/officeDocument/2006/relationships/image" Target="../media/image9.png"/><Relationship Id="rId2" Type="http://schemas.openxmlformats.org/officeDocument/2006/relationships/hyperlink" Target="http://pptmon.com/" TargetMode="External"/><Relationship Id="rId16" Type="http://schemas.openxmlformats.org/officeDocument/2006/relationships/image" Target="../media/image33.sv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16.png"/><Relationship Id="rId10" Type="http://schemas.openxmlformats.org/officeDocument/2006/relationships/image" Target="../media/image7.svg"/><Relationship Id="rId19" Type="http://schemas.openxmlformats.org/officeDocument/2006/relationships/image" Target="../media/image11.pn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42.svg"/><Relationship Id="rId22" Type="http://schemas.openxmlformats.org/officeDocument/2006/relationships/image" Target="../media/image29.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6.png"/><Relationship Id="rId18" Type="http://schemas.openxmlformats.org/officeDocument/2006/relationships/image" Target="../media/image19.svg"/><Relationship Id="rId3" Type="http://schemas.openxmlformats.org/officeDocument/2006/relationships/image" Target="../media/image5.png"/><Relationship Id="rId21" Type="http://schemas.openxmlformats.org/officeDocument/2006/relationships/image" Target="../media/image17.png"/><Relationship Id="rId7" Type="http://schemas.openxmlformats.org/officeDocument/2006/relationships/image" Target="../media/image15.png"/><Relationship Id="rId12" Type="http://schemas.openxmlformats.org/officeDocument/2006/relationships/image" Target="../media/image9.svg"/><Relationship Id="rId17" Type="http://schemas.openxmlformats.org/officeDocument/2006/relationships/image" Target="../media/image9.png"/><Relationship Id="rId2" Type="http://schemas.openxmlformats.org/officeDocument/2006/relationships/hyperlink" Target="http://pptmon.com/" TargetMode="External"/><Relationship Id="rId16" Type="http://schemas.openxmlformats.org/officeDocument/2006/relationships/image" Target="../media/image33.svg"/><Relationship Id="rId20"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16.png"/><Relationship Id="rId10" Type="http://schemas.openxmlformats.org/officeDocument/2006/relationships/image" Target="../media/image7.svg"/><Relationship Id="rId19" Type="http://schemas.openxmlformats.org/officeDocument/2006/relationships/image" Target="../media/image14.pn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13.svg"/><Relationship Id="rId22" Type="http://schemas.openxmlformats.org/officeDocument/2006/relationships/image" Target="../media/image35.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4.png"/><Relationship Id="rId18" Type="http://schemas.openxmlformats.org/officeDocument/2006/relationships/image" Target="../media/image25.sv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9.svg"/><Relationship Id="rId17" Type="http://schemas.openxmlformats.org/officeDocument/2006/relationships/image" Target="../media/image12.png"/><Relationship Id="rId2" Type="http://schemas.openxmlformats.org/officeDocument/2006/relationships/hyperlink" Target="http://pptmon.com/" TargetMode="External"/><Relationship Id="rId16" Type="http://schemas.openxmlformats.org/officeDocument/2006/relationships/image" Target="../media/image5.svg"/><Relationship Id="rId20"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2.png"/><Relationship Id="rId10" Type="http://schemas.openxmlformats.org/officeDocument/2006/relationships/image" Target="../media/image7.svg"/><Relationship Id="rId19"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29.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9.png"/><Relationship Id="rId18" Type="http://schemas.openxmlformats.org/officeDocument/2006/relationships/image" Target="../media/image29.sv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40.svg"/><Relationship Id="rId17" Type="http://schemas.openxmlformats.org/officeDocument/2006/relationships/image" Target="../media/image14.png"/><Relationship Id="rId2" Type="http://schemas.openxmlformats.org/officeDocument/2006/relationships/hyperlink" Target="http://pptmon.com/" TargetMode="External"/><Relationship Id="rId16"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11.png"/><Relationship Id="rId10" Type="http://schemas.openxmlformats.org/officeDocument/2006/relationships/image" Target="../media/image31.svg"/><Relationship Id="rId4" Type="http://schemas.openxmlformats.org/officeDocument/2006/relationships/image" Target="../media/image11.svg"/><Relationship Id="rId9" Type="http://schemas.openxmlformats.org/officeDocument/2006/relationships/image" Target="../media/image15.png"/><Relationship Id="rId14" Type="http://schemas.openxmlformats.org/officeDocument/2006/relationships/image" Target="../media/image19.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png"/><Relationship Id="rId18" Type="http://schemas.openxmlformats.org/officeDocument/2006/relationships/image" Target="../media/image44.svg"/><Relationship Id="rId3" Type="http://schemas.openxmlformats.org/officeDocument/2006/relationships/image" Target="../media/image5.png"/><Relationship Id="rId7" Type="http://schemas.openxmlformats.org/officeDocument/2006/relationships/image" Target="../media/image20.png"/><Relationship Id="rId12" Type="http://schemas.openxmlformats.org/officeDocument/2006/relationships/image" Target="../media/image7.svg"/><Relationship Id="rId17" Type="http://schemas.openxmlformats.org/officeDocument/2006/relationships/image" Target="../media/image21.png"/><Relationship Id="rId2" Type="http://schemas.openxmlformats.org/officeDocument/2006/relationships/hyperlink" Target="http://pptmon.com/" TargetMode="External"/><Relationship Id="rId16" Type="http://schemas.openxmlformats.org/officeDocument/2006/relationships/image" Target="../media/image13.svg"/><Relationship Id="rId20"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3.png"/><Relationship Id="rId5" Type="http://schemas.openxmlformats.org/officeDocument/2006/relationships/hyperlink" Target="https://pptmon.com/" TargetMode="External"/><Relationship Id="rId15" Type="http://schemas.openxmlformats.org/officeDocument/2006/relationships/image" Target="../media/image6.png"/><Relationship Id="rId10" Type="http://schemas.openxmlformats.org/officeDocument/2006/relationships/image" Target="../media/image5.svg"/><Relationship Id="rId19" Type="http://schemas.openxmlformats.org/officeDocument/2006/relationships/image" Target="../media/image14.png"/><Relationship Id="rId4" Type="http://schemas.openxmlformats.org/officeDocument/2006/relationships/image" Target="../media/image11.svg"/><Relationship Id="rId9" Type="http://schemas.openxmlformats.org/officeDocument/2006/relationships/image" Target="../media/image2.png"/><Relationship Id="rId1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23.png"/><Relationship Id="rId18" Type="http://schemas.openxmlformats.org/officeDocument/2006/relationships/image" Target="../media/image50.svg"/><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31.svg"/><Relationship Id="rId17" Type="http://schemas.openxmlformats.org/officeDocument/2006/relationships/image" Target="../media/image24.png"/><Relationship Id="rId2" Type="http://schemas.openxmlformats.org/officeDocument/2006/relationships/hyperlink" Target="http://pptmon.com/" TargetMode="External"/><Relationship Id="rId16" Type="http://schemas.openxmlformats.org/officeDocument/2006/relationships/image" Target="../media/image9.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15.png"/><Relationship Id="rId5" Type="http://schemas.openxmlformats.org/officeDocument/2006/relationships/hyperlink" Target="https://pptmon.com/" TargetMode="External"/><Relationship Id="rId15" Type="http://schemas.openxmlformats.org/officeDocument/2006/relationships/image" Target="../media/image4.png"/><Relationship Id="rId10" Type="http://schemas.openxmlformats.org/officeDocument/2006/relationships/image" Target="../media/image46.svg"/><Relationship Id="rId19" Type="http://schemas.openxmlformats.org/officeDocument/2006/relationships/image" Target="../media/image9.png"/><Relationship Id="rId4" Type="http://schemas.openxmlformats.org/officeDocument/2006/relationships/image" Target="../media/image11.svg"/><Relationship Id="rId9" Type="http://schemas.openxmlformats.org/officeDocument/2006/relationships/image" Target="../media/image22.png"/><Relationship Id="rId14" Type="http://schemas.openxmlformats.org/officeDocument/2006/relationships/image" Target="../media/image48.svg"/><Relationship Id="rId22" Type="http://schemas.openxmlformats.org/officeDocument/2006/relationships/image" Target="../media/image29.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png"/><Relationship Id="rId18" Type="http://schemas.openxmlformats.org/officeDocument/2006/relationships/image" Target="../media/image21.sv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9.svg"/><Relationship Id="rId17" Type="http://schemas.openxmlformats.org/officeDocument/2006/relationships/image" Target="../media/image10.png"/><Relationship Id="rId2" Type="http://schemas.openxmlformats.org/officeDocument/2006/relationships/hyperlink" Target="http://pptmon.com/" TargetMode="External"/><Relationship Id="rId16" Type="http://schemas.openxmlformats.org/officeDocument/2006/relationships/image" Target="../media/image33.svg"/><Relationship Id="rId20"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16.png"/><Relationship Id="rId10" Type="http://schemas.openxmlformats.org/officeDocument/2006/relationships/image" Target="../media/image7.svg"/><Relationship Id="rId19" Type="http://schemas.openxmlformats.org/officeDocument/2006/relationships/image" Target="../media/image14.pn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42.sv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pptmon.com/" TargetMode="External"/><Relationship Id="rId13" Type="http://schemas.openxmlformats.org/officeDocument/2006/relationships/image" Target="../media/image6.png"/><Relationship Id="rId18" Type="http://schemas.openxmlformats.org/officeDocument/2006/relationships/image" Target="../media/image19.svg"/><Relationship Id="rId3" Type="http://schemas.openxmlformats.org/officeDocument/2006/relationships/image" Target="../media/image31.svg"/><Relationship Id="rId21" Type="http://schemas.openxmlformats.org/officeDocument/2006/relationships/image" Target="../media/image17.png"/><Relationship Id="rId7" Type="http://schemas.openxmlformats.org/officeDocument/2006/relationships/image" Target="../media/image9.svg"/><Relationship Id="rId12" Type="http://schemas.openxmlformats.org/officeDocument/2006/relationships/hyperlink" Target="http://www.pptmon.com/" TargetMode="External"/><Relationship Id="rId17" Type="http://schemas.openxmlformats.org/officeDocument/2006/relationships/image" Target="../media/image9.png"/><Relationship Id="rId2" Type="http://schemas.openxmlformats.org/officeDocument/2006/relationships/image" Target="../media/image15.png"/><Relationship Id="rId16" Type="http://schemas.openxmlformats.org/officeDocument/2006/relationships/image" Target="../media/image33.svg"/><Relationship Id="rId20" Type="http://schemas.openxmlformats.org/officeDocument/2006/relationships/image" Target="../media/image29.sv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pptmon.com/" TargetMode="External"/><Relationship Id="rId5" Type="http://schemas.openxmlformats.org/officeDocument/2006/relationships/image" Target="../media/image7.sv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13.svg"/><Relationship Id="rId22" Type="http://schemas.openxmlformats.org/officeDocument/2006/relationships/image" Target="../media/image35.sv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7.png"/><Relationship Id="rId18" Type="http://schemas.openxmlformats.org/officeDocument/2006/relationships/image" Target="../media/image44.svg"/><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15.png"/><Relationship Id="rId12" Type="http://schemas.openxmlformats.org/officeDocument/2006/relationships/image" Target="../media/image9.svg"/><Relationship Id="rId17" Type="http://schemas.openxmlformats.org/officeDocument/2006/relationships/image" Target="../media/image21.png"/><Relationship Id="rId2" Type="http://schemas.openxmlformats.org/officeDocument/2006/relationships/hyperlink" Target="http://pptmon.com/" TargetMode="External"/><Relationship Id="rId16" Type="http://schemas.openxmlformats.org/officeDocument/2006/relationships/image" Target="../media/image13.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6.png"/><Relationship Id="rId10" Type="http://schemas.openxmlformats.org/officeDocument/2006/relationships/image" Target="../media/image7.svg"/><Relationship Id="rId19" Type="http://schemas.openxmlformats.org/officeDocument/2006/relationships/image" Target="../media/image9.pn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35.svg"/><Relationship Id="rId22" Type="http://schemas.openxmlformats.org/officeDocument/2006/relationships/image" Target="../media/image29.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29.svg"/><Relationship Id="rId2" Type="http://schemas.openxmlformats.org/officeDocument/2006/relationships/hyperlink" Target="http://pptmon.com/" TargetMode="External"/><Relationship Id="rId16"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14.png"/><Relationship Id="rId5" Type="http://schemas.openxmlformats.org/officeDocument/2006/relationships/hyperlink" Target="https://pptmon.com/" TargetMode="External"/><Relationship Id="rId15" Type="http://schemas.openxmlformats.org/officeDocument/2006/relationships/image" Target="../media/image16.png"/><Relationship Id="rId10" Type="http://schemas.openxmlformats.org/officeDocument/2006/relationships/image" Target="../media/image9.svg"/><Relationship Id="rId4" Type="http://schemas.openxmlformats.org/officeDocument/2006/relationships/image" Target="../media/image11.svg"/><Relationship Id="rId9" Type="http://schemas.openxmlformats.org/officeDocument/2006/relationships/image" Target="../media/image4.png"/><Relationship Id="rId1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7.png"/><Relationship Id="rId18" Type="http://schemas.openxmlformats.org/officeDocument/2006/relationships/image" Target="../media/image29.svg"/><Relationship Id="rId3" Type="http://schemas.openxmlformats.org/officeDocument/2006/relationships/image" Target="../media/image5.png"/><Relationship Id="rId7" Type="http://schemas.openxmlformats.org/officeDocument/2006/relationships/image" Target="../media/image19.png"/><Relationship Id="rId12" Type="http://schemas.openxmlformats.org/officeDocument/2006/relationships/image" Target="../media/image40.svg"/><Relationship Id="rId17" Type="http://schemas.openxmlformats.org/officeDocument/2006/relationships/image" Target="../media/image14.png"/><Relationship Id="rId2" Type="http://schemas.openxmlformats.org/officeDocument/2006/relationships/hyperlink" Target="http://pptmon.com/" TargetMode="External"/><Relationship Id="rId16" Type="http://schemas.openxmlformats.org/officeDocument/2006/relationships/image" Target="../media/image25.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12.png"/><Relationship Id="rId10" Type="http://schemas.openxmlformats.org/officeDocument/2006/relationships/image" Target="../media/image31.svg"/><Relationship Id="rId4" Type="http://schemas.openxmlformats.org/officeDocument/2006/relationships/image" Target="../media/image11.svg"/><Relationship Id="rId9" Type="http://schemas.openxmlformats.org/officeDocument/2006/relationships/image" Target="../media/image15.png"/><Relationship Id="rId14" Type="http://schemas.openxmlformats.org/officeDocument/2006/relationships/image" Target="../media/image15.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png"/><Relationship Id="rId18" Type="http://schemas.openxmlformats.org/officeDocument/2006/relationships/image" Target="../media/image19.svg"/><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20.png"/><Relationship Id="rId12" Type="http://schemas.openxmlformats.org/officeDocument/2006/relationships/image" Target="../media/image7.svg"/><Relationship Id="rId17" Type="http://schemas.openxmlformats.org/officeDocument/2006/relationships/image" Target="../media/image9.png"/><Relationship Id="rId2" Type="http://schemas.openxmlformats.org/officeDocument/2006/relationships/hyperlink" Target="http://pptmon.com/" TargetMode="External"/><Relationship Id="rId16" Type="http://schemas.openxmlformats.org/officeDocument/2006/relationships/image" Target="../media/image44.sv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3.png"/><Relationship Id="rId5" Type="http://schemas.openxmlformats.org/officeDocument/2006/relationships/hyperlink" Target="https://pptmon.com/" TargetMode="External"/><Relationship Id="rId15" Type="http://schemas.openxmlformats.org/officeDocument/2006/relationships/image" Target="../media/image21.png"/><Relationship Id="rId10" Type="http://schemas.openxmlformats.org/officeDocument/2006/relationships/image" Target="../media/image5.svg"/><Relationship Id="rId19" Type="http://schemas.openxmlformats.org/officeDocument/2006/relationships/image" Target="../media/image11.png"/><Relationship Id="rId4" Type="http://schemas.openxmlformats.org/officeDocument/2006/relationships/image" Target="../media/image11.svg"/><Relationship Id="rId9" Type="http://schemas.openxmlformats.org/officeDocument/2006/relationships/image" Target="../media/image2.png"/><Relationship Id="rId14" Type="http://schemas.openxmlformats.org/officeDocument/2006/relationships/image" Target="../media/image9.svg"/><Relationship Id="rId22" Type="http://schemas.openxmlformats.org/officeDocument/2006/relationships/image" Target="../media/image29.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23.png"/><Relationship Id="rId18" Type="http://schemas.openxmlformats.org/officeDocument/2006/relationships/image" Target="../media/image15.svg"/><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31.svg"/><Relationship Id="rId17" Type="http://schemas.openxmlformats.org/officeDocument/2006/relationships/image" Target="../media/image7.png"/><Relationship Id="rId2" Type="http://schemas.openxmlformats.org/officeDocument/2006/relationships/hyperlink" Target="http://pptmon.com/" TargetMode="External"/><Relationship Id="rId16" Type="http://schemas.openxmlformats.org/officeDocument/2006/relationships/image" Target="../media/image9.svg"/><Relationship Id="rId20" Type="http://schemas.openxmlformats.org/officeDocument/2006/relationships/image" Target="../media/image19.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15.png"/><Relationship Id="rId5" Type="http://schemas.openxmlformats.org/officeDocument/2006/relationships/hyperlink" Target="https://pptmon.com/" TargetMode="External"/><Relationship Id="rId15" Type="http://schemas.openxmlformats.org/officeDocument/2006/relationships/image" Target="../media/image4.png"/><Relationship Id="rId10" Type="http://schemas.openxmlformats.org/officeDocument/2006/relationships/image" Target="../media/image46.svg"/><Relationship Id="rId19" Type="http://schemas.openxmlformats.org/officeDocument/2006/relationships/image" Target="../media/image9.png"/><Relationship Id="rId4" Type="http://schemas.openxmlformats.org/officeDocument/2006/relationships/image" Target="../media/image11.svg"/><Relationship Id="rId9" Type="http://schemas.openxmlformats.org/officeDocument/2006/relationships/image" Target="../media/image22.png"/><Relationship Id="rId14" Type="http://schemas.openxmlformats.org/officeDocument/2006/relationships/image" Target="../media/image48.svg"/><Relationship Id="rId22"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png"/><Relationship Id="rId18" Type="http://schemas.openxmlformats.org/officeDocument/2006/relationships/image" Target="../media/image19.svg"/><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15.png"/><Relationship Id="rId12" Type="http://schemas.openxmlformats.org/officeDocument/2006/relationships/image" Target="../media/image9.svg"/><Relationship Id="rId17" Type="http://schemas.openxmlformats.org/officeDocument/2006/relationships/image" Target="../media/image9.png"/><Relationship Id="rId2" Type="http://schemas.openxmlformats.org/officeDocument/2006/relationships/hyperlink" Target="http://pptmon.com/" TargetMode="External"/><Relationship Id="rId16" Type="http://schemas.openxmlformats.org/officeDocument/2006/relationships/image" Target="../media/image33.svg"/><Relationship Id="rId20" Type="http://schemas.openxmlformats.org/officeDocument/2006/relationships/image" Target="../media/image23.svg"/><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11" Type="http://schemas.openxmlformats.org/officeDocument/2006/relationships/image" Target="../media/image4.png"/><Relationship Id="rId5" Type="http://schemas.openxmlformats.org/officeDocument/2006/relationships/hyperlink" Target="https://pptmon.com/" TargetMode="External"/><Relationship Id="rId15" Type="http://schemas.openxmlformats.org/officeDocument/2006/relationships/image" Target="../media/image16.png"/><Relationship Id="rId10" Type="http://schemas.openxmlformats.org/officeDocument/2006/relationships/image" Target="../media/image7.svg"/><Relationship Id="rId19" Type="http://schemas.openxmlformats.org/officeDocument/2006/relationships/image" Target="../media/image11.png"/><Relationship Id="rId4" Type="http://schemas.openxmlformats.org/officeDocument/2006/relationships/image" Target="../media/image11.svg"/><Relationship Id="rId9" Type="http://schemas.openxmlformats.org/officeDocument/2006/relationships/image" Target="../media/image3.png"/><Relationship Id="rId14" Type="http://schemas.openxmlformats.org/officeDocument/2006/relationships/image" Target="../media/image42.svg"/><Relationship Id="rId22"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ptmon.com/" TargetMode="External"/><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ptmon.com/" TargetMode="External"/><Relationship Id="rId1" Type="http://schemas.openxmlformats.org/officeDocument/2006/relationships/slideMaster" Target="../slideMasters/slideMaster1.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svg"/><Relationship Id="rId3" Type="http://schemas.openxmlformats.org/officeDocument/2006/relationships/image" Target="../media/image31.svg"/><Relationship Id="rId7" Type="http://schemas.openxmlformats.org/officeDocument/2006/relationships/image" Target="../media/image9.svg"/><Relationship Id="rId12"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5.svg"/><Relationship Id="rId5" Type="http://schemas.openxmlformats.org/officeDocument/2006/relationships/image" Target="../media/image7.svg"/><Relationship Id="rId15" Type="http://schemas.openxmlformats.org/officeDocument/2006/relationships/image" Target="../media/image37.sv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9.svg"/><Relationship Id="rId14" Type="http://schemas.openxmlformats.org/officeDocument/2006/relationships/image" Target="../media/image1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svg"/><Relationship Id="rId3" Type="http://schemas.openxmlformats.org/officeDocument/2006/relationships/image" Target="../media/image39.svg"/><Relationship Id="rId7" Type="http://schemas.openxmlformats.org/officeDocument/2006/relationships/image" Target="../media/image40.svg"/><Relationship Id="rId12"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31.sv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9.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4.svg"/><Relationship Id="rId3" Type="http://schemas.openxmlformats.org/officeDocument/2006/relationships/image" Target="../media/image42.svg"/><Relationship Id="rId7" Type="http://schemas.openxmlformats.org/officeDocument/2006/relationships/image" Target="../media/image7.svg"/><Relationship Id="rId12"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3.svg"/><Relationship Id="rId5" Type="http://schemas.openxmlformats.org/officeDocument/2006/relationships/image" Target="../media/image5.svg"/><Relationship Id="rId15" Type="http://schemas.openxmlformats.org/officeDocument/2006/relationships/image" Target="../media/image29.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0.svg"/><Relationship Id="rId3" Type="http://schemas.openxmlformats.org/officeDocument/2006/relationships/image" Target="../media/image3.svg"/><Relationship Id="rId7" Type="http://schemas.openxmlformats.org/officeDocument/2006/relationships/image" Target="../media/image31.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9.svg"/><Relationship Id="rId5" Type="http://schemas.openxmlformats.org/officeDocument/2006/relationships/image" Target="../media/image46.svg"/><Relationship Id="rId15" Type="http://schemas.openxmlformats.org/officeDocument/2006/relationships/image" Target="../media/image19.svg"/><Relationship Id="rId10"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48.svg"/><Relationship Id="rId14"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1.svg"/><Relationship Id="rId3" Type="http://schemas.openxmlformats.org/officeDocument/2006/relationships/image" Target="../media/image31.svg"/><Relationship Id="rId7" Type="http://schemas.openxmlformats.org/officeDocument/2006/relationships/image" Target="../media/image9.svg"/><Relationship Id="rId12"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33.svg"/><Relationship Id="rId5" Type="http://schemas.openxmlformats.org/officeDocument/2006/relationships/image" Target="../media/image7.svg"/><Relationship Id="rId1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2.svg"/><Relationship Id="rId1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4.svg"/><Relationship Id="rId3" Type="http://schemas.openxmlformats.org/officeDocument/2006/relationships/image" Target="../media/image31.svg"/><Relationship Id="rId7" Type="http://schemas.openxmlformats.org/officeDocument/2006/relationships/image" Target="../media/image9.svg"/><Relationship Id="rId12" Type="http://schemas.openxmlformats.org/officeDocument/2006/relationships/image" Target="../media/image21.png"/><Relationship Id="rId17" Type="http://schemas.openxmlformats.org/officeDocument/2006/relationships/image" Target="../media/image29.svg"/><Relationship Id="rId2" Type="http://schemas.openxmlformats.org/officeDocument/2006/relationships/image" Target="../media/image15.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9.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35.svg"/><Relationship Id="rId1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4.svg"/><Relationship Id="rId3" Type="http://schemas.openxmlformats.org/officeDocument/2006/relationships/image" Target="../media/image39.svg"/><Relationship Id="rId7" Type="http://schemas.openxmlformats.org/officeDocument/2006/relationships/image" Target="../media/image31.svg"/><Relationship Id="rId12"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5.svg"/><Relationship Id="rId5" Type="http://schemas.openxmlformats.org/officeDocument/2006/relationships/image" Target="../media/image52.svg"/><Relationship Id="rId15" Type="http://schemas.openxmlformats.org/officeDocument/2006/relationships/image" Target="../media/image23.svg"/><Relationship Id="rId10"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image" Target="../media/image29.svg"/><Relationship Id="rId1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60" name="그래픽 59">
            <a:extLst>
              <a:ext uri="{FF2B5EF4-FFF2-40B4-BE49-F238E27FC236}">
                <a16:creationId xmlns:a16="http://schemas.microsoft.com/office/drawing/2014/main" id="{D2603DBC-CAFD-4BF8-A93D-E3615F7DC5B9}"/>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7396" t="65134" r="10225"/>
          <a:stretch/>
        </p:blipFill>
        <p:spPr>
          <a:xfrm>
            <a:off x="0" y="0"/>
            <a:ext cx="12192000" cy="1325683"/>
          </a:xfrm>
          <a:prstGeom prst="rect">
            <a:avLst/>
          </a:prstGeom>
        </p:spPr>
      </p:pic>
      <p:pic>
        <p:nvPicPr>
          <p:cNvPr id="12" name="그래픽 11">
            <a:extLst>
              <a:ext uri="{FF2B5EF4-FFF2-40B4-BE49-F238E27FC236}">
                <a16:creationId xmlns:a16="http://schemas.microsoft.com/office/drawing/2014/main" id="{B297BA42-0A24-4F8F-BDB5-15CC0A9E11B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2580156"/>
            <a:ext cx="12192000" cy="3697663"/>
          </a:xfrm>
          <a:prstGeom prst="rect">
            <a:avLst/>
          </a:prstGeom>
        </p:spPr>
      </p:pic>
      <p:pic>
        <p:nvPicPr>
          <p:cNvPr id="10" name="그래픽 9">
            <a:extLst>
              <a:ext uri="{FF2B5EF4-FFF2-40B4-BE49-F238E27FC236}">
                <a16:creationId xmlns:a16="http://schemas.microsoft.com/office/drawing/2014/main" id="{16E4D407-3DF2-46CA-8C2C-C139C32995B1}"/>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b="17355"/>
          <a:stretch/>
        </p:blipFill>
        <p:spPr>
          <a:xfrm>
            <a:off x="120415" y="4269315"/>
            <a:ext cx="12192000" cy="2588685"/>
          </a:xfrm>
          <a:prstGeom prst="rect">
            <a:avLst/>
          </a:prstGeom>
        </p:spPr>
      </p:pic>
      <p:pic>
        <p:nvPicPr>
          <p:cNvPr id="50" name="그래픽 49">
            <a:extLst>
              <a:ext uri="{FF2B5EF4-FFF2-40B4-BE49-F238E27FC236}">
                <a16:creationId xmlns:a16="http://schemas.microsoft.com/office/drawing/2014/main" id="{20A08BB4-F838-4D23-AAA2-C3B86DED651E}"/>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9364" r="4926" b="26706"/>
          <a:stretch/>
        </p:blipFill>
        <p:spPr>
          <a:xfrm>
            <a:off x="0" y="4999361"/>
            <a:ext cx="12192000" cy="1858639"/>
          </a:xfrm>
          <a:prstGeom prst="rect">
            <a:avLst/>
          </a:prstGeom>
        </p:spPr>
      </p:pic>
      <p:pic>
        <p:nvPicPr>
          <p:cNvPr id="19" name="Graphic 3">
            <a:hlinkClick r:id="rId10"/>
            <a:extLst>
              <a:ext uri="{FF2B5EF4-FFF2-40B4-BE49-F238E27FC236}">
                <a16:creationId xmlns:a16="http://schemas.microsoft.com/office/drawing/2014/main" id="{FE493028-FCB3-483B-8D86-FB714B1E0CA3}"/>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29909"/>
          <a:stretch/>
        </p:blipFill>
        <p:spPr>
          <a:xfrm>
            <a:off x="6024563" y="7063924"/>
            <a:ext cx="1732461" cy="190500"/>
          </a:xfrm>
          <a:prstGeom prst="rect">
            <a:avLst/>
          </a:prstGeom>
        </p:spPr>
      </p:pic>
      <p:sp>
        <p:nvSpPr>
          <p:cNvPr id="22" name="TextBox 21">
            <a:hlinkClick r:id="rId13"/>
            <a:extLst>
              <a:ext uri="{FF2B5EF4-FFF2-40B4-BE49-F238E27FC236}">
                <a16:creationId xmlns:a16="http://schemas.microsoft.com/office/drawing/2014/main" id="{6C867A86-EFE8-4969-B473-C7509C9C7370}"/>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14"/>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AB2F96A7-E4B4-4EC3-9A4F-842B3B5099E1}"/>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t="10004"/>
          <a:stretch/>
        </p:blipFill>
        <p:spPr>
          <a:xfrm>
            <a:off x="162633" y="0"/>
            <a:ext cx="4191000" cy="1834435"/>
          </a:xfrm>
          <a:prstGeom prst="rect">
            <a:avLst/>
          </a:prstGeom>
        </p:spPr>
      </p:pic>
      <p:pic>
        <p:nvPicPr>
          <p:cNvPr id="16" name="그래픽 15">
            <a:extLst>
              <a:ext uri="{FF2B5EF4-FFF2-40B4-BE49-F238E27FC236}">
                <a16:creationId xmlns:a16="http://schemas.microsoft.com/office/drawing/2014/main" id="{34912DA6-1466-46E6-8DD2-9889B12A2B8D}"/>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811903" y="5412027"/>
            <a:ext cx="4655248" cy="1310050"/>
          </a:xfrm>
          <a:prstGeom prst="rect">
            <a:avLst/>
          </a:prstGeom>
        </p:spPr>
      </p:pic>
      <p:pic>
        <p:nvPicPr>
          <p:cNvPr id="18" name="그래픽 17">
            <a:extLst>
              <a:ext uri="{FF2B5EF4-FFF2-40B4-BE49-F238E27FC236}">
                <a16:creationId xmlns:a16="http://schemas.microsoft.com/office/drawing/2014/main" id="{4C9F3C2E-E396-4A00-9237-3E5B119A2105}"/>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9708416" y="112105"/>
            <a:ext cx="2483584" cy="716418"/>
          </a:xfrm>
          <a:prstGeom prst="rect">
            <a:avLst/>
          </a:prstGeom>
        </p:spPr>
      </p:pic>
      <p:pic>
        <p:nvPicPr>
          <p:cNvPr id="20" name="그래픽 19">
            <a:extLst>
              <a:ext uri="{FF2B5EF4-FFF2-40B4-BE49-F238E27FC236}">
                <a16:creationId xmlns:a16="http://schemas.microsoft.com/office/drawing/2014/main" id="{67B2D773-C3E4-49AF-A7FA-077C48D40792}"/>
              </a:ext>
            </a:extLst>
          </p:cNvPr>
          <p:cNvPicPr>
            <a:picLocks noChangeAspect="1"/>
          </p:cNvPicPr>
          <p:nvPr userDrawn="1"/>
        </p:nvPicPr>
        <p:blipFill>
          <a:blip r:embed="rId21">
            <a:extLst>
              <a:ext uri="{96DAC541-7B7A-43D3-8B79-37D633B846F1}">
                <asvg:svgBlip xmlns="" xmlns:asvg="http://schemas.microsoft.com/office/drawing/2016/SVG/main" r:embed="rId22"/>
              </a:ext>
            </a:extLst>
          </a:blip>
          <a:stretch>
            <a:fillRect/>
          </a:stretch>
        </p:blipFill>
        <p:spPr>
          <a:xfrm>
            <a:off x="5798623" y="4564911"/>
            <a:ext cx="5758274" cy="2003126"/>
          </a:xfrm>
          <a:prstGeom prst="rect">
            <a:avLst/>
          </a:prstGeom>
        </p:spPr>
      </p:pic>
      <p:pic>
        <p:nvPicPr>
          <p:cNvPr id="21" name="그래픽 20">
            <a:extLst>
              <a:ext uri="{FF2B5EF4-FFF2-40B4-BE49-F238E27FC236}">
                <a16:creationId xmlns:a16="http://schemas.microsoft.com/office/drawing/2014/main" id="{E38527BE-7B4D-4C2A-B542-84AFD68ABC62}"/>
              </a:ext>
            </a:extLst>
          </p:cNvPr>
          <p:cNvPicPr>
            <a:picLocks noChangeAspect="1"/>
          </p:cNvPicPr>
          <p:nvPr userDrawn="1"/>
        </p:nvPicPr>
        <p:blipFill>
          <a:blip r:embed="rId23">
            <a:extLst>
              <a:ext uri="{96DAC541-7B7A-43D3-8B79-37D633B846F1}">
                <asvg:svgBlip xmlns="" xmlns:asvg="http://schemas.microsoft.com/office/drawing/2016/SVG/main" r:embed="rId24"/>
              </a:ext>
            </a:extLst>
          </a:blip>
          <a:stretch>
            <a:fillRect/>
          </a:stretch>
        </p:blipFill>
        <p:spPr>
          <a:xfrm>
            <a:off x="1653319" y="2764569"/>
            <a:ext cx="8885362" cy="3803468"/>
          </a:xfrm>
          <a:prstGeom prst="rect">
            <a:avLst/>
          </a:prstGeom>
        </p:spPr>
      </p:pic>
      <p:pic>
        <p:nvPicPr>
          <p:cNvPr id="23" name="그래픽 22">
            <a:extLst>
              <a:ext uri="{FF2B5EF4-FFF2-40B4-BE49-F238E27FC236}">
                <a16:creationId xmlns:a16="http://schemas.microsoft.com/office/drawing/2014/main" id="{7F2FB960-6624-46BC-A153-F9E612A4A666}"/>
              </a:ext>
            </a:extLst>
          </p:cNvPr>
          <p:cNvPicPr>
            <a:picLocks noChangeAspect="1"/>
          </p:cNvPicPr>
          <p:nvPr userDrawn="1"/>
        </p:nvPicPr>
        <p:blipFill>
          <a:blip r:embed="rId25">
            <a:extLst>
              <a:ext uri="{96DAC541-7B7A-43D3-8B79-37D633B846F1}">
                <asvg:svgBlip xmlns="" xmlns:asvg="http://schemas.microsoft.com/office/drawing/2016/SVG/main" r:embed="rId26"/>
              </a:ext>
            </a:extLst>
          </a:blip>
          <a:stretch>
            <a:fillRect/>
          </a:stretch>
        </p:blipFill>
        <p:spPr>
          <a:xfrm>
            <a:off x="489214" y="5557295"/>
            <a:ext cx="3151453" cy="1294053"/>
          </a:xfrm>
          <a:prstGeom prst="rect">
            <a:avLst/>
          </a:prstGeom>
        </p:spPr>
      </p:pic>
      <p:pic>
        <p:nvPicPr>
          <p:cNvPr id="24" name="그래픽 23">
            <a:extLst>
              <a:ext uri="{FF2B5EF4-FFF2-40B4-BE49-F238E27FC236}">
                <a16:creationId xmlns:a16="http://schemas.microsoft.com/office/drawing/2014/main" id="{94B8A059-5666-4BA4-B5FE-9CE9721132DE}"/>
              </a:ext>
            </a:extLst>
          </p:cNvPr>
          <p:cNvPicPr>
            <a:picLocks noChangeAspect="1"/>
          </p:cNvPicPr>
          <p:nvPr userDrawn="1"/>
        </p:nvPicPr>
        <p:blipFill>
          <a:blip r:embed="rId27">
            <a:extLst>
              <a:ext uri="{96DAC541-7B7A-43D3-8B79-37D633B846F1}">
                <asvg:svgBlip xmlns="" xmlns:asvg="http://schemas.microsoft.com/office/drawing/2016/SVG/main" r:embed="rId28"/>
              </a:ext>
            </a:extLst>
          </a:blip>
          <a:stretch>
            <a:fillRect/>
          </a:stretch>
        </p:blipFill>
        <p:spPr>
          <a:xfrm>
            <a:off x="7000055" y="4279478"/>
            <a:ext cx="1193277" cy="2365579"/>
          </a:xfrm>
          <a:prstGeom prst="rect">
            <a:avLst/>
          </a:prstGeom>
        </p:spPr>
      </p:pic>
      <p:pic>
        <p:nvPicPr>
          <p:cNvPr id="26" name="그래픽 25">
            <a:extLst>
              <a:ext uri="{FF2B5EF4-FFF2-40B4-BE49-F238E27FC236}">
                <a16:creationId xmlns:a16="http://schemas.microsoft.com/office/drawing/2014/main" id="{DE7C3C4C-810B-43CA-BCB2-D7365171C44C}"/>
              </a:ext>
            </a:extLst>
          </p:cNvPr>
          <p:cNvPicPr>
            <a:picLocks noChangeAspect="1"/>
          </p:cNvPicPr>
          <p:nvPr userDrawn="1"/>
        </p:nvPicPr>
        <p:blipFill rotWithShape="1">
          <a:blip r:embed="rId29">
            <a:extLst>
              <a:ext uri="{96DAC541-7B7A-43D3-8B79-37D633B846F1}">
                <asvg:svgBlip xmlns="" xmlns:asvg="http://schemas.microsoft.com/office/drawing/2016/SVG/main" r:embed="rId30"/>
              </a:ext>
            </a:extLst>
          </a:blip>
          <a:srcRect r="65513"/>
          <a:stretch/>
        </p:blipFill>
        <p:spPr>
          <a:xfrm>
            <a:off x="162633" y="232231"/>
            <a:ext cx="2463623" cy="2416746"/>
          </a:xfrm>
          <a:prstGeom prst="rect">
            <a:avLst/>
          </a:prstGeom>
        </p:spPr>
      </p:pic>
      <p:pic>
        <p:nvPicPr>
          <p:cNvPr id="4" name="그래픽 3">
            <a:extLst>
              <a:ext uri="{FF2B5EF4-FFF2-40B4-BE49-F238E27FC236}">
                <a16:creationId xmlns:a16="http://schemas.microsoft.com/office/drawing/2014/main" id="{85495209-6E9E-4465-B913-8A5395C8BB85}"/>
              </a:ext>
            </a:extLst>
          </p:cNvPr>
          <p:cNvPicPr>
            <a:picLocks noChangeAspect="1"/>
          </p:cNvPicPr>
          <p:nvPr userDrawn="1"/>
        </p:nvPicPr>
        <p:blipFill rotWithShape="1">
          <a:blip r:embed="rId31">
            <a:extLst>
              <a:ext uri="{96DAC541-7B7A-43D3-8B79-37D633B846F1}">
                <asvg:svgBlip xmlns="" xmlns:asvg="http://schemas.microsoft.com/office/drawing/2016/SVG/main" r:embed="rId32"/>
              </a:ext>
            </a:extLst>
          </a:blip>
          <a:srcRect l="778" r="648" b="55645"/>
          <a:stretch/>
        </p:blipFill>
        <p:spPr>
          <a:xfrm>
            <a:off x="1" y="5393599"/>
            <a:ext cx="12192000" cy="1464401"/>
          </a:xfrm>
          <a:prstGeom prst="rect">
            <a:avLst/>
          </a:prstGeom>
        </p:spPr>
      </p:pic>
      <p:pic>
        <p:nvPicPr>
          <p:cNvPr id="61" name="그래픽 60">
            <a:extLst>
              <a:ext uri="{FF2B5EF4-FFF2-40B4-BE49-F238E27FC236}">
                <a16:creationId xmlns:a16="http://schemas.microsoft.com/office/drawing/2014/main" id="{4D3A7C26-043C-41F9-84D9-95C334E3EAB6}"/>
              </a:ext>
            </a:extLst>
          </p:cNvPr>
          <p:cNvPicPr>
            <a:picLocks noChangeAspect="1"/>
          </p:cNvPicPr>
          <p:nvPr userDrawn="1"/>
        </p:nvPicPr>
        <p:blipFill rotWithShape="1">
          <a:blip r:embed="rId29">
            <a:extLst>
              <a:ext uri="{96DAC541-7B7A-43D3-8B79-37D633B846F1}">
                <asvg:svgBlip xmlns="" xmlns:asvg="http://schemas.microsoft.com/office/drawing/2016/SVG/main" r:embed="rId30"/>
              </a:ext>
            </a:extLst>
          </a:blip>
          <a:srcRect l="56304"/>
          <a:stretch/>
        </p:blipFill>
        <p:spPr>
          <a:xfrm>
            <a:off x="9398841" y="1043843"/>
            <a:ext cx="2663355" cy="2062053"/>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10689" r="10689" b="71792"/>
          <a:stretch/>
        </p:blipFill>
        <p:spPr>
          <a:xfrm flipH="1" flipV="1">
            <a:off x="0" y="0"/>
            <a:ext cx="12192000" cy="1123792"/>
          </a:xfrm>
          <a:prstGeom prst="rect">
            <a:avLst/>
          </a:prstGeom>
        </p:spPr>
      </p:pic>
      <p:pic>
        <p:nvPicPr>
          <p:cNvPr id="26" name="그래픽 25">
            <a:extLst>
              <a:ext uri="{FF2B5EF4-FFF2-40B4-BE49-F238E27FC236}">
                <a16:creationId xmlns:a16="http://schemas.microsoft.com/office/drawing/2014/main" id="{5C706318-BD3A-4916-9868-273312844DC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id="{7CBC62BA-7819-4A85-BF7D-B1D1C2ADDDA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36821"/>
          <a:stretch/>
        </p:blipFill>
        <p:spPr>
          <a:xfrm flipH="1">
            <a:off x="120415" y="4879045"/>
            <a:ext cx="12192000" cy="1978955"/>
          </a:xfrm>
          <a:prstGeom prst="rect">
            <a:avLst/>
          </a:prstGeom>
        </p:spPr>
      </p:pic>
      <p:pic>
        <p:nvPicPr>
          <p:cNvPr id="36" name="그래픽 35">
            <a:extLst>
              <a:ext uri="{FF2B5EF4-FFF2-40B4-BE49-F238E27FC236}">
                <a16:creationId xmlns:a16="http://schemas.microsoft.com/office/drawing/2014/main" id="{11AC59B6-60DC-4AA9-9D9E-FA84E05C18AE}"/>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364" r="4926" b="26706"/>
          <a:stretch/>
        </p:blipFill>
        <p:spPr>
          <a:xfrm flipH="1">
            <a:off x="0" y="4999361"/>
            <a:ext cx="12192000" cy="1858639"/>
          </a:xfrm>
          <a:prstGeom prst="rect">
            <a:avLst/>
          </a:prstGeom>
        </p:spPr>
      </p:pic>
      <p:pic>
        <p:nvPicPr>
          <p:cNvPr id="5" name="Graphic 3">
            <a:hlinkClick r:id="rId8"/>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29909"/>
          <a:stretch/>
        </p:blipFill>
        <p:spPr>
          <a:xfrm>
            <a:off x="6024563" y="7063924"/>
            <a:ext cx="1732461" cy="190500"/>
          </a:xfrm>
          <a:prstGeom prst="rect">
            <a:avLst/>
          </a:prstGeom>
        </p:spPr>
      </p:pic>
      <p:sp>
        <p:nvSpPr>
          <p:cNvPr id="6" name="TextBox 5">
            <a:hlinkClick r:id="rId11"/>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12"/>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2" name="그래픽 11">
            <a:extLst>
              <a:ext uri="{FF2B5EF4-FFF2-40B4-BE49-F238E27FC236}">
                <a16:creationId xmlns:a16="http://schemas.microsoft.com/office/drawing/2014/main" id="{69FDE52A-2015-49C4-B629-C99B36CAB4A3}"/>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a:off x="544749" y="4878021"/>
            <a:ext cx="6580858" cy="1851943"/>
          </a:xfrm>
          <a:prstGeom prst="rect">
            <a:avLst/>
          </a:prstGeom>
        </p:spPr>
      </p:pic>
      <p:pic>
        <p:nvPicPr>
          <p:cNvPr id="19" name="그래픽 18">
            <a:extLst>
              <a:ext uri="{FF2B5EF4-FFF2-40B4-BE49-F238E27FC236}">
                <a16:creationId xmlns:a16="http://schemas.microsoft.com/office/drawing/2014/main" id="{86EA0FE6-23F4-42B7-88A3-4EF190D7600E}"/>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r="9094"/>
          <a:stretch/>
        </p:blipFill>
        <p:spPr>
          <a:xfrm>
            <a:off x="10988331" y="4059297"/>
            <a:ext cx="1203669" cy="2624892"/>
          </a:xfrm>
          <a:prstGeom prst="rect">
            <a:avLst/>
          </a:prstGeom>
        </p:spPr>
      </p:pic>
      <p:pic>
        <p:nvPicPr>
          <p:cNvPr id="37" name="그래픽 36">
            <a:extLst>
              <a:ext uri="{FF2B5EF4-FFF2-40B4-BE49-F238E27FC236}">
                <a16:creationId xmlns:a16="http://schemas.microsoft.com/office/drawing/2014/main" id="{E8882C72-2E28-4270-96E0-66BF87810599}"/>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2167588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5727" r="15575" b="60628"/>
          <a:stretch/>
        </p:blipFill>
        <p:spPr>
          <a:xfrm flipH="1" flipV="1">
            <a:off x="-1" y="0"/>
            <a:ext cx="12192001" cy="1087356"/>
          </a:xfrm>
          <a:prstGeom prst="rect">
            <a:avLst/>
          </a:prstGeom>
        </p:spPr>
      </p:pic>
      <p:pic>
        <p:nvPicPr>
          <p:cNvPr id="26" name="그래픽 25">
            <a:extLst>
              <a:ext uri="{FF2B5EF4-FFF2-40B4-BE49-F238E27FC236}">
                <a16:creationId xmlns:a16="http://schemas.microsoft.com/office/drawing/2014/main" id="{5A428784-92BE-44B4-85C2-0A570E9167E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b="26493"/>
          <a:stretch/>
        </p:blipFill>
        <p:spPr>
          <a:xfrm>
            <a:off x="0" y="3869645"/>
            <a:ext cx="12192000" cy="2718036"/>
          </a:xfrm>
          <a:prstGeom prst="rect">
            <a:avLst/>
          </a:prstGeom>
        </p:spPr>
      </p:pic>
      <p:pic>
        <p:nvPicPr>
          <p:cNvPr id="35" name="그래픽 34">
            <a:extLst>
              <a:ext uri="{FF2B5EF4-FFF2-40B4-BE49-F238E27FC236}">
                <a16:creationId xmlns:a16="http://schemas.microsoft.com/office/drawing/2014/main" id="{845319F2-AFD0-459B-8B0A-E779960E2BC3}"/>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b="31790"/>
          <a:stretch/>
        </p:blipFill>
        <p:spPr>
          <a:xfrm>
            <a:off x="120415" y="4721461"/>
            <a:ext cx="12192000" cy="2136540"/>
          </a:xfrm>
          <a:prstGeom prst="rect">
            <a:avLst/>
          </a:prstGeom>
        </p:spPr>
      </p:pic>
      <p:pic>
        <p:nvPicPr>
          <p:cNvPr id="36" name="그래픽 35">
            <a:extLst>
              <a:ext uri="{FF2B5EF4-FFF2-40B4-BE49-F238E27FC236}">
                <a16:creationId xmlns:a16="http://schemas.microsoft.com/office/drawing/2014/main" id="{44E81E9B-9DDB-4F5E-9DAE-9051EE4F0B61}"/>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9364" r="4926" b="26706"/>
          <a:stretch/>
        </p:blipFill>
        <p:spPr>
          <a:xfrm>
            <a:off x="0" y="4999361"/>
            <a:ext cx="12192000" cy="1858639"/>
          </a:xfrm>
          <a:prstGeom prst="rect">
            <a:avLst/>
          </a:prstGeom>
        </p:spPr>
      </p:pic>
      <p:pic>
        <p:nvPicPr>
          <p:cNvPr id="5" name="Graphic 3">
            <a:hlinkClick r:id="rId10"/>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29909"/>
          <a:stretch/>
        </p:blipFill>
        <p:spPr>
          <a:xfrm>
            <a:off x="6024563" y="7063924"/>
            <a:ext cx="1732461" cy="190500"/>
          </a:xfrm>
          <a:prstGeom prst="rect">
            <a:avLst/>
          </a:prstGeom>
        </p:spPr>
      </p:pic>
      <p:sp>
        <p:nvSpPr>
          <p:cNvPr id="6" name="TextBox 5">
            <a:hlinkClick r:id="rId13"/>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14"/>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4" name="그래픽 13">
            <a:extLst>
              <a:ext uri="{FF2B5EF4-FFF2-40B4-BE49-F238E27FC236}">
                <a16:creationId xmlns:a16="http://schemas.microsoft.com/office/drawing/2014/main" id="{DA44CF41-062F-406A-95D8-841C45D84ECF}"/>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9847452" y="5087426"/>
            <a:ext cx="2122790" cy="612343"/>
          </a:xfrm>
          <a:prstGeom prst="rect">
            <a:avLst/>
          </a:prstGeom>
        </p:spPr>
      </p:pic>
      <p:pic>
        <p:nvPicPr>
          <p:cNvPr id="15" name="그래픽 14">
            <a:extLst>
              <a:ext uri="{FF2B5EF4-FFF2-40B4-BE49-F238E27FC236}">
                <a16:creationId xmlns:a16="http://schemas.microsoft.com/office/drawing/2014/main" id="{BBB58879-ECEC-49C6-BF9D-E9299D70B511}"/>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2212061" y="5108595"/>
            <a:ext cx="4431241" cy="1541492"/>
          </a:xfrm>
          <a:prstGeom prst="rect">
            <a:avLst/>
          </a:prstGeom>
        </p:spPr>
      </p:pic>
      <p:pic>
        <p:nvPicPr>
          <p:cNvPr id="19" name="그래픽 18">
            <a:extLst>
              <a:ext uri="{FF2B5EF4-FFF2-40B4-BE49-F238E27FC236}">
                <a16:creationId xmlns:a16="http://schemas.microsoft.com/office/drawing/2014/main" id="{0F0DEA40-1035-481C-92FE-81AD16C816BA}"/>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3760811" y="4943640"/>
            <a:ext cx="3816856" cy="1567280"/>
          </a:xfrm>
          <a:prstGeom prst="rect">
            <a:avLst/>
          </a:prstGeom>
        </p:spPr>
      </p:pic>
      <p:pic>
        <p:nvPicPr>
          <p:cNvPr id="37" name="그래픽 36">
            <a:extLst>
              <a:ext uri="{FF2B5EF4-FFF2-40B4-BE49-F238E27FC236}">
                <a16:creationId xmlns:a16="http://schemas.microsoft.com/office/drawing/2014/main" id="{9C064943-8917-450F-A700-24B28374C16E}"/>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1108659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t="59455" r="71667"/>
          <a:stretch/>
        </p:blipFill>
        <p:spPr>
          <a:xfrm flipH="1">
            <a:off x="0" y="0"/>
            <a:ext cx="3454400" cy="1269986"/>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1" r="59109" b="62301"/>
          <a:stretch/>
        </p:blipFill>
        <p:spPr>
          <a:xfrm flipH="1" flipV="1">
            <a:off x="7206673" y="0"/>
            <a:ext cx="4985327" cy="819375"/>
          </a:xfrm>
          <a:prstGeom prst="rect">
            <a:avLst/>
          </a:prstGeom>
        </p:spPr>
      </p:pic>
      <p:pic>
        <p:nvPicPr>
          <p:cNvPr id="26" name="그래픽 25">
            <a:extLst>
              <a:ext uri="{FF2B5EF4-FFF2-40B4-BE49-F238E27FC236}">
                <a16:creationId xmlns:a16="http://schemas.microsoft.com/office/drawing/2014/main" id="{A6B6A24C-E1B1-432B-BA40-D1774C1CBADD}"/>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id="{97C62AA8-1E79-42AC-833C-C9322D9DC895}"/>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t="-1" b="44631"/>
          <a:stretch/>
        </p:blipFill>
        <p:spPr>
          <a:xfrm flipH="1">
            <a:off x="-120415" y="5123665"/>
            <a:ext cx="12192000" cy="1734335"/>
          </a:xfrm>
          <a:prstGeom prst="rect">
            <a:avLst/>
          </a:prstGeom>
        </p:spPr>
      </p:pic>
      <p:pic>
        <p:nvPicPr>
          <p:cNvPr id="36" name="그래픽 35">
            <a:extLst>
              <a:ext uri="{FF2B5EF4-FFF2-40B4-BE49-F238E27FC236}">
                <a16:creationId xmlns:a16="http://schemas.microsoft.com/office/drawing/2014/main" id="{4E37A62A-B06E-40AA-AF35-52EEC558444E}"/>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l="9364" r="12846" b="44858"/>
          <a:stretch/>
        </p:blipFill>
        <p:spPr>
          <a:xfrm flipH="1">
            <a:off x="0" y="5317309"/>
            <a:ext cx="12192000" cy="1540691"/>
          </a:xfrm>
          <a:prstGeom prst="rect">
            <a:avLst/>
          </a:prstGeom>
        </p:spPr>
      </p:pic>
      <p:pic>
        <p:nvPicPr>
          <p:cNvPr id="17" name="그래픽 16">
            <a:extLst>
              <a:ext uri="{FF2B5EF4-FFF2-40B4-BE49-F238E27FC236}">
                <a16:creationId xmlns:a16="http://schemas.microsoft.com/office/drawing/2014/main" id="{954814FD-5DB9-4C7B-A8C5-35412CE90B10}"/>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133385" y="5253039"/>
            <a:ext cx="5703211" cy="1604961"/>
          </a:xfrm>
          <a:prstGeom prst="rect">
            <a:avLst/>
          </a:prstGeom>
        </p:spPr>
      </p:pic>
      <p:pic>
        <p:nvPicPr>
          <p:cNvPr id="21" name="그래픽 20">
            <a:extLst>
              <a:ext uri="{FF2B5EF4-FFF2-40B4-BE49-F238E27FC236}">
                <a16:creationId xmlns:a16="http://schemas.microsoft.com/office/drawing/2014/main" id="{94F8090F-38E9-4C7C-B86E-6DEB48701030}"/>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7252628" y="5603593"/>
            <a:ext cx="3486707" cy="1212918"/>
          </a:xfrm>
          <a:prstGeom prst="rect">
            <a:avLst/>
          </a:prstGeom>
        </p:spPr>
      </p:pic>
      <p:pic>
        <p:nvPicPr>
          <p:cNvPr id="37" name="그래픽 36">
            <a:extLst>
              <a:ext uri="{FF2B5EF4-FFF2-40B4-BE49-F238E27FC236}">
                <a16:creationId xmlns:a16="http://schemas.microsoft.com/office/drawing/2014/main" id="{E71EE963-31EE-4A81-AF9B-11BF045257E7}"/>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9" r="6247" b="63039"/>
          <a:stretch/>
        </p:blipFill>
        <p:spPr>
          <a:xfrm>
            <a:off x="0" y="5564213"/>
            <a:ext cx="12192000" cy="1293787"/>
          </a:xfrm>
          <a:prstGeom prst="rect">
            <a:avLst/>
          </a:prstGeom>
        </p:spPr>
      </p:pic>
    </p:spTree>
    <p:extLst>
      <p:ext uri="{BB962C8B-B14F-4D97-AF65-F5344CB8AC3E}">
        <p14:creationId xmlns:p14="http://schemas.microsoft.com/office/powerpoint/2010/main" val="3107204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id="{1C1B607A-CFDE-4B52-BDFC-7D0647BE2DD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flipH="1">
            <a:off x="0" y="3079904"/>
            <a:ext cx="12192000" cy="3697663"/>
          </a:xfrm>
          <a:prstGeom prst="rect">
            <a:avLst/>
          </a:prstGeom>
        </p:spPr>
      </p:pic>
      <p:pic>
        <p:nvPicPr>
          <p:cNvPr id="35" name="그래픽 34">
            <a:extLst>
              <a:ext uri="{FF2B5EF4-FFF2-40B4-BE49-F238E27FC236}">
                <a16:creationId xmlns:a16="http://schemas.microsoft.com/office/drawing/2014/main" id="{6CE7DEDA-3843-4F1D-B3D2-9F8CF95E5C00}"/>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4576" b="43979"/>
          <a:stretch/>
        </p:blipFill>
        <p:spPr>
          <a:xfrm flipH="1">
            <a:off x="0" y="5103251"/>
            <a:ext cx="11634107" cy="1754749"/>
          </a:xfrm>
          <a:prstGeom prst="rect">
            <a:avLst/>
          </a:prstGeom>
        </p:spPr>
      </p:pic>
      <p:pic>
        <p:nvPicPr>
          <p:cNvPr id="36" name="그래픽 35">
            <a:extLst>
              <a:ext uri="{FF2B5EF4-FFF2-40B4-BE49-F238E27FC236}">
                <a16:creationId xmlns:a16="http://schemas.microsoft.com/office/drawing/2014/main" id="{BEA50C79-F015-4D68-BA19-68775C4056A0}"/>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868" r="6576" b="40979"/>
          <a:stretch/>
        </p:blipFill>
        <p:spPr>
          <a:xfrm flipH="1">
            <a:off x="-1" y="5322709"/>
            <a:ext cx="12192000" cy="1535292"/>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5962" r="5962" b="44676"/>
          <a:stretch/>
        </p:blipFill>
        <p:spPr>
          <a:xfrm flipH="1" flipV="1">
            <a:off x="0" y="0"/>
            <a:ext cx="12192001" cy="1365251"/>
          </a:xfrm>
          <a:prstGeom prst="rect">
            <a:avLst/>
          </a:prstGeom>
        </p:spPr>
      </p:pic>
      <p:pic>
        <p:nvPicPr>
          <p:cNvPr id="14" name="그래픽 13">
            <a:extLst>
              <a:ext uri="{FF2B5EF4-FFF2-40B4-BE49-F238E27FC236}">
                <a16:creationId xmlns:a16="http://schemas.microsoft.com/office/drawing/2014/main" id="{5761BA51-2E2A-47DC-8381-EE2A8B80EAB8}"/>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6375251" y="5032549"/>
            <a:ext cx="2113393" cy="1484576"/>
          </a:xfrm>
          <a:prstGeom prst="rect">
            <a:avLst/>
          </a:prstGeom>
        </p:spPr>
      </p:pic>
      <p:pic>
        <p:nvPicPr>
          <p:cNvPr id="17" name="그래픽 16">
            <a:extLst>
              <a:ext uri="{FF2B5EF4-FFF2-40B4-BE49-F238E27FC236}">
                <a16:creationId xmlns:a16="http://schemas.microsoft.com/office/drawing/2014/main" id="{B65F20C4-7280-4184-9B00-0919C4D8D115}"/>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1525588" y="5322709"/>
            <a:ext cx="3817595" cy="1328024"/>
          </a:xfrm>
          <a:prstGeom prst="rect">
            <a:avLst/>
          </a:prstGeom>
        </p:spPr>
      </p:pic>
      <p:pic>
        <p:nvPicPr>
          <p:cNvPr id="19" name="그래픽 18">
            <a:extLst>
              <a:ext uri="{FF2B5EF4-FFF2-40B4-BE49-F238E27FC236}">
                <a16:creationId xmlns:a16="http://schemas.microsoft.com/office/drawing/2014/main" id="{1C5DBB2C-205F-4CF4-BB1A-0440EE1F9695}"/>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143030" y="5134382"/>
            <a:ext cx="4094503" cy="1681288"/>
          </a:xfrm>
          <a:prstGeom prst="rect">
            <a:avLst/>
          </a:prstGeom>
        </p:spPr>
      </p:pic>
      <p:pic>
        <p:nvPicPr>
          <p:cNvPr id="37" name="그래픽 36">
            <a:extLst>
              <a:ext uri="{FF2B5EF4-FFF2-40B4-BE49-F238E27FC236}">
                <a16:creationId xmlns:a16="http://schemas.microsoft.com/office/drawing/2014/main" id="{7F22C495-59C2-4026-988F-784985CC9065}"/>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2585397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36" name="그래픽 35">
            <a:extLst>
              <a:ext uri="{FF2B5EF4-FFF2-40B4-BE49-F238E27FC236}">
                <a16:creationId xmlns:a16="http://schemas.microsoft.com/office/drawing/2014/main" id="{41D8187E-E9D0-4435-A405-645053795D9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flipH="1">
            <a:off x="1" y="2580156"/>
            <a:ext cx="12192000" cy="3697663"/>
          </a:xfrm>
          <a:prstGeom prst="rect">
            <a:avLst/>
          </a:prstGeom>
        </p:spPr>
      </p:pic>
      <p:pic>
        <p:nvPicPr>
          <p:cNvPr id="37" name="그래픽 36">
            <a:extLst>
              <a:ext uri="{FF2B5EF4-FFF2-40B4-BE49-F238E27FC236}">
                <a16:creationId xmlns:a16="http://schemas.microsoft.com/office/drawing/2014/main" id="{CE76CA24-65D8-4ECB-BB39-3FF79508CD1C}"/>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t="-1" r="1988" b="41136"/>
          <a:stretch/>
        </p:blipFill>
        <p:spPr>
          <a:xfrm flipH="1">
            <a:off x="1" y="5014206"/>
            <a:ext cx="11949709" cy="1843794"/>
          </a:xfrm>
          <a:prstGeom prst="rect">
            <a:avLst/>
          </a:prstGeom>
        </p:spPr>
      </p:pic>
      <p:pic>
        <p:nvPicPr>
          <p:cNvPr id="38" name="그래픽 37">
            <a:extLst>
              <a:ext uri="{FF2B5EF4-FFF2-40B4-BE49-F238E27FC236}">
                <a16:creationId xmlns:a16="http://schemas.microsoft.com/office/drawing/2014/main" id="{548E7857-61D5-4042-904E-4AFE7113604F}"/>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364" t="1" r="7821" b="41051"/>
          <a:stretch/>
        </p:blipFill>
        <p:spPr>
          <a:xfrm flipH="1">
            <a:off x="2" y="5310883"/>
            <a:ext cx="12191999" cy="1547117"/>
          </a:xfrm>
          <a:prstGeom prst="rect">
            <a:avLst/>
          </a:prstGeom>
        </p:spPr>
      </p:pic>
      <p:pic>
        <p:nvPicPr>
          <p:cNvPr id="18" name="그래픽 17">
            <a:extLst>
              <a:ext uri="{FF2B5EF4-FFF2-40B4-BE49-F238E27FC236}">
                <a16:creationId xmlns:a16="http://schemas.microsoft.com/office/drawing/2014/main" id="{0E0684F3-3631-4BC1-AADF-65584535AD22}"/>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flipH="1">
            <a:off x="166801" y="5394774"/>
            <a:ext cx="2945319" cy="1432496"/>
          </a:xfrm>
          <a:prstGeom prst="rect">
            <a:avLst/>
          </a:prstGeom>
        </p:spPr>
      </p:pic>
      <p:pic>
        <p:nvPicPr>
          <p:cNvPr id="20" name="그래픽 19">
            <a:extLst>
              <a:ext uri="{FF2B5EF4-FFF2-40B4-BE49-F238E27FC236}">
                <a16:creationId xmlns:a16="http://schemas.microsoft.com/office/drawing/2014/main" id="{283FE431-64C4-41B2-A9BB-AC3483AFBA86}"/>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6101207" y="5421137"/>
            <a:ext cx="1964857" cy="1380235"/>
          </a:xfrm>
          <a:prstGeom prst="rect">
            <a:avLst/>
          </a:prstGeom>
        </p:spPr>
      </p:pic>
      <p:pic>
        <p:nvPicPr>
          <p:cNvPr id="40" name="그래픽 39">
            <a:extLst>
              <a:ext uri="{FF2B5EF4-FFF2-40B4-BE49-F238E27FC236}">
                <a16:creationId xmlns:a16="http://schemas.microsoft.com/office/drawing/2014/main" id="{AC135512-5DAC-4F65-A9F6-23A2E45919E6}"/>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3672715" y="6040693"/>
            <a:ext cx="2180995" cy="758701"/>
          </a:xfrm>
          <a:prstGeom prst="rect">
            <a:avLst/>
          </a:prstGeom>
        </p:spPr>
      </p:pic>
      <p:pic>
        <p:nvPicPr>
          <p:cNvPr id="44" name="그래픽 43">
            <a:extLst>
              <a:ext uri="{FF2B5EF4-FFF2-40B4-BE49-F238E27FC236}">
                <a16:creationId xmlns:a16="http://schemas.microsoft.com/office/drawing/2014/main" id="{87644A16-D5E8-4AD6-BB62-2B317312236D}"/>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778" r="648" b="64088"/>
          <a:stretch/>
        </p:blipFill>
        <p:spPr>
          <a:xfrm>
            <a:off x="0" y="5672320"/>
            <a:ext cx="12192000" cy="1185680"/>
          </a:xfrm>
          <a:prstGeom prst="rect">
            <a:avLst/>
          </a:prstGeom>
        </p:spPr>
      </p:pic>
      <p:pic>
        <p:nvPicPr>
          <p:cNvPr id="45" name="그래픽 44">
            <a:extLst>
              <a:ext uri="{FF2B5EF4-FFF2-40B4-BE49-F238E27FC236}">
                <a16:creationId xmlns:a16="http://schemas.microsoft.com/office/drawing/2014/main" id="{3BA0DAC0-B0A4-49DE-A9A6-A4F61F070675}"/>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14444" t="71288" r="13538" b="-684"/>
          <a:stretch/>
        </p:blipFill>
        <p:spPr>
          <a:xfrm flipH="1">
            <a:off x="1" y="0"/>
            <a:ext cx="12192000" cy="1278582"/>
          </a:xfrm>
          <a:prstGeom prst="rect">
            <a:avLst/>
          </a:prstGeom>
        </p:spPr>
      </p:pic>
    </p:spTree>
    <p:extLst>
      <p:ext uri="{BB962C8B-B14F-4D97-AF65-F5344CB8AC3E}">
        <p14:creationId xmlns:p14="http://schemas.microsoft.com/office/powerpoint/2010/main" val="34311036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id="{EFD32531-E348-4E3C-A9A8-976E569B4C02}"/>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flipH="1">
            <a:off x="-1" y="2580156"/>
            <a:ext cx="12192000" cy="3697663"/>
          </a:xfrm>
          <a:prstGeom prst="rect">
            <a:avLst/>
          </a:prstGeom>
        </p:spPr>
      </p:pic>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72672" r="7435" b="42785"/>
          <a:stretch/>
        </p:blipFill>
        <p:spPr>
          <a:xfrm flipH="1">
            <a:off x="-1" y="5063147"/>
            <a:ext cx="2425430" cy="1792148"/>
          </a:xfrm>
          <a:prstGeom prst="rect">
            <a:avLst/>
          </a:prstGeom>
        </p:spPr>
      </p:pic>
      <p:pic>
        <p:nvPicPr>
          <p:cNvPr id="35" name="그래픽 34">
            <a:extLst>
              <a:ext uri="{FF2B5EF4-FFF2-40B4-BE49-F238E27FC236}">
                <a16:creationId xmlns:a16="http://schemas.microsoft.com/office/drawing/2014/main" id="{1C0CE9E5-E164-402A-BC91-565CD32B9AD7}"/>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10146" t="-2" b="49936"/>
          <a:stretch/>
        </p:blipFill>
        <p:spPr>
          <a:xfrm flipH="1">
            <a:off x="1237005" y="5287105"/>
            <a:ext cx="10954995" cy="1568190"/>
          </a:xfrm>
          <a:prstGeom prst="rect">
            <a:avLst/>
          </a:prstGeom>
        </p:spPr>
      </p:pic>
      <p:pic>
        <p:nvPicPr>
          <p:cNvPr id="36" name="그래픽 35">
            <a:extLst>
              <a:ext uri="{FF2B5EF4-FFF2-40B4-BE49-F238E27FC236}">
                <a16:creationId xmlns:a16="http://schemas.microsoft.com/office/drawing/2014/main" id="{F1E890F8-EBE4-42B3-88D2-30E7B469C1C7}"/>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40086" r="6157" b="51109"/>
          <a:stretch/>
        </p:blipFill>
        <p:spPr>
          <a:xfrm flipH="1">
            <a:off x="-1" y="4881251"/>
            <a:ext cx="12192000" cy="1976749"/>
          </a:xfrm>
          <a:prstGeom prst="rect">
            <a:avLst/>
          </a:prstGeom>
        </p:spPr>
      </p:pic>
      <p:pic>
        <p:nvPicPr>
          <p:cNvPr id="37" name="그래픽 36">
            <a:extLst>
              <a:ext uri="{FF2B5EF4-FFF2-40B4-BE49-F238E27FC236}">
                <a16:creationId xmlns:a16="http://schemas.microsoft.com/office/drawing/2014/main" id="{697B972F-1812-47CD-8C33-03DCF0C50EBE}"/>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778" t="-1" r="648" b="66795"/>
          <a:stretch/>
        </p:blipFill>
        <p:spPr>
          <a:xfrm flipH="1">
            <a:off x="-1" y="5761685"/>
            <a:ext cx="12192000" cy="1096316"/>
          </a:xfrm>
          <a:prstGeom prst="rect">
            <a:avLst/>
          </a:prstGeom>
        </p:spPr>
      </p:pic>
      <p:pic>
        <p:nvPicPr>
          <p:cNvPr id="17" name="그래픽 16">
            <a:extLst>
              <a:ext uri="{FF2B5EF4-FFF2-40B4-BE49-F238E27FC236}">
                <a16:creationId xmlns:a16="http://schemas.microsoft.com/office/drawing/2014/main" id="{3747CFFC-1805-4379-BCCD-90EE2008D93D}"/>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b="64431"/>
          <a:stretch/>
        </p:blipFill>
        <p:spPr>
          <a:xfrm flipH="1" flipV="1">
            <a:off x="-1" y="0"/>
            <a:ext cx="12192000" cy="1315216"/>
          </a:xfrm>
          <a:prstGeom prst="rect">
            <a:avLst/>
          </a:prstGeom>
        </p:spPr>
      </p:pic>
      <p:pic>
        <p:nvPicPr>
          <p:cNvPr id="25" name="그래픽 24">
            <a:extLst>
              <a:ext uri="{FF2B5EF4-FFF2-40B4-BE49-F238E27FC236}">
                <a16:creationId xmlns:a16="http://schemas.microsoft.com/office/drawing/2014/main" id="{36FA9122-9417-4C81-B33A-F54877DC9A7B}"/>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b="7654"/>
          <a:stretch/>
        </p:blipFill>
        <p:spPr>
          <a:xfrm flipH="1">
            <a:off x="11150599" y="5682904"/>
            <a:ext cx="640410" cy="1172391"/>
          </a:xfrm>
          <a:prstGeom prst="rect">
            <a:avLst/>
          </a:prstGeom>
        </p:spPr>
      </p:pic>
      <p:pic>
        <p:nvPicPr>
          <p:cNvPr id="30" name="그래픽 29">
            <a:extLst>
              <a:ext uri="{FF2B5EF4-FFF2-40B4-BE49-F238E27FC236}">
                <a16:creationId xmlns:a16="http://schemas.microsoft.com/office/drawing/2014/main" id="{692F23E2-1BED-4102-83B7-03B2FB25A3E2}"/>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10285025" y="5063146"/>
            <a:ext cx="669968" cy="1794853"/>
          </a:xfrm>
          <a:prstGeom prst="rect">
            <a:avLst/>
          </a:prstGeom>
        </p:spPr>
      </p:pic>
    </p:spTree>
    <p:extLst>
      <p:ext uri="{BB962C8B-B14F-4D97-AF65-F5344CB8AC3E}">
        <p14:creationId xmlns:p14="http://schemas.microsoft.com/office/powerpoint/2010/main" val="2040083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10689" r="10689" b="71792"/>
          <a:stretch/>
        </p:blipFill>
        <p:spPr>
          <a:xfrm flipH="1" flipV="1">
            <a:off x="0" y="0"/>
            <a:ext cx="12192000" cy="1123792"/>
          </a:xfrm>
          <a:prstGeom prst="rect">
            <a:avLst/>
          </a:prstGeom>
        </p:spPr>
      </p:pic>
      <p:pic>
        <p:nvPicPr>
          <p:cNvPr id="26" name="그래픽 25">
            <a:extLst>
              <a:ext uri="{FF2B5EF4-FFF2-40B4-BE49-F238E27FC236}">
                <a16:creationId xmlns:a16="http://schemas.microsoft.com/office/drawing/2014/main" id="{5C706318-BD3A-4916-9868-273312844DC4}"/>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id="{7CBC62BA-7819-4A85-BF7D-B1D1C2ADDDA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b="36821"/>
          <a:stretch/>
        </p:blipFill>
        <p:spPr>
          <a:xfrm flipH="1">
            <a:off x="-120415" y="4879045"/>
            <a:ext cx="12192000" cy="1978955"/>
          </a:xfrm>
          <a:prstGeom prst="rect">
            <a:avLst/>
          </a:prstGeom>
        </p:spPr>
      </p:pic>
      <p:pic>
        <p:nvPicPr>
          <p:cNvPr id="36" name="그래픽 35">
            <a:extLst>
              <a:ext uri="{FF2B5EF4-FFF2-40B4-BE49-F238E27FC236}">
                <a16:creationId xmlns:a16="http://schemas.microsoft.com/office/drawing/2014/main" id="{11AC59B6-60DC-4AA9-9D9E-FA84E05C18AE}"/>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364" r="4926" b="26706"/>
          <a:stretch/>
        </p:blipFill>
        <p:spPr>
          <a:xfrm flipH="1">
            <a:off x="0" y="4999361"/>
            <a:ext cx="12192000" cy="1858639"/>
          </a:xfrm>
          <a:prstGeom prst="rect">
            <a:avLst/>
          </a:prstGeom>
        </p:spPr>
      </p:pic>
      <p:pic>
        <p:nvPicPr>
          <p:cNvPr id="22" name="그래픽 21">
            <a:extLst>
              <a:ext uri="{FF2B5EF4-FFF2-40B4-BE49-F238E27FC236}">
                <a16:creationId xmlns:a16="http://schemas.microsoft.com/office/drawing/2014/main" id="{4B330183-950D-4206-B022-37516EB903E7}"/>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flipH="1">
            <a:off x="598128" y="5055405"/>
            <a:ext cx="4682173" cy="1628784"/>
          </a:xfrm>
          <a:prstGeom prst="rect">
            <a:avLst/>
          </a:prstGeom>
        </p:spPr>
      </p:pic>
      <p:pic>
        <p:nvPicPr>
          <p:cNvPr id="24" name="그래픽 23">
            <a:extLst>
              <a:ext uri="{FF2B5EF4-FFF2-40B4-BE49-F238E27FC236}">
                <a16:creationId xmlns:a16="http://schemas.microsoft.com/office/drawing/2014/main" id="{EA8B374C-F567-4DC5-A761-0139DF437E98}"/>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5595853" y="5451938"/>
            <a:ext cx="2780970" cy="1141924"/>
          </a:xfrm>
          <a:prstGeom prst="rect">
            <a:avLst/>
          </a:prstGeom>
        </p:spPr>
      </p:pic>
      <p:pic>
        <p:nvPicPr>
          <p:cNvPr id="37" name="그래픽 36">
            <a:extLst>
              <a:ext uri="{FF2B5EF4-FFF2-40B4-BE49-F238E27FC236}">
                <a16:creationId xmlns:a16="http://schemas.microsoft.com/office/drawing/2014/main" id="{E8882C72-2E28-4270-96E0-66BF87810599}"/>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3579968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5727" r="15575" b="60628"/>
          <a:stretch/>
        </p:blipFill>
        <p:spPr>
          <a:xfrm flipH="1" flipV="1">
            <a:off x="-1" y="0"/>
            <a:ext cx="12192001" cy="1087356"/>
          </a:xfrm>
          <a:prstGeom prst="rect">
            <a:avLst/>
          </a:prstGeom>
        </p:spPr>
      </p:pic>
      <p:pic>
        <p:nvPicPr>
          <p:cNvPr id="26" name="그래픽 25">
            <a:extLst>
              <a:ext uri="{FF2B5EF4-FFF2-40B4-BE49-F238E27FC236}">
                <a16:creationId xmlns:a16="http://schemas.microsoft.com/office/drawing/2014/main" id="{5A428784-92BE-44B4-85C2-0A570E9167EC}"/>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b="26493"/>
          <a:stretch/>
        </p:blipFill>
        <p:spPr>
          <a:xfrm>
            <a:off x="-1" y="3869645"/>
            <a:ext cx="12192000" cy="2718036"/>
          </a:xfrm>
          <a:prstGeom prst="rect">
            <a:avLst/>
          </a:prstGeom>
        </p:spPr>
      </p:pic>
      <p:pic>
        <p:nvPicPr>
          <p:cNvPr id="35" name="그래픽 34">
            <a:extLst>
              <a:ext uri="{FF2B5EF4-FFF2-40B4-BE49-F238E27FC236}">
                <a16:creationId xmlns:a16="http://schemas.microsoft.com/office/drawing/2014/main" id="{845319F2-AFD0-459B-8B0A-E779960E2BC3}"/>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b="31790"/>
          <a:stretch/>
        </p:blipFill>
        <p:spPr>
          <a:xfrm>
            <a:off x="-120416" y="4721461"/>
            <a:ext cx="12192000" cy="2136540"/>
          </a:xfrm>
          <a:prstGeom prst="rect">
            <a:avLst/>
          </a:prstGeom>
        </p:spPr>
      </p:pic>
      <p:pic>
        <p:nvPicPr>
          <p:cNvPr id="36" name="그래픽 35">
            <a:extLst>
              <a:ext uri="{FF2B5EF4-FFF2-40B4-BE49-F238E27FC236}">
                <a16:creationId xmlns:a16="http://schemas.microsoft.com/office/drawing/2014/main" id="{44E81E9B-9DDB-4F5E-9DAE-9051EE4F0B61}"/>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9364" r="4926" b="26706"/>
          <a:stretch/>
        </p:blipFill>
        <p:spPr>
          <a:xfrm>
            <a:off x="-1" y="4999361"/>
            <a:ext cx="12192000" cy="1858639"/>
          </a:xfrm>
          <a:prstGeom prst="rect">
            <a:avLst/>
          </a:prstGeom>
        </p:spPr>
      </p:pic>
      <p:pic>
        <p:nvPicPr>
          <p:cNvPr id="18" name="그래픽 17">
            <a:extLst>
              <a:ext uri="{FF2B5EF4-FFF2-40B4-BE49-F238E27FC236}">
                <a16:creationId xmlns:a16="http://schemas.microsoft.com/office/drawing/2014/main" id="{0E0684F3-3631-4BC1-AADF-65584535AD22}"/>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243975" y="4748741"/>
            <a:ext cx="4191000" cy="2038350"/>
          </a:xfrm>
          <a:prstGeom prst="rect">
            <a:avLst/>
          </a:prstGeom>
        </p:spPr>
      </p:pic>
      <p:pic>
        <p:nvPicPr>
          <p:cNvPr id="21" name="그래픽 20">
            <a:extLst>
              <a:ext uri="{FF2B5EF4-FFF2-40B4-BE49-F238E27FC236}">
                <a16:creationId xmlns:a16="http://schemas.microsoft.com/office/drawing/2014/main" id="{D68C200D-DA5C-4699-A6E3-F51D46CB6BC3}"/>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8823130" y="5228663"/>
            <a:ext cx="2733366" cy="788471"/>
          </a:xfrm>
          <a:prstGeom prst="rect">
            <a:avLst/>
          </a:prstGeom>
        </p:spPr>
      </p:pic>
      <p:pic>
        <p:nvPicPr>
          <p:cNvPr id="37" name="그래픽 36">
            <a:extLst>
              <a:ext uri="{FF2B5EF4-FFF2-40B4-BE49-F238E27FC236}">
                <a16:creationId xmlns:a16="http://schemas.microsoft.com/office/drawing/2014/main" id="{9C064943-8917-450F-A700-24B28374C16E}"/>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778" r="648" b="55645"/>
          <a:stretch/>
        </p:blipFill>
        <p:spPr>
          <a:xfrm flipH="1">
            <a:off x="-2" y="5393599"/>
            <a:ext cx="12192000" cy="1464401"/>
          </a:xfrm>
          <a:prstGeom prst="rect">
            <a:avLst/>
          </a:prstGeom>
        </p:spPr>
      </p:pic>
    </p:spTree>
    <p:extLst>
      <p:ext uri="{BB962C8B-B14F-4D97-AF65-F5344CB8AC3E}">
        <p14:creationId xmlns:p14="http://schemas.microsoft.com/office/powerpoint/2010/main" val="1044009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t="59455" r="71667"/>
          <a:stretch/>
        </p:blipFill>
        <p:spPr>
          <a:xfrm flipH="1">
            <a:off x="0" y="0"/>
            <a:ext cx="3454400" cy="1269986"/>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1" r="59109" b="62301"/>
          <a:stretch/>
        </p:blipFill>
        <p:spPr>
          <a:xfrm flipH="1" flipV="1">
            <a:off x="7206673" y="0"/>
            <a:ext cx="4985327" cy="819375"/>
          </a:xfrm>
          <a:prstGeom prst="rect">
            <a:avLst/>
          </a:prstGeom>
        </p:spPr>
      </p:pic>
      <p:pic>
        <p:nvPicPr>
          <p:cNvPr id="26" name="그래픽 25">
            <a:extLst>
              <a:ext uri="{FF2B5EF4-FFF2-40B4-BE49-F238E27FC236}">
                <a16:creationId xmlns:a16="http://schemas.microsoft.com/office/drawing/2014/main" id="{A6B6A24C-E1B1-432B-BA40-D1774C1CBADD}"/>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flipH="1">
            <a:off x="0" y="2580156"/>
            <a:ext cx="12192000" cy="3697663"/>
          </a:xfrm>
          <a:prstGeom prst="rect">
            <a:avLst/>
          </a:prstGeom>
        </p:spPr>
      </p:pic>
      <p:pic>
        <p:nvPicPr>
          <p:cNvPr id="35" name="그래픽 34">
            <a:extLst>
              <a:ext uri="{FF2B5EF4-FFF2-40B4-BE49-F238E27FC236}">
                <a16:creationId xmlns:a16="http://schemas.microsoft.com/office/drawing/2014/main" id="{97C62AA8-1E79-42AC-833C-C9322D9DC895}"/>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t="-1" b="44631"/>
          <a:stretch/>
        </p:blipFill>
        <p:spPr>
          <a:xfrm flipH="1">
            <a:off x="-120415" y="5123665"/>
            <a:ext cx="12192000" cy="1734335"/>
          </a:xfrm>
          <a:prstGeom prst="rect">
            <a:avLst/>
          </a:prstGeom>
        </p:spPr>
      </p:pic>
      <p:pic>
        <p:nvPicPr>
          <p:cNvPr id="36" name="그래픽 35">
            <a:extLst>
              <a:ext uri="{FF2B5EF4-FFF2-40B4-BE49-F238E27FC236}">
                <a16:creationId xmlns:a16="http://schemas.microsoft.com/office/drawing/2014/main" id="{4E37A62A-B06E-40AA-AF35-52EEC558444E}"/>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l="9364" r="12846" b="44858"/>
          <a:stretch/>
        </p:blipFill>
        <p:spPr>
          <a:xfrm flipH="1">
            <a:off x="0" y="5317309"/>
            <a:ext cx="12192000" cy="1540691"/>
          </a:xfrm>
          <a:prstGeom prst="rect">
            <a:avLst/>
          </a:prstGeom>
        </p:spPr>
      </p:pic>
      <p:pic>
        <p:nvPicPr>
          <p:cNvPr id="19" name="그래픽 18">
            <a:extLst>
              <a:ext uri="{FF2B5EF4-FFF2-40B4-BE49-F238E27FC236}">
                <a16:creationId xmlns:a16="http://schemas.microsoft.com/office/drawing/2014/main" id="{F8ECBEB3-175B-4C53-BA50-3827DB1A147F}"/>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b="3831"/>
          <a:stretch/>
        </p:blipFill>
        <p:spPr>
          <a:xfrm flipH="1">
            <a:off x="810491" y="5163961"/>
            <a:ext cx="6259603" cy="1694039"/>
          </a:xfrm>
          <a:prstGeom prst="rect">
            <a:avLst/>
          </a:prstGeom>
        </p:spPr>
      </p:pic>
      <p:pic>
        <p:nvPicPr>
          <p:cNvPr id="22" name="그래픽 21">
            <a:extLst>
              <a:ext uri="{FF2B5EF4-FFF2-40B4-BE49-F238E27FC236}">
                <a16:creationId xmlns:a16="http://schemas.microsoft.com/office/drawing/2014/main" id="{4B330183-950D-4206-B022-37516EB903E7}"/>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6194606" y="5123758"/>
            <a:ext cx="4985327" cy="1734242"/>
          </a:xfrm>
          <a:prstGeom prst="rect">
            <a:avLst/>
          </a:prstGeom>
        </p:spPr>
      </p:pic>
      <p:pic>
        <p:nvPicPr>
          <p:cNvPr id="37" name="그래픽 36">
            <a:extLst>
              <a:ext uri="{FF2B5EF4-FFF2-40B4-BE49-F238E27FC236}">
                <a16:creationId xmlns:a16="http://schemas.microsoft.com/office/drawing/2014/main" id="{E71EE963-31EE-4A81-AF9B-11BF045257E7}"/>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9" r="6247" b="63039"/>
          <a:stretch/>
        </p:blipFill>
        <p:spPr>
          <a:xfrm>
            <a:off x="0" y="5564213"/>
            <a:ext cx="12192000" cy="1293787"/>
          </a:xfrm>
          <a:prstGeom prst="rect">
            <a:avLst/>
          </a:prstGeom>
        </p:spPr>
      </p:pic>
    </p:spTree>
    <p:extLst>
      <p:ext uri="{BB962C8B-B14F-4D97-AF65-F5344CB8AC3E}">
        <p14:creationId xmlns:p14="http://schemas.microsoft.com/office/powerpoint/2010/main" val="1446447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id="{1C1B607A-CFDE-4B52-BDFC-7D0647BE2DD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flipH="1">
            <a:off x="-1" y="3079904"/>
            <a:ext cx="12192000" cy="3697663"/>
          </a:xfrm>
          <a:prstGeom prst="rect">
            <a:avLst/>
          </a:prstGeom>
        </p:spPr>
      </p:pic>
      <p:pic>
        <p:nvPicPr>
          <p:cNvPr id="35" name="그래픽 34">
            <a:extLst>
              <a:ext uri="{FF2B5EF4-FFF2-40B4-BE49-F238E27FC236}">
                <a16:creationId xmlns:a16="http://schemas.microsoft.com/office/drawing/2014/main" id="{6CE7DEDA-3843-4F1D-B3D2-9F8CF95E5C00}"/>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4576" b="43979"/>
          <a:stretch/>
        </p:blipFill>
        <p:spPr>
          <a:xfrm flipH="1">
            <a:off x="-1" y="5103251"/>
            <a:ext cx="11634107" cy="1754749"/>
          </a:xfrm>
          <a:prstGeom prst="rect">
            <a:avLst/>
          </a:prstGeom>
        </p:spPr>
      </p:pic>
      <p:pic>
        <p:nvPicPr>
          <p:cNvPr id="36" name="그래픽 35">
            <a:extLst>
              <a:ext uri="{FF2B5EF4-FFF2-40B4-BE49-F238E27FC236}">
                <a16:creationId xmlns:a16="http://schemas.microsoft.com/office/drawing/2014/main" id="{BEA50C79-F015-4D68-BA19-68775C4056A0}"/>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868" r="6576" b="40979"/>
          <a:stretch/>
        </p:blipFill>
        <p:spPr>
          <a:xfrm flipH="1">
            <a:off x="-2" y="5322709"/>
            <a:ext cx="12192000" cy="1535292"/>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5962" r="5962" b="44676"/>
          <a:stretch/>
        </p:blipFill>
        <p:spPr>
          <a:xfrm flipH="1" flipV="1">
            <a:off x="-1" y="0"/>
            <a:ext cx="12192001" cy="1365251"/>
          </a:xfrm>
          <a:prstGeom prst="rect">
            <a:avLst/>
          </a:prstGeom>
        </p:spPr>
      </p:pic>
      <p:pic>
        <p:nvPicPr>
          <p:cNvPr id="20" name="그래픽 19">
            <a:extLst>
              <a:ext uri="{FF2B5EF4-FFF2-40B4-BE49-F238E27FC236}">
                <a16:creationId xmlns:a16="http://schemas.microsoft.com/office/drawing/2014/main" id="{283FE431-64C4-41B2-A9BB-AC3483AFBA86}"/>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l="65740" t="65414"/>
          <a:stretch/>
        </p:blipFill>
        <p:spPr>
          <a:xfrm flipH="1">
            <a:off x="6504705" y="5611608"/>
            <a:ext cx="1419183" cy="1006389"/>
          </a:xfrm>
          <a:prstGeom prst="rect">
            <a:avLst/>
          </a:prstGeom>
        </p:spPr>
      </p:pic>
      <p:pic>
        <p:nvPicPr>
          <p:cNvPr id="23" name="그래픽 22">
            <a:extLst>
              <a:ext uri="{FF2B5EF4-FFF2-40B4-BE49-F238E27FC236}">
                <a16:creationId xmlns:a16="http://schemas.microsoft.com/office/drawing/2014/main" id="{6504B936-69B0-4C75-9A15-518A9BE062CD}"/>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74367" t="9936" r="1"/>
          <a:stretch/>
        </p:blipFill>
        <p:spPr>
          <a:xfrm flipH="1">
            <a:off x="1658838" y="6062215"/>
            <a:ext cx="502354" cy="755567"/>
          </a:xfrm>
          <a:prstGeom prst="rect">
            <a:avLst/>
          </a:prstGeom>
        </p:spPr>
      </p:pic>
      <p:pic>
        <p:nvPicPr>
          <p:cNvPr id="33" name="그래픽 32">
            <a:extLst>
              <a:ext uri="{FF2B5EF4-FFF2-40B4-BE49-F238E27FC236}">
                <a16:creationId xmlns:a16="http://schemas.microsoft.com/office/drawing/2014/main" id="{FCEFB89D-4369-472E-9498-B9410474AD8D}"/>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t="11598" r="64479"/>
          <a:stretch/>
        </p:blipFill>
        <p:spPr>
          <a:xfrm flipH="1">
            <a:off x="4025899" y="5542697"/>
            <a:ext cx="921531" cy="981732"/>
          </a:xfrm>
          <a:prstGeom prst="rect">
            <a:avLst/>
          </a:prstGeom>
        </p:spPr>
      </p:pic>
      <p:pic>
        <p:nvPicPr>
          <p:cNvPr id="37" name="그래픽 36">
            <a:extLst>
              <a:ext uri="{FF2B5EF4-FFF2-40B4-BE49-F238E27FC236}">
                <a16:creationId xmlns:a16="http://schemas.microsoft.com/office/drawing/2014/main" id="{7F22C495-59C2-4026-988F-784985CC9065}"/>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778" r="648" b="55645"/>
          <a:stretch/>
        </p:blipFill>
        <p:spPr>
          <a:xfrm>
            <a:off x="-2" y="5393599"/>
            <a:ext cx="12192000" cy="1464401"/>
          </a:xfrm>
          <a:prstGeom prst="rect">
            <a:avLst/>
          </a:prstGeom>
        </p:spPr>
      </p:pic>
    </p:spTree>
    <p:extLst>
      <p:ext uri="{BB962C8B-B14F-4D97-AF65-F5344CB8AC3E}">
        <p14:creationId xmlns:p14="http://schemas.microsoft.com/office/powerpoint/2010/main" val="702977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PPTMON slide">
    <p:spTree>
      <p:nvGrpSpPr>
        <p:cNvPr id="1" name=""/>
        <p:cNvGrpSpPr/>
        <p:nvPr/>
      </p:nvGrpSpPr>
      <p:grpSpPr>
        <a:xfrm>
          <a:off x="0" y="0"/>
          <a:ext cx="0" cy="0"/>
          <a:chOff x="0" y="0"/>
          <a:chExt cx="0" cy="0"/>
        </a:xfrm>
      </p:grpSpPr>
      <p:pic>
        <p:nvPicPr>
          <p:cNvPr id="36" name="그래픽 35">
            <a:extLst>
              <a:ext uri="{FF2B5EF4-FFF2-40B4-BE49-F238E27FC236}">
                <a16:creationId xmlns:a16="http://schemas.microsoft.com/office/drawing/2014/main" id="{41D8187E-E9D0-4435-A405-645053795D9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2580156"/>
            <a:ext cx="12192000" cy="3697663"/>
          </a:xfrm>
          <a:prstGeom prst="rect">
            <a:avLst/>
          </a:prstGeom>
        </p:spPr>
      </p:pic>
      <p:pic>
        <p:nvPicPr>
          <p:cNvPr id="37" name="그래픽 36">
            <a:extLst>
              <a:ext uri="{FF2B5EF4-FFF2-40B4-BE49-F238E27FC236}">
                <a16:creationId xmlns:a16="http://schemas.microsoft.com/office/drawing/2014/main" id="{CE76CA24-65D8-4ECB-BB39-3FF79508CD1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t="-1" r="1988" b="41136"/>
          <a:stretch/>
        </p:blipFill>
        <p:spPr>
          <a:xfrm>
            <a:off x="242291" y="5014206"/>
            <a:ext cx="11949709" cy="1843794"/>
          </a:xfrm>
          <a:prstGeom prst="rect">
            <a:avLst/>
          </a:prstGeom>
        </p:spPr>
      </p:pic>
      <p:pic>
        <p:nvPicPr>
          <p:cNvPr id="38" name="그래픽 37">
            <a:extLst>
              <a:ext uri="{FF2B5EF4-FFF2-40B4-BE49-F238E27FC236}">
                <a16:creationId xmlns:a16="http://schemas.microsoft.com/office/drawing/2014/main" id="{548E7857-61D5-4042-904E-4AFE7113604F}"/>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364" t="1" r="7821" b="41051"/>
          <a:stretch/>
        </p:blipFill>
        <p:spPr>
          <a:xfrm>
            <a:off x="0" y="5310883"/>
            <a:ext cx="12191999" cy="1547117"/>
          </a:xfrm>
          <a:prstGeom prst="rect">
            <a:avLst/>
          </a:prstGeom>
        </p:spPr>
      </p:pic>
      <p:pic>
        <p:nvPicPr>
          <p:cNvPr id="5" name="Graphic 3">
            <a:hlinkClick r:id="rId8"/>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29909"/>
          <a:stretch/>
        </p:blipFill>
        <p:spPr>
          <a:xfrm>
            <a:off x="6024563" y="7063924"/>
            <a:ext cx="1732461" cy="190500"/>
          </a:xfrm>
          <a:prstGeom prst="rect">
            <a:avLst/>
          </a:prstGeom>
        </p:spPr>
      </p:pic>
      <p:sp>
        <p:nvSpPr>
          <p:cNvPr id="6" name="TextBox 5">
            <a:hlinkClick r:id="rId11"/>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12"/>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8" name="그래픽 17">
            <a:extLst>
              <a:ext uri="{FF2B5EF4-FFF2-40B4-BE49-F238E27FC236}">
                <a16:creationId xmlns:a16="http://schemas.microsoft.com/office/drawing/2014/main" id="{0E0684F3-3631-4BC1-AADF-65584535AD22}"/>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a:off x="9079881" y="5394774"/>
            <a:ext cx="2945319" cy="1432496"/>
          </a:xfrm>
          <a:prstGeom prst="rect">
            <a:avLst/>
          </a:prstGeom>
        </p:spPr>
      </p:pic>
      <p:pic>
        <p:nvPicPr>
          <p:cNvPr id="20" name="그래픽 19">
            <a:extLst>
              <a:ext uri="{FF2B5EF4-FFF2-40B4-BE49-F238E27FC236}">
                <a16:creationId xmlns:a16="http://schemas.microsoft.com/office/drawing/2014/main" id="{283FE431-64C4-41B2-A9BB-AC3483AFBA86}"/>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4125937" y="5421137"/>
            <a:ext cx="1964857" cy="1380235"/>
          </a:xfrm>
          <a:prstGeom prst="rect">
            <a:avLst/>
          </a:prstGeom>
        </p:spPr>
      </p:pic>
      <p:pic>
        <p:nvPicPr>
          <p:cNvPr id="40" name="그래픽 39">
            <a:extLst>
              <a:ext uri="{FF2B5EF4-FFF2-40B4-BE49-F238E27FC236}">
                <a16:creationId xmlns:a16="http://schemas.microsoft.com/office/drawing/2014/main" id="{AC135512-5DAC-4F65-A9F6-23A2E45919E6}"/>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a:off x="6338291" y="6040693"/>
            <a:ext cx="2180995" cy="758701"/>
          </a:xfrm>
          <a:prstGeom prst="rect">
            <a:avLst/>
          </a:prstGeom>
        </p:spPr>
      </p:pic>
      <p:pic>
        <p:nvPicPr>
          <p:cNvPr id="44" name="그래픽 43">
            <a:extLst>
              <a:ext uri="{FF2B5EF4-FFF2-40B4-BE49-F238E27FC236}">
                <a16:creationId xmlns:a16="http://schemas.microsoft.com/office/drawing/2014/main" id="{87644A16-D5E8-4AD6-BB62-2B317312236D}"/>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778" r="648" b="64088"/>
          <a:stretch/>
        </p:blipFill>
        <p:spPr>
          <a:xfrm flipH="1">
            <a:off x="1" y="5672320"/>
            <a:ext cx="12192000" cy="1185680"/>
          </a:xfrm>
          <a:prstGeom prst="rect">
            <a:avLst/>
          </a:prstGeom>
        </p:spPr>
      </p:pic>
      <p:pic>
        <p:nvPicPr>
          <p:cNvPr id="45" name="그래픽 44">
            <a:extLst>
              <a:ext uri="{FF2B5EF4-FFF2-40B4-BE49-F238E27FC236}">
                <a16:creationId xmlns:a16="http://schemas.microsoft.com/office/drawing/2014/main" id="{3BA0DAC0-B0A4-49DE-A9A6-A4F61F070675}"/>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14444" t="71288" r="13538" b="-684"/>
          <a:stretch/>
        </p:blipFill>
        <p:spPr>
          <a:xfrm>
            <a:off x="0" y="0"/>
            <a:ext cx="12192000" cy="1278582"/>
          </a:xfrm>
          <a:prstGeom prst="rect">
            <a:avLst/>
          </a:prstGeom>
        </p:spPr>
      </p:pic>
    </p:spTree>
    <p:extLst>
      <p:ext uri="{BB962C8B-B14F-4D97-AF65-F5344CB8AC3E}">
        <p14:creationId xmlns:p14="http://schemas.microsoft.com/office/powerpoint/2010/main" val="598521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36" name="그래픽 35">
            <a:extLst>
              <a:ext uri="{FF2B5EF4-FFF2-40B4-BE49-F238E27FC236}">
                <a16:creationId xmlns:a16="http://schemas.microsoft.com/office/drawing/2014/main" id="{41D8187E-E9D0-4435-A405-645053795D9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1" y="2580156"/>
            <a:ext cx="12192000" cy="3697663"/>
          </a:xfrm>
          <a:prstGeom prst="rect">
            <a:avLst/>
          </a:prstGeom>
        </p:spPr>
      </p:pic>
      <p:pic>
        <p:nvPicPr>
          <p:cNvPr id="37" name="그래픽 36">
            <a:extLst>
              <a:ext uri="{FF2B5EF4-FFF2-40B4-BE49-F238E27FC236}">
                <a16:creationId xmlns:a16="http://schemas.microsoft.com/office/drawing/2014/main" id="{CE76CA24-65D8-4ECB-BB39-3FF79508CD1C}"/>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t="-1" r="1988" b="41136"/>
          <a:stretch/>
        </p:blipFill>
        <p:spPr>
          <a:xfrm>
            <a:off x="1" y="5014206"/>
            <a:ext cx="11949709" cy="1843794"/>
          </a:xfrm>
          <a:prstGeom prst="rect">
            <a:avLst/>
          </a:prstGeom>
        </p:spPr>
      </p:pic>
      <p:pic>
        <p:nvPicPr>
          <p:cNvPr id="38" name="그래픽 37">
            <a:extLst>
              <a:ext uri="{FF2B5EF4-FFF2-40B4-BE49-F238E27FC236}">
                <a16:creationId xmlns:a16="http://schemas.microsoft.com/office/drawing/2014/main" id="{548E7857-61D5-4042-904E-4AFE7113604F}"/>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364" t="1" r="7821" b="41051"/>
          <a:stretch/>
        </p:blipFill>
        <p:spPr>
          <a:xfrm>
            <a:off x="2" y="5310883"/>
            <a:ext cx="12191999" cy="1547117"/>
          </a:xfrm>
          <a:prstGeom prst="rect">
            <a:avLst/>
          </a:prstGeom>
        </p:spPr>
      </p:pic>
      <p:pic>
        <p:nvPicPr>
          <p:cNvPr id="45" name="그래픽 44">
            <a:extLst>
              <a:ext uri="{FF2B5EF4-FFF2-40B4-BE49-F238E27FC236}">
                <a16:creationId xmlns:a16="http://schemas.microsoft.com/office/drawing/2014/main" id="{3BA0DAC0-B0A4-49DE-A9A6-A4F61F070675}"/>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14444" t="71288" r="13538" b="-684"/>
          <a:stretch/>
        </p:blipFill>
        <p:spPr>
          <a:xfrm>
            <a:off x="1" y="0"/>
            <a:ext cx="12192000" cy="1278582"/>
          </a:xfrm>
          <a:prstGeom prst="rect">
            <a:avLst/>
          </a:prstGeom>
        </p:spPr>
      </p:pic>
      <p:pic>
        <p:nvPicPr>
          <p:cNvPr id="12" name="그래픽 11">
            <a:extLst>
              <a:ext uri="{FF2B5EF4-FFF2-40B4-BE49-F238E27FC236}">
                <a16:creationId xmlns:a16="http://schemas.microsoft.com/office/drawing/2014/main" id="{4370348B-E69B-4588-B2EA-8A4E134C6A22}"/>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750207" y="4653145"/>
            <a:ext cx="4191000" cy="2038350"/>
          </a:xfrm>
          <a:prstGeom prst="rect">
            <a:avLst/>
          </a:prstGeom>
        </p:spPr>
      </p:pic>
      <p:pic>
        <p:nvPicPr>
          <p:cNvPr id="15" name="그래픽 14">
            <a:extLst>
              <a:ext uri="{FF2B5EF4-FFF2-40B4-BE49-F238E27FC236}">
                <a16:creationId xmlns:a16="http://schemas.microsoft.com/office/drawing/2014/main" id="{E6B17C72-9FAC-4574-ADA4-39467838F3AB}"/>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9681685" y="165837"/>
            <a:ext cx="2129841" cy="614377"/>
          </a:xfrm>
          <a:prstGeom prst="rect">
            <a:avLst/>
          </a:prstGeom>
        </p:spPr>
      </p:pic>
      <p:pic>
        <p:nvPicPr>
          <p:cNvPr id="16" name="그래픽 15">
            <a:extLst>
              <a:ext uri="{FF2B5EF4-FFF2-40B4-BE49-F238E27FC236}">
                <a16:creationId xmlns:a16="http://schemas.microsoft.com/office/drawing/2014/main" id="{9EBF03F2-FBC5-4298-84E4-87307184FBE9}"/>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7757025" y="5761745"/>
            <a:ext cx="3215775" cy="1118669"/>
          </a:xfrm>
          <a:prstGeom prst="rect">
            <a:avLst/>
          </a:prstGeom>
        </p:spPr>
      </p:pic>
      <p:pic>
        <p:nvPicPr>
          <p:cNvPr id="44" name="그래픽 43">
            <a:extLst>
              <a:ext uri="{FF2B5EF4-FFF2-40B4-BE49-F238E27FC236}">
                <a16:creationId xmlns:a16="http://schemas.microsoft.com/office/drawing/2014/main" id="{87644A16-D5E8-4AD6-BB62-2B317312236D}"/>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64088"/>
          <a:stretch/>
        </p:blipFill>
        <p:spPr>
          <a:xfrm flipH="1">
            <a:off x="0" y="5672320"/>
            <a:ext cx="12192000" cy="1185680"/>
          </a:xfrm>
          <a:prstGeom prst="rect">
            <a:avLst/>
          </a:prstGeom>
        </p:spPr>
      </p:pic>
      <p:sp>
        <p:nvSpPr>
          <p:cNvPr id="13" name="그림 개체 틀 4">
            <a:extLst>
              <a:ext uri="{FF2B5EF4-FFF2-40B4-BE49-F238E27FC236}">
                <a16:creationId xmlns:a16="http://schemas.microsoft.com/office/drawing/2014/main" id="{5338841A-08E0-4087-96EF-4E0E39623FA5}"/>
              </a:ext>
            </a:extLst>
          </p:cNvPr>
          <p:cNvSpPr>
            <a:spLocks noGrp="1"/>
          </p:cNvSpPr>
          <p:nvPr>
            <p:ph type="pic" sz="quarter" idx="10" hasCustomPrompt="1"/>
          </p:nvPr>
        </p:nvSpPr>
        <p:spPr>
          <a:xfrm>
            <a:off x="7302755" y="1187245"/>
            <a:ext cx="3616438" cy="4483510"/>
          </a:xfrm>
          <a:prstGeom prst="rect">
            <a:avLst/>
          </a:prstGeom>
          <a:pattFill prst="pct10">
            <a:fgClr>
              <a:schemeClr val="bg1">
                <a:lumMod val="75000"/>
              </a:schemeClr>
            </a:fgClr>
            <a:bgClr>
              <a:schemeClr val="bg1">
                <a:lumMod val="95000"/>
              </a:schemeClr>
            </a:bgClr>
          </a:pattFill>
        </p:spPr>
        <p:txBody>
          <a:bodyPr tIns="972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87265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6E6B42EC-3C29-4967-895D-779B7821D393}"/>
              </a:ext>
            </a:extLst>
          </p:cNvPr>
          <p:cNvSpPr/>
          <p:nvPr userDrawn="1"/>
        </p:nvSpPr>
        <p:spPr>
          <a:xfrm>
            <a:off x="0" y="1143000"/>
            <a:ext cx="7622606" cy="4572000"/>
          </a:xfrm>
          <a:prstGeom prst="rect">
            <a:avLst/>
          </a:prstGeom>
          <a:solidFill>
            <a:schemeClr val="bg1"/>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solidFill>
                <a:schemeClr val="bg1"/>
              </a:solidFill>
              <a:latin typeface="+mj-lt"/>
            </a:endParaRPr>
          </a:p>
        </p:txBody>
      </p:sp>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72672" r="7435" b="42785"/>
          <a:stretch/>
        </p:blipFill>
        <p:spPr>
          <a:xfrm>
            <a:off x="-1" y="5063147"/>
            <a:ext cx="2425430" cy="1792148"/>
          </a:xfrm>
          <a:prstGeom prst="rect">
            <a:avLst/>
          </a:prstGeom>
        </p:spPr>
      </p:pic>
      <p:pic>
        <p:nvPicPr>
          <p:cNvPr id="35" name="그래픽 34">
            <a:extLst>
              <a:ext uri="{FF2B5EF4-FFF2-40B4-BE49-F238E27FC236}">
                <a16:creationId xmlns:a16="http://schemas.microsoft.com/office/drawing/2014/main" id="{1C0CE9E5-E164-402A-BC91-565CD32B9AD7}"/>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10146" t="-2" b="49936"/>
          <a:stretch/>
        </p:blipFill>
        <p:spPr>
          <a:xfrm>
            <a:off x="1237005" y="5287105"/>
            <a:ext cx="10954995" cy="1568190"/>
          </a:xfrm>
          <a:prstGeom prst="rect">
            <a:avLst/>
          </a:prstGeom>
        </p:spPr>
      </p:pic>
      <p:pic>
        <p:nvPicPr>
          <p:cNvPr id="36" name="그래픽 35">
            <a:extLst>
              <a:ext uri="{FF2B5EF4-FFF2-40B4-BE49-F238E27FC236}">
                <a16:creationId xmlns:a16="http://schemas.microsoft.com/office/drawing/2014/main" id="{F1E890F8-EBE4-42B3-88D2-30E7B469C1C7}"/>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40086" r="6157" b="51109"/>
          <a:stretch/>
        </p:blipFill>
        <p:spPr>
          <a:xfrm>
            <a:off x="-1" y="4881251"/>
            <a:ext cx="12192000" cy="1976749"/>
          </a:xfrm>
          <a:prstGeom prst="rect">
            <a:avLst/>
          </a:prstGeom>
        </p:spPr>
      </p:pic>
      <p:pic>
        <p:nvPicPr>
          <p:cNvPr id="37" name="그래픽 36">
            <a:extLst>
              <a:ext uri="{FF2B5EF4-FFF2-40B4-BE49-F238E27FC236}">
                <a16:creationId xmlns:a16="http://schemas.microsoft.com/office/drawing/2014/main" id="{697B972F-1812-47CD-8C33-03DCF0C50EBE}"/>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778" t="-1" r="648" b="66795"/>
          <a:stretch/>
        </p:blipFill>
        <p:spPr>
          <a:xfrm>
            <a:off x="-1" y="5761685"/>
            <a:ext cx="12192000" cy="1096316"/>
          </a:xfrm>
          <a:prstGeom prst="rect">
            <a:avLst/>
          </a:prstGeom>
        </p:spPr>
      </p:pic>
      <p:pic>
        <p:nvPicPr>
          <p:cNvPr id="17" name="그래픽 16">
            <a:extLst>
              <a:ext uri="{FF2B5EF4-FFF2-40B4-BE49-F238E27FC236}">
                <a16:creationId xmlns:a16="http://schemas.microsoft.com/office/drawing/2014/main" id="{3747CFFC-1805-4379-BCCD-90EE2008D93D}"/>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b="64431"/>
          <a:stretch/>
        </p:blipFill>
        <p:spPr>
          <a:xfrm flipV="1">
            <a:off x="-1" y="0"/>
            <a:ext cx="12192000" cy="1315216"/>
          </a:xfrm>
          <a:prstGeom prst="rect">
            <a:avLst/>
          </a:prstGeom>
        </p:spPr>
      </p:pic>
      <p:pic>
        <p:nvPicPr>
          <p:cNvPr id="38" name="그래픽 37">
            <a:extLst>
              <a:ext uri="{FF2B5EF4-FFF2-40B4-BE49-F238E27FC236}">
                <a16:creationId xmlns:a16="http://schemas.microsoft.com/office/drawing/2014/main" id="{2BBF87BB-6F49-434F-A6EE-C31E8B20D3DC}"/>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b="3981"/>
          <a:stretch/>
        </p:blipFill>
        <p:spPr>
          <a:xfrm flipH="1">
            <a:off x="2425429" y="5298584"/>
            <a:ext cx="2311964" cy="1559416"/>
          </a:xfrm>
          <a:prstGeom prst="rect">
            <a:avLst/>
          </a:prstGeom>
        </p:spPr>
      </p:pic>
      <p:sp>
        <p:nvSpPr>
          <p:cNvPr id="14" name="그림 개체 틀 2">
            <a:extLst>
              <a:ext uri="{FF2B5EF4-FFF2-40B4-BE49-F238E27FC236}">
                <a16:creationId xmlns:a16="http://schemas.microsoft.com/office/drawing/2014/main" id="{E8BDFE23-4D58-49BF-977A-DB49BFFECF13}"/>
              </a:ext>
            </a:extLst>
          </p:cNvPr>
          <p:cNvSpPr>
            <a:spLocks noGrp="1"/>
          </p:cNvSpPr>
          <p:nvPr>
            <p:ph type="pic" sz="quarter" idx="22" hasCustomPrompt="1"/>
          </p:nvPr>
        </p:nvSpPr>
        <p:spPr>
          <a:xfrm>
            <a:off x="7622608" y="1143000"/>
            <a:ext cx="4569392" cy="4572000"/>
          </a:xfrm>
          <a:prstGeom prst="rect">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2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100630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1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10689" r="10689" b="71792"/>
          <a:stretch/>
        </p:blipFill>
        <p:spPr>
          <a:xfrm flipV="1">
            <a:off x="0" y="0"/>
            <a:ext cx="12192000" cy="1123792"/>
          </a:xfrm>
          <a:prstGeom prst="rect">
            <a:avLst/>
          </a:prstGeom>
        </p:spPr>
      </p:pic>
      <p:pic>
        <p:nvPicPr>
          <p:cNvPr id="26" name="그래픽 25">
            <a:extLst>
              <a:ext uri="{FF2B5EF4-FFF2-40B4-BE49-F238E27FC236}">
                <a16:creationId xmlns:a16="http://schemas.microsoft.com/office/drawing/2014/main" id="{5C706318-BD3A-4916-9868-273312844DC4}"/>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id="{7CBC62BA-7819-4A85-BF7D-B1D1C2ADDDA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b="36821"/>
          <a:stretch/>
        </p:blipFill>
        <p:spPr>
          <a:xfrm>
            <a:off x="-120415" y="4879045"/>
            <a:ext cx="12192000" cy="1978955"/>
          </a:xfrm>
          <a:prstGeom prst="rect">
            <a:avLst/>
          </a:prstGeom>
        </p:spPr>
      </p:pic>
      <p:pic>
        <p:nvPicPr>
          <p:cNvPr id="36" name="그래픽 35">
            <a:extLst>
              <a:ext uri="{FF2B5EF4-FFF2-40B4-BE49-F238E27FC236}">
                <a16:creationId xmlns:a16="http://schemas.microsoft.com/office/drawing/2014/main" id="{11AC59B6-60DC-4AA9-9D9E-FA84E05C18AE}"/>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364" r="4926" b="26706"/>
          <a:stretch/>
        </p:blipFill>
        <p:spPr>
          <a:xfrm>
            <a:off x="0" y="4999361"/>
            <a:ext cx="12192000" cy="1858639"/>
          </a:xfrm>
          <a:prstGeom prst="rect">
            <a:avLst/>
          </a:prstGeom>
        </p:spPr>
      </p:pic>
      <p:pic>
        <p:nvPicPr>
          <p:cNvPr id="12" name="그래픽 11">
            <a:extLst>
              <a:ext uri="{FF2B5EF4-FFF2-40B4-BE49-F238E27FC236}">
                <a16:creationId xmlns:a16="http://schemas.microsoft.com/office/drawing/2014/main" id="{69FDE52A-2015-49C4-B629-C99B36CAB4A3}"/>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flipH="1">
            <a:off x="7757023" y="5501548"/>
            <a:ext cx="4365163" cy="1228416"/>
          </a:xfrm>
          <a:prstGeom prst="rect">
            <a:avLst/>
          </a:prstGeom>
        </p:spPr>
      </p:pic>
      <p:pic>
        <p:nvPicPr>
          <p:cNvPr id="19" name="그래픽 18">
            <a:extLst>
              <a:ext uri="{FF2B5EF4-FFF2-40B4-BE49-F238E27FC236}">
                <a16:creationId xmlns:a16="http://schemas.microsoft.com/office/drawing/2014/main" id="{86EA0FE6-23F4-42B7-88A3-4EF190D7600E}"/>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120415" y="4059297"/>
            <a:ext cx="1324083" cy="2624892"/>
          </a:xfrm>
          <a:prstGeom prst="rect">
            <a:avLst/>
          </a:prstGeom>
        </p:spPr>
      </p:pic>
      <p:pic>
        <p:nvPicPr>
          <p:cNvPr id="37" name="그래픽 36">
            <a:extLst>
              <a:ext uri="{FF2B5EF4-FFF2-40B4-BE49-F238E27FC236}">
                <a16:creationId xmlns:a16="http://schemas.microsoft.com/office/drawing/2014/main" id="{E8882C72-2E28-4270-96E0-66BF87810599}"/>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778" r="648" b="55645"/>
          <a:stretch/>
        </p:blipFill>
        <p:spPr>
          <a:xfrm flipH="1">
            <a:off x="-1" y="5393599"/>
            <a:ext cx="12192000" cy="1464401"/>
          </a:xfrm>
          <a:prstGeom prst="rect">
            <a:avLst/>
          </a:prstGeom>
        </p:spPr>
      </p:pic>
      <p:sp>
        <p:nvSpPr>
          <p:cNvPr id="13" name="그림 개체 틀 2">
            <a:extLst>
              <a:ext uri="{FF2B5EF4-FFF2-40B4-BE49-F238E27FC236}">
                <a16:creationId xmlns:a16="http://schemas.microsoft.com/office/drawing/2014/main" id="{94DA6A7E-3806-43A2-905B-21099B87E25A}"/>
              </a:ext>
            </a:extLst>
          </p:cNvPr>
          <p:cNvSpPr>
            <a:spLocks noGrp="1"/>
          </p:cNvSpPr>
          <p:nvPr>
            <p:ph type="pic" sz="quarter" idx="15" hasCustomPrompt="1"/>
          </p:nvPr>
        </p:nvSpPr>
        <p:spPr>
          <a:xfrm>
            <a:off x="1713876"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4" name="그림 개체 틀 2">
            <a:extLst>
              <a:ext uri="{FF2B5EF4-FFF2-40B4-BE49-F238E27FC236}">
                <a16:creationId xmlns:a16="http://schemas.microsoft.com/office/drawing/2014/main" id="{653A9D6D-3796-4BFB-8BFE-AE735DA779A8}"/>
              </a:ext>
            </a:extLst>
          </p:cNvPr>
          <p:cNvSpPr>
            <a:spLocks noGrp="1"/>
          </p:cNvSpPr>
          <p:nvPr>
            <p:ph type="pic" sz="quarter" idx="16" hasCustomPrompt="1"/>
          </p:nvPr>
        </p:nvSpPr>
        <p:spPr>
          <a:xfrm>
            <a:off x="5046319"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6" name="그림 개체 틀 2">
            <a:extLst>
              <a:ext uri="{FF2B5EF4-FFF2-40B4-BE49-F238E27FC236}">
                <a16:creationId xmlns:a16="http://schemas.microsoft.com/office/drawing/2014/main" id="{C8E8D57D-48E5-4483-B313-372FC3B3BDA8}"/>
              </a:ext>
            </a:extLst>
          </p:cNvPr>
          <p:cNvSpPr>
            <a:spLocks noGrp="1"/>
          </p:cNvSpPr>
          <p:nvPr>
            <p:ph type="pic" sz="quarter" idx="17" hasCustomPrompt="1"/>
          </p:nvPr>
        </p:nvSpPr>
        <p:spPr>
          <a:xfrm>
            <a:off x="8378762" y="2044700"/>
            <a:ext cx="2091848" cy="2093042"/>
          </a:xfrm>
          <a:prstGeom prst="ellipse">
            <a:avLst/>
          </a:prstGeom>
          <a:pattFill prst="pct10">
            <a:fgClr>
              <a:schemeClr val="bg1">
                <a:lumMod val="75000"/>
              </a:schemeClr>
            </a:fgClr>
            <a:bgClr>
              <a:schemeClr val="bg1">
                <a:lumMod val="95000"/>
              </a:schemeClr>
            </a:bgClr>
          </a:pattFill>
        </p:spPr>
        <p:txBody>
          <a:bodyPr tIns="720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853626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2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l="5727" r="15575" b="60628"/>
          <a:stretch/>
        </p:blipFill>
        <p:spPr>
          <a:xfrm flipV="1">
            <a:off x="-1" y="0"/>
            <a:ext cx="12192001" cy="1087356"/>
          </a:xfrm>
          <a:prstGeom prst="rect">
            <a:avLst/>
          </a:prstGeom>
        </p:spPr>
      </p:pic>
      <p:pic>
        <p:nvPicPr>
          <p:cNvPr id="26" name="그래픽 25">
            <a:extLst>
              <a:ext uri="{FF2B5EF4-FFF2-40B4-BE49-F238E27FC236}">
                <a16:creationId xmlns:a16="http://schemas.microsoft.com/office/drawing/2014/main" id="{5A428784-92BE-44B4-85C2-0A570E9167EC}"/>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b="26493"/>
          <a:stretch/>
        </p:blipFill>
        <p:spPr>
          <a:xfrm flipH="1">
            <a:off x="-1" y="3869645"/>
            <a:ext cx="12192000" cy="2718036"/>
          </a:xfrm>
          <a:prstGeom prst="rect">
            <a:avLst/>
          </a:prstGeom>
        </p:spPr>
      </p:pic>
      <p:pic>
        <p:nvPicPr>
          <p:cNvPr id="35" name="그래픽 34">
            <a:extLst>
              <a:ext uri="{FF2B5EF4-FFF2-40B4-BE49-F238E27FC236}">
                <a16:creationId xmlns:a16="http://schemas.microsoft.com/office/drawing/2014/main" id="{845319F2-AFD0-459B-8B0A-E779960E2BC3}"/>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b="31790"/>
          <a:stretch/>
        </p:blipFill>
        <p:spPr>
          <a:xfrm flipH="1">
            <a:off x="-120416" y="4721461"/>
            <a:ext cx="12192000" cy="2136540"/>
          </a:xfrm>
          <a:prstGeom prst="rect">
            <a:avLst/>
          </a:prstGeom>
        </p:spPr>
      </p:pic>
      <p:pic>
        <p:nvPicPr>
          <p:cNvPr id="36" name="그래픽 35">
            <a:extLst>
              <a:ext uri="{FF2B5EF4-FFF2-40B4-BE49-F238E27FC236}">
                <a16:creationId xmlns:a16="http://schemas.microsoft.com/office/drawing/2014/main" id="{44E81E9B-9DDB-4F5E-9DAE-9051EE4F0B61}"/>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9364" r="4926" b="26706"/>
          <a:stretch/>
        </p:blipFill>
        <p:spPr>
          <a:xfrm flipH="1">
            <a:off x="-1" y="4999361"/>
            <a:ext cx="12192000" cy="1858639"/>
          </a:xfrm>
          <a:prstGeom prst="rect">
            <a:avLst/>
          </a:prstGeom>
        </p:spPr>
      </p:pic>
      <p:pic>
        <p:nvPicPr>
          <p:cNvPr id="14" name="그래픽 13">
            <a:extLst>
              <a:ext uri="{FF2B5EF4-FFF2-40B4-BE49-F238E27FC236}">
                <a16:creationId xmlns:a16="http://schemas.microsoft.com/office/drawing/2014/main" id="{DA44CF41-062F-406A-95D8-841C45D84ECF}"/>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flipH="1">
            <a:off x="221757" y="5087426"/>
            <a:ext cx="2122790" cy="612343"/>
          </a:xfrm>
          <a:prstGeom prst="rect">
            <a:avLst/>
          </a:prstGeom>
        </p:spPr>
      </p:pic>
      <p:pic>
        <p:nvPicPr>
          <p:cNvPr id="15" name="그래픽 14">
            <a:extLst>
              <a:ext uri="{FF2B5EF4-FFF2-40B4-BE49-F238E27FC236}">
                <a16:creationId xmlns:a16="http://schemas.microsoft.com/office/drawing/2014/main" id="{BBB58879-ECEC-49C6-BF9D-E9299D70B511}"/>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5548697" y="5108595"/>
            <a:ext cx="4431241" cy="1541492"/>
          </a:xfrm>
          <a:prstGeom prst="rect">
            <a:avLst/>
          </a:prstGeom>
        </p:spPr>
      </p:pic>
      <p:pic>
        <p:nvPicPr>
          <p:cNvPr id="19" name="그래픽 18">
            <a:extLst>
              <a:ext uri="{FF2B5EF4-FFF2-40B4-BE49-F238E27FC236}">
                <a16:creationId xmlns:a16="http://schemas.microsoft.com/office/drawing/2014/main" id="{0F0DEA40-1035-481C-92FE-81AD16C816BA}"/>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4614332" y="4943640"/>
            <a:ext cx="3816856" cy="1567280"/>
          </a:xfrm>
          <a:prstGeom prst="rect">
            <a:avLst/>
          </a:prstGeom>
        </p:spPr>
      </p:pic>
      <p:pic>
        <p:nvPicPr>
          <p:cNvPr id="37" name="그래픽 36">
            <a:extLst>
              <a:ext uri="{FF2B5EF4-FFF2-40B4-BE49-F238E27FC236}">
                <a16:creationId xmlns:a16="http://schemas.microsoft.com/office/drawing/2014/main" id="{9C064943-8917-450F-A700-24B28374C16E}"/>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55645"/>
          <a:stretch/>
        </p:blipFill>
        <p:spPr>
          <a:xfrm>
            <a:off x="-2" y="5393599"/>
            <a:ext cx="12192000" cy="1464401"/>
          </a:xfrm>
          <a:prstGeom prst="rect">
            <a:avLst/>
          </a:prstGeom>
        </p:spPr>
      </p:pic>
      <p:sp>
        <p:nvSpPr>
          <p:cNvPr id="13" name="그림 개체 틀 11">
            <a:extLst>
              <a:ext uri="{FF2B5EF4-FFF2-40B4-BE49-F238E27FC236}">
                <a16:creationId xmlns:a16="http://schemas.microsoft.com/office/drawing/2014/main" id="{4C54AF89-58B4-4C12-B574-0EA37F4B7762}"/>
              </a:ext>
            </a:extLst>
          </p:cNvPr>
          <p:cNvSpPr>
            <a:spLocks noGrp="1"/>
          </p:cNvSpPr>
          <p:nvPr>
            <p:ph type="pic" sz="quarter" idx="10" hasCustomPrompt="1"/>
          </p:nvPr>
        </p:nvSpPr>
        <p:spPr>
          <a:xfrm>
            <a:off x="2048152" y="748842"/>
            <a:ext cx="2422446" cy="5256000"/>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031135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3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7">
            <a:extLst>
              <a:ext uri="{96DAC541-7B7A-43D3-8B79-37D633B846F1}">
                <asvg:svgBlip xmlns="" xmlns:asvg="http://schemas.microsoft.com/office/drawing/2016/SVG/main" r:embed="rId8"/>
              </a:ext>
            </a:extLst>
          </a:blip>
          <a:srcRect t="59455" r="71667"/>
          <a:stretch/>
        </p:blipFill>
        <p:spPr>
          <a:xfrm>
            <a:off x="8737600" y="0"/>
            <a:ext cx="3454400" cy="1269986"/>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l="1" r="59109" b="62301"/>
          <a:stretch/>
        </p:blipFill>
        <p:spPr>
          <a:xfrm flipV="1">
            <a:off x="0" y="0"/>
            <a:ext cx="4985327" cy="819375"/>
          </a:xfrm>
          <a:prstGeom prst="rect">
            <a:avLst/>
          </a:prstGeom>
        </p:spPr>
      </p:pic>
      <p:pic>
        <p:nvPicPr>
          <p:cNvPr id="26" name="그래픽 25">
            <a:extLst>
              <a:ext uri="{FF2B5EF4-FFF2-40B4-BE49-F238E27FC236}">
                <a16:creationId xmlns:a16="http://schemas.microsoft.com/office/drawing/2014/main" id="{A6B6A24C-E1B1-432B-BA40-D1774C1CBADD}"/>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id="{97C62AA8-1E79-42AC-833C-C9322D9DC895}"/>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t="-1" b="44631"/>
          <a:stretch/>
        </p:blipFill>
        <p:spPr>
          <a:xfrm>
            <a:off x="120415" y="5123665"/>
            <a:ext cx="12192000" cy="1734335"/>
          </a:xfrm>
          <a:prstGeom prst="rect">
            <a:avLst/>
          </a:prstGeom>
        </p:spPr>
      </p:pic>
      <p:pic>
        <p:nvPicPr>
          <p:cNvPr id="36" name="그래픽 35">
            <a:extLst>
              <a:ext uri="{FF2B5EF4-FFF2-40B4-BE49-F238E27FC236}">
                <a16:creationId xmlns:a16="http://schemas.microsoft.com/office/drawing/2014/main" id="{4E37A62A-B06E-40AA-AF35-52EEC558444E}"/>
              </a:ext>
            </a:extLst>
          </p:cNvPr>
          <p:cNvPicPr>
            <a:picLocks noChangeAspect="1"/>
          </p:cNvPicPr>
          <p:nvPr userDrawn="1"/>
        </p:nvPicPr>
        <p:blipFill rotWithShape="1">
          <a:blip r:embed="rId15">
            <a:extLst>
              <a:ext uri="{96DAC541-7B7A-43D3-8B79-37D633B846F1}">
                <asvg:svgBlip xmlns="" xmlns:asvg="http://schemas.microsoft.com/office/drawing/2016/SVG/main" r:embed="rId16"/>
              </a:ext>
            </a:extLst>
          </a:blip>
          <a:srcRect l="9364" r="12846" b="44858"/>
          <a:stretch/>
        </p:blipFill>
        <p:spPr>
          <a:xfrm>
            <a:off x="0" y="5317309"/>
            <a:ext cx="12192000" cy="1540691"/>
          </a:xfrm>
          <a:prstGeom prst="rect">
            <a:avLst/>
          </a:prstGeom>
        </p:spPr>
      </p:pic>
      <p:pic>
        <p:nvPicPr>
          <p:cNvPr id="17" name="그래픽 16">
            <a:extLst>
              <a:ext uri="{FF2B5EF4-FFF2-40B4-BE49-F238E27FC236}">
                <a16:creationId xmlns:a16="http://schemas.microsoft.com/office/drawing/2014/main" id="{954814FD-5DB9-4C7B-A8C5-35412CE90B10}"/>
              </a:ext>
            </a:extLst>
          </p:cNvPr>
          <p:cNvPicPr>
            <a:picLocks noChangeAspect="1"/>
          </p:cNvPicPr>
          <p:nvPr userDrawn="1"/>
        </p:nvPicPr>
        <p:blipFill rotWithShape="1">
          <a:blip r:embed="rId17">
            <a:extLst>
              <a:ext uri="{96DAC541-7B7A-43D3-8B79-37D633B846F1}">
                <asvg:svgBlip xmlns="" xmlns:asvg="http://schemas.microsoft.com/office/drawing/2016/SVG/main" r:embed="rId18"/>
              </a:ext>
            </a:extLst>
          </a:blip>
          <a:srcRect l="25470" r="1"/>
          <a:stretch/>
        </p:blipFill>
        <p:spPr>
          <a:xfrm flipH="1">
            <a:off x="7941454" y="5253039"/>
            <a:ext cx="4250546" cy="1604961"/>
          </a:xfrm>
          <a:prstGeom prst="rect">
            <a:avLst/>
          </a:prstGeom>
        </p:spPr>
      </p:pic>
      <p:pic>
        <p:nvPicPr>
          <p:cNvPr id="21" name="그래픽 20">
            <a:extLst>
              <a:ext uri="{FF2B5EF4-FFF2-40B4-BE49-F238E27FC236}">
                <a16:creationId xmlns:a16="http://schemas.microsoft.com/office/drawing/2014/main" id="{94F8090F-38E9-4C7C-B86E-6DEB48701030}"/>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1880684" y="5603593"/>
            <a:ext cx="3486707" cy="1212918"/>
          </a:xfrm>
          <a:prstGeom prst="rect">
            <a:avLst/>
          </a:prstGeom>
        </p:spPr>
      </p:pic>
      <p:pic>
        <p:nvPicPr>
          <p:cNvPr id="37" name="그래픽 36">
            <a:extLst>
              <a:ext uri="{FF2B5EF4-FFF2-40B4-BE49-F238E27FC236}">
                <a16:creationId xmlns:a16="http://schemas.microsoft.com/office/drawing/2014/main" id="{E71EE963-31EE-4A81-AF9B-11BF045257E7}"/>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9" r="6247" b="63039"/>
          <a:stretch/>
        </p:blipFill>
        <p:spPr>
          <a:xfrm flipH="1">
            <a:off x="0" y="5564213"/>
            <a:ext cx="12192000" cy="1293787"/>
          </a:xfrm>
          <a:prstGeom prst="rect">
            <a:avLst/>
          </a:prstGeom>
        </p:spPr>
      </p:pic>
      <p:sp>
        <p:nvSpPr>
          <p:cNvPr id="13" name="그림 개체 틀 5">
            <a:extLst>
              <a:ext uri="{FF2B5EF4-FFF2-40B4-BE49-F238E27FC236}">
                <a16:creationId xmlns:a16="http://schemas.microsoft.com/office/drawing/2014/main" id="{11A17890-3117-4B13-B11C-210FEEC0324D}"/>
              </a:ext>
            </a:extLst>
          </p:cNvPr>
          <p:cNvSpPr>
            <a:spLocks noGrp="1"/>
          </p:cNvSpPr>
          <p:nvPr>
            <p:ph type="pic" sz="quarter" idx="10" hasCustomPrompt="1"/>
          </p:nvPr>
        </p:nvSpPr>
        <p:spPr>
          <a:xfrm>
            <a:off x="1388257" y="715953"/>
            <a:ext cx="3997870" cy="5332422"/>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892757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4_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pic>
        <p:nvPicPr>
          <p:cNvPr id="26" name="그래픽 25">
            <a:extLst>
              <a:ext uri="{FF2B5EF4-FFF2-40B4-BE49-F238E27FC236}">
                <a16:creationId xmlns:a16="http://schemas.microsoft.com/office/drawing/2014/main" id="{1C1B607A-CFDE-4B52-BDFC-7D0647BE2DD5}"/>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0" y="3079904"/>
            <a:ext cx="12192000" cy="3697663"/>
          </a:xfrm>
          <a:prstGeom prst="rect">
            <a:avLst/>
          </a:prstGeom>
        </p:spPr>
      </p:pic>
      <p:pic>
        <p:nvPicPr>
          <p:cNvPr id="35" name="그래픽 34">
            <a:extLst>
              <a:ext uri="{FF2B5EF4-FFF2-40B4-BE49-F238E27FC236}">
                <a16:creationId xmlns:a16="http://schemas.microsoft.com/office/drawing/2014/main" id="{6CE7DEDA-3843-4F1D-B3D2-9F8CF95E5C00}"/>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4576" b="43979"/>
          <a:stretch/>
        </p:blipFill>
        <p:spPr>
          <a:xfrm>
            <a:off x="557893" y="5103251"/>
            <a:ext cx="11634107" cy="1754749"/>
          </a:xfrm>
          <a:prstGeom prst="rect">
            <a:avLst/>
          </a:prstGeom>
        </p:spPr>
      </p:pic>
      <p:pic>
        <p:nvPicPr>
          <p:cNvPr id="36" name="그래픽 35">
            <a:extLst>
              <a:ext uri="{FF2B5EF4-FFF2-40B4-BE49-F238E27FC236}">
                <a16:creationId xmlns:a16="http://schemas.microsoft.com/office/drawing/2014/main" id="{BEA50C79-F015-4D68-BA19-68775C4056A0}"/>
              </a:ext>
            </a:extLst>
          </p:cNvPr>
          <p:cNvPicPr>
            <a:picLocks noChangeAspect="1"/>
          </p:cNvPicPr>
          <p:nvPr userDrawn="1"/>
        </p:nvPicPr>
        <p:blipFill rotWithShape="1">
          <a:blip r:embed="rId11">
            <a:extLst>
              <a:ext uri="{96DAC541-7B7A-43D3-8B79-37D633B846F1}">
                <asvg:svgBlip xmlns="" xmlns:asvg="http://schemas.microsoft.com/office/drawing/2016/SVG/main" r:embed="rId12"/>
              </a:ext>
            </a:extLst>
          </a:blip>
          <a:srcRect l="9868" r="6576" b="40979"/>
          <a:stretch/>
        </p:blipFill>
        <p:spPr>
          <a:xfrm>
            <a:off x="1" y="5322709"/>
            <a:ext cx="12192000" cy="1535292"/>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13">
            <a:extLst>
              <a:ext uri="{96DAC541-7B7A-43D3-8B79-37D633B846F1}">
                <asvg:svgBlip xmlns="" xmlns:asvg="http://schemas.microsoft.com/office/drawing/2016/SVG/main" r:embed="rId14"/>
              </a:ext>
            </a:extLst>
          </a:blip>
          <a:srcRect l="5962" r="5962" b="44676"/>
          <a:stretch/>
        </p:blipFill>
        <p:spPr>
          <a:xfrm flipV="1">
            <a:off x="-1" y="0"/>
            <a:ext cx="12192001" cy="1365251"/>
          </a:xfrm>
          <a:prstGeom prst="rect">
            <a:avLst/>
          </a:prstGeom>
        </p:spPr>
      </p:pic>
      <p:pic>
        <p:nvPicPr>
          <p:cNvPr id="14" name="그래픽 13">
            <a:extLst>
              <a:ext uri="{FF2B5EF4-FFF2-40B4-BE49-F238E27FC236}">
                <a16:creationId xmlns:a16="http://schemas.microsoft.com/office/drawing/2014/main" id="{5761BA51-2E2A-47DC-8381-EE2A8B80EAB8}"/>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1894011" y="5096010"/>
            <a:ext cx="2113393" cy="1484576"/>
          </a:xfrm>
          <a:prstGeom prst="rect">
            <a:avLst/>
          </a:prstGeom>
        </p:spPr>
      </p:pic>
      <p:pic>
        <p:nvPicPr>
          <p:cNvPr id="17" name="그래픽 16">
            <a:extLst>
              <a:ext uri="{FF2B5EF4-FFF2-40B4-BE49-F238E27FC236}">
                <a16:creationId xmlns:a16="http://schemas.microsoft.com/office/drawing/2014/main" id="{B65F20C4-7280-4184-9B00-0919C4D8D115}"/>
              </a:ext>
            </a:extLst>
          </p:cNvPr>
          <p:cNvPicPr>
            <a:picLocks noChangeAspect="1"/>
          </p:cNvPicPr>
          <p:nvPr userDrawn="1"/>
        </p:nvPicPr>
        <p:blipFill>
          <a:blip r:embed="rId17">
            <a:extLst>
              <a:ext uri="{96DAC541-7B7A-43D3-8B79-37D633B846F1}">
                <asvg:svgBlip xmlns="" xmlns:asvg="http://schemas.microsoft.com/office/drawing/2016/SVG/main" r:embed="rId18"/>
              </a:ext>
            </a:extLst>
          </a:blip>
          <a:stretch>
            <a:fillRect/>
          </a:stretch>
        </p:blipFill>
        <p:spPr>
          <a:xfrm flipH="1">
            <a:off x="5234025" y="5322709"/>
            <a:ext cx="3817595" cy="1328024"/>
          </a:xfrm>
          <a:prstGeom prst="rect">
            <a:avLst/>
          </a:prstGeom>
        </p:spPr>
      </p:pic>
      <p:pic>
        <p:nvPicPr>
          <p:cNvPr id="19" name="그래픽 18">
            <a:extLst>
              <a:ext uri="{FF2B5EF4-FFF2-40B4-BE49-F238E27FC236}">
                <a16:creationId xmlns:a16="http://schemas.microsoft.com/office/drawing/2014/main" id="{1C5DBB2C-205F-4CF4-BB1A-0440EE1F9695}"/>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flipH="1">
            <a:off x="9143999" y="5597428"/>
            <a:ext cx="2904970" cy="1192841"/>
          </a:xfrm>
          <a:prstGeom prst="rect">
            <a:avLst/>
          </a:prstGeom>
        </p:spPr>
      </p:pic>
      <p:pic>
        <p:nvPicPr>
          <p:cNvPr id="37" name="그래픽 36">
            <a:extLst>
              <a:ext uri="{FF2B5EF4-FFF2-40B4-BE49-F238E27FC236}">
                <a16:creationId xmlns:a16="http://schemas.microsoft.com/office/drawing/2014/main" id="{7F22C495-59C2-4026-988F-784985CC9065}"/>
              </a:ext>
            </a:extLst>
          </p:cNvPr>
          <p:cNvPicPr>
            <a:picLocks noChangeAspect="1"/>
          </p:cNvPicPr>
          <p:nvPr userDrawn="1"/>
        </p:nvPicPr>
        <p:blipFill rotWithShape="1">
          <a:blip r:embed="rId21">
            <a:extLst>
              <a:ext uri="{96DAC541-7B7A-43D3-8B79-37D633B846F1}">
                <asvg:svgBlip xmlns="" xmlns:asvg="http://schemas.microsoft.com/office/drawing/2016/SVG/main" r:embed="rId22"/>
              </a:ext>
            </a:extLst>
          </a:blip>
          <a:srcRect l="778" r="648" b="55645"/>
          <a:stretch/>
        </p:blipFill>
        <p:spPr>
          <a:xfrm flipH="1">
            <a:off x="1" y="5393599"/>
            <a:ext cx="12192000" cy="1464401"/>
          </a:xfrm>
          <a:prstGeom prst="rect">
            <a:avLst/>
          </a:prstGeom>
        </p:spPr>
      </p:pic>
      <p:sp>
        <p:nvSpPr>
          <p:cNvPr id="13" name="그림 개체 틀 8">
            <a:extLst>
              <a:ext uri="{FF2B5EF4-FFF2-40B4-BE49-F238E27FC236}">
                <a16:creationId xmlns:a16="http://schemas.microsoft.com/office/drawing/2014/main" id="{B68DB761-C7F7-4871-BAD0-8074906DABC0}"/>
              </a:ext>
            </a:extLst>
          </p:cNvPr>
          <p:cNvSpPr>
            <a:spLocks noGrp="1"/>
          </p:cNvSpPr>
          <p:nvPr>
            <p:ph type="pic" sz="quarter" idx="10" hasCustomPrompt="1"/>
          </p:nvPr>
        </p:nvSpPr>
        <p:spPr>
          <a:xfrm>
            <a:off x="1796206"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962974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pic>
        <p:nvPicPr>
          <p:cNvPr id="5" name="Graphic 3">
            <a:hlinkClick r:id="rId2"/>
            <a:extLst>
              <a:ext uri="{FF2B5EF4-FFF2-40B4-BE49-F238E27FC236}">
                <a16:creationId xmlns:a16="http://schemas.microsoft.com/office/drawing/2014/main" id="{5C6FFF61-4B58-494E-AFDF-FEAFBCF1A48B}"/>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6" name="TextBox 5">
            <a:hlinkClick r:id="rId5"/>
            <a:extLst>
              <a:ext uri="{FF2B5EF4-FFF2-40B4-BE49-F238E27FC236}">
                <a16:creationId xmlns:a16="http://schemas.microsoft.com/office/drawing/2014/main" id="{D2AE1DF0-35E8-476A-93E7-0D70F8247C74}"/>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340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09901EC4-633D-4A14-89F0-0E285E073214}"/>
              </a:ext>
            </a:extLst>
          </p:cNvPr>
          <p:cNvPicPr>
            <a:picLocks noChangeAspect="1"/>
          </p:cNvPicPr>
          <p:nvPr userDrawn="1"/>
        </p:nvPicPr>
        <p:blipFill rotWithShape="1">
          <a:blip r:embed="rId3">
            <a:extLst>
              <a:ext uri="{96DAC541-7B7A-43D3-8B79-37D633B846F1}">
                <asvg:svgBlip xmlns=""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3B3ED0DB-3A7E-4CE6-BA9B-0CD5F728E545}"/>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dirty="0">
                <a:latin typeface="Arial" panose="020B0604020202020204" pitchFamily="34" charset="0"/>
                <a:cs typeface="Arial" panose="020B0604020202020204" pitchFamily="34" charset="0"/>
                <a:hlinkClick r:id="rId6"/>
              </a:rPr>
              <a:t>Presentation template by</a:t>
            </a:r>
            <a:endParaRPr lang="ko-KR" altLang="en-US" sz="1000"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278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2A4FE6-29E2-1422-E451-9D6BCD54E2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0C971D6-172F-C1A2-8DB0-825520F438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06FA06E-BFDC-0A9E-136A-AA72E562113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4/8/2025</a:t>
            </a:fld>
            <a:endParaRPr lang="en-US"/>
          </a:p>
        </p:txBody>
      </p:sp>
      <p:sp>
        <p:nvSpPr>
          <p:cNvPr id="5" name="Chỗ dành sẵn cho Chân trang 4">
            <a:extLst>
              <a:ext uri="{FF2B5EF4-FFF2-40B4-BE49-F238E27FC236}">
                <a16:creationId xmlns:a16="http://schemas.microsoft.com/office/drawing/2014/main" id="{965379DE-EC87-6EE9-3EA5-7EA06E5D6B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05700D5E-9FEE-BA1A-CE6D-0D537E9FA8F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503038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4/8/2025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82882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EFD32531-E348-4E3C-A9A8-976E569B4C0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2580156"/>
            <a:ext cx="12192000" cy="3697663"/>
          </a:xfrm>
          <a:prstGeom prst="rect">
            <a:avLst/>
          </a:prstGeom>
        </p:spPr>
      </p:pic>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72672" r="7435" b="42785"/>
          <a:stretch/>
        </p:blipFill>
        <p:spPr>
          <a:xfrm>
            <a:off x="9766570" y="5063147"/>
            <a:ext cx="2425430" cy="1792148"/>
          </a:xfrm>
          <a:prstGeom prst="rect">
            <a:avLst/>
          </a:prstGeom>
        </p:spPr>
      </p:pic>
      <p:pic>
        <p:nvPicPr>
          <p:cNvPr id="35" name="그래픽 34">
            <a:extLst>
              <a:ext uri="{FF2B5EF4-FFF2-40B4-BE49-F238E27FC236}">
                <a16:creationId xmlns:a16="http://schemas.microsoft.com/office/drawing/2014/main" id="{1C0CE9E5-E164-402A-BC91-565CD32B9AD7}"/>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10146" t="-2" b="49936"/>
          <a:stretch/>
        </p:blipFill>
        <p:spPr>
          <a:xfrm>
            <a:off x="-1" y="5287105"/>
            <a:ext cx="10954995" cy="1568190"/>
          </a:xfrm>
          <a:prstGeom prst="rect">
            <a:avLst/>
          </a:prstGeom>
        </p:spPr>
      </p:pic>
      <p:pic>
        <p:nvPicPr>
          <p:cNvPr id="36" name="그래픽 35">
            <a:extLst>
              <a:ext uri="{FF2B5EF4-FFF2-40B4-BE49-F238E27FC236}">
                <a16:creationId xmlns:a16="http://schemas.microsoft.com/office/drawing/2014/main" id="{F1E890F8-EBE4-42B3-88D2-30E7B469C1C7}"/>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40086" r="6157" b="51109"/>
          <a:stretch/>
        </p:blipFill>
        <p:spPr>
          <a:xfrm>
            <a:off x="0" y="4881251"/>
            <a:ext cx="12192000" cy="1976749"/>
          </a:xfrm>
          <a:prstGeom prst="rect">
            <a:avLst/>
          </a:prstGeom>
        </p:spPr>
      </p:pic>
      <p:pic>
        <p:nvPicPr>
          <p:cNvPr id="37" name="그래픽 36">
            <a:extLst>
              <a:ext uri="{FF2B5EF4-FFF2-40B4-BE49-F238E27FC236}">
                <a16:creationId xmlns:a16="http://schemas.microsoft.com/office/drawing/2014/main" id="{697B972F-1812-47CD-8C33-03DCF0C50EBE}"/>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778" t="-1" r="648" b="66795"/>
          <a:stretch/>
        </p:blipFill>
        <p:spPr>
          <a:xfrm>
            <a:off x="0" y="5761685"/>
            <a:ext cx="12192000" cy="1096316"/>
          </a:xfrm>
          <a:prstGeom prst="rect">
            <a:avLst/>
          </a:prstGeom>
        </p:spPr>
      </p:pic>
      <p:pic>
        <p:nvPicPr>
          <p:cNvPr id="17" name="그래픽 16">
            <a:extLst>
              <a:ext uri="{FF2B5EF4-FFF2-40B4-BE49-F238E27FC236}">
                <a16:creationId xmlns:a16="http://schemas.microsoft.com/office/drawing/2014/main" id="{3747CFFC-1805-4379-BCCD-90EE2008D93D}"/>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b="64431"/>
          <a:stretch/>
        </p:blipFill>
        <p:spPr>
          <a:xfrm flipV="1">
            <a:off x="0" y="0"/>
            <a:ext cx="12192000" cy="1315216"/>
          </a:xfrm>
          <a:prstGeom prst="rect">
            <a:avLst/>
          </a:prstGeom>
        </p:spPr>
      </p:pic>
      <p:pic>
        <p:nvPicPr>
          <p:cNvPr id="25" name="그래픽 24">
            <a:extLst>
              <a:ext uri="{FF2B5EF4-FFF2-40B4-BE49-F238E27FC236}">
                <a16:creationId xmlns:a16="http://schemas.microsoft.com/office/drawing/2014/main" id="{36FA9122-9417-4C81-B33A-F54877DC9A7B}"/>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b="7654"/>
          <a:stretch/>
        </p:blipFill>
        <p:spPr>
          <a:xfrm>
            <a:off x="400990" y="5682904"/>
            <a:ext cx="640410" cy="1172391"/>
          </a:xfrm>
          <a:prstGeom prst="rect">
            <a:avLst/>
          </a:prstGeom>
        </p:spPr>
      </p:pic>
      <p:pic>
        <p:nvPicPr>
          <p:cNvPr id="30" name="그래픽 29">
            <a:extLst>
              <a:ext uri="{FF2B5EF4-FFF2-40B4-BE49-F238E27FC236}">
                <a16:creationId xmlns:a16="http://schemas.microsoft.com/office/drawing/2014/main" id="{692F23E2-1BED-4102-83B7-03B2FB25A3E2}"/>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1237006" y="5063146"/>
            <a:ext cx="669968" cy="1794853"/>
          </a:xfrm>
          <a:prstGeom prst="rect">
            <a:avLst/>
          </a:prstGeom>
        </p:spPr>
      </p:pic>
    </p:spTree>
    <p:extLst>
      <p:ext uri="{BB962C8B-B14F-4D97-AF65-F5344CB8AC3E}">
        <p14:creationId xmlns:p14="http://schemas.microsoft.com/office/powerpoint/2010/main" val="2319529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C73488-4AFD-4F69-AF46-B33726AA31F8}"/>
              </a:ext>
            </a:extLst>
          </p:cNvPr>
          <p:cNvSpPr/>
          <p:nvPr userDrawn="1"/>
        </p:nvSpPr>
        <p:spPr>
          <a:xfrm flipV="1">
            <a:off x="0" y="-1"/>
            <a:ext cx="12192000" cy="1529443"/>
          </a:xfrm>
          <a:custGeom>
            <a:avLst/>
            <a:gdLst>
              <a:gd name="connsiteX0" fmla="*/ 6065416 w 12130830"/>
              <a:gd name="connsiteY0" fmla="*/ 0 h 1529443"/>
              <a:gd name="connsiteX1" fmla="*/ 12129942 w 12130830"/>
              <a:gd name="connsiteY1" fmla="*/ 1524544 h 1529443"/>
              <a:gd name="connsiteX2" fmla="*/ 12130830 w 12130830"/>
              <a:gd name="connsiteY2" fmla="*/ 1529443 h 1529443"/>
              <a:gd name="connsiteX3" fmla="*/ 0 w 12130830"/>
              <a:gd name="connsiteY3" fmla="*/ 1529443 h 1529443"/>
              <a:gd name="connsiteX4" fmla="*/ 888 w 12130830"/>
              <a:gd name="connsiteY4" fmla="*/ 1524544 h 1529443"/>
              <a:gd name="connsiteX5" fmla="*/ 6065416 w 12130830"/>
              <a:gd name="connsiteY5" fmla="*/ 0 h 152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0830" h="1529443">
                <a:moveTo>
                  <a:pt x="6065416" y="0"/>
                </a:moveTo>
                <a:cubicBezTo>
                  <a:pt x="9221723" y="0"/>
                  <a:pt x="11817766" y="668231"/>
                  <a:pt x="12129942" y="1524544"/>
                </a:cubicBezTo>
                <a:lnTo>
                  <a:pt x="12130830" y="1529443"/>
                </a:lnTo>
                <a:lnTo>
                  <a:pt x="0" y="1529443"/>
                </a:lnTo>
                <a:lnTo>
                  <a:pt x="888" y="1524544"/>
                </a:lnTo>
                <a:cubicBezTo>
                  <a:pt x="313064" y="668231"/>
                  <a:pt x="2909108" y="0"/>
                  <a:pt x="6065416" y="0"/>
                </a:cubicBezTo>
                <a:close/>
              </a:path>
            </a:pathLst>
          </a:custGeom>
          <a:solidFill>
            <a:srgbClr val="FFAD6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31B0E4F-AF07-49D8-9C5F-D6F76D03C12F}"/>
              </a:ext>
            </a:extLst>
          </p:cNvPr>
          <p:cNvSpPr/>
          <p:nvPr userDrawn="1"/>
        </p:nvSpPr>
        <p:spPr>
          <a:xfrm>
            <a:off x="0" y="5328557"/>
            <a:ext cx="12192000" cy="1529443"/>
          </a:xfrm>
          <a:custGeom>
            <a:avLst/>
            <a:gdLst>
              <a:gd name="connsiteX0" fmla="*/ 6065416 w 12130830"/>
              <a:gd name="connsiteY0" fmla="*/ 0 h 1529443"/>
              <a:gd name="connsiteX1" fmla="*/ 12129942 w 12130830"/>
              <a:gd name="connsiteY1" fmla="*/ 1524544 h 1529443"/>
              <a:gd name="connsiteX2" fmla="*/ 12130830 w 12130830"/>
              <a:gd name="connsiteY2" fmla="*/ 1529443 h 1529443"/>
              <a:gd name="connsiteX3" fmla="*/ 0 w 12130830"/>
              <a:gd name="connsiteY3" fmla="*/ 1529443 h 1529443"/>
              <a:gd name="connsiteX4" fmla="*/ 888 w 12130830"/>
              <a:gd name="connsiteY4" fmla="*/ 1524544 h 1529443"/>
              <a:gd name="connsiteX5" fmla="*/ 6065416 w 12130830"/>
              <a:gd name="connsiteY5" fmla="*/ 0 h 152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0830" h="1529443">
                <a:moveTo>
                  <a:pt x="6065416" y="0"/>
                </a:moveTo>
                <a:cubicBezTo>
                  <a:pt x="9221723" y="0"/>
                  <a:pt x="11817766" y="668231"/>
                  <a:pt x="12129942" y="1524544"/>
                </a:cubicBezTo>
                <a:lnTo>
                  <a:pt x="12130830" y="1529443"/>
                </a:lnTo>
                <a:lnTo>
                  <a:pt x="0" y="1529443"/>
                </a:lnTo>
                <a:lnTo>
                  <a:pt x="888" y="1524544"/>
                </a:lnTo>
                <a:cubicBezTo>
                  <a:pt x="313064" y="668231"/>
                  <a:pt x="2909108" y="0"/>
                  <a:pt x="6065416" y="0"/>
                </a:cubicBezTo>
                <a:close/>
              </a:path>
            </a:pathLst>
          </a:custGeom>
          <a:solidFill>
            <a:srgbClr val="FFAD6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3F9021-37E0-462F-8D19-99198A898A0D}"/>
              </a:ext>
            </a:extLst>
          </p:cNvPr>
          <p:cNvSpPr/>
          <p:nvPr userDrawn="1"/>
        </p:nvSpPr>
        <p:spPr>
          <a:xfrm>
            <a:off x="561975" y="1529442"/>
            <a:ext cx="11068050" cy="3799115"/>
          </a:xfrm>
          <a:prstGeom prst="rect">
            <a:avLst/>
          </a:prstGeom>
          <a:solidFill>
            <a:srgbClr val="FFEEAD">
              <a:alpha val="78000"/>
            </a:srgbClr>
          </a:solidFill>
          <a:ln w="76200">
            <a:solidFill>
              <a:srgbClr val="FFE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4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FEF43831-5CDE-464F-A97D-B3DD6DC90363}"/>
              </a:ext>
            </a:extLst>
          </p:cNvPr>
          <p:cNvSpPr/>
          <p:nvPr userDrawn="1"/>
        </p:nvSpPr>
        <p:spPr>
          <a:xfrm>
            <a:off x="0" y="0"/>
            <a:ext cx="2628900" cy="6858000"/>
          </a:xfrm>
          <a:prstGeom prst="homePlate">
            <a:avLst/>
          </a:prstGeom>
          <a:solidFill>
            <a:srgbClr val="96CEB4"/>
          </a:solidFill>
          <a:ln>
            <a:solidFill>
              <a:srgbClr val="96C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E294270E-7C02-4E53-9F04-95EEE1FCC21B}"/>
              </a:ext>
            </a:extLst>
          </p:cNvPr>
          <p:cNvSpPr/>
          <p:nvPr userDrawn="1"/>
        </p:nvSpPr>
        <p:spPr>
          <a:xfrm flipH="1">
            <a:off x="9563100" y="0"/>
            <a:ext cx="2628900" cy="6858000"/>
          </a:xfrm>
          <a:prstGeom prst="homePlate">
            <a:avLst/>
          </a:prstGeom>
          <a:solidFill>
            <a:srgbClr val="96CEB4"/>
          </a:solidFill>
          <a:ln>
            <a:solidFill>
              <a:srgbClr val="96C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783974-2CF6-4A73-AE46-50DEC056F98C}"/>
              </a:ext>
            </a:extLst>
          </p:cNvPr>
          <p:cNvSpPr/>
          <p:nvPr userDrawn="1"/>
        </p:nvSpPr>
        <p:spPr>
          <a:xfrm>
            <a:off x="561975" y="95250"/>
            <a:ext cx="11068050" cy="6667500"/>
          </a:xfrm>
          <a:prstGeom prst="rect">
            <a:avLst/>
          </a:prstGeom>
          <a:solidFill>
            <a:srgbClr val="96CEB4">
              <a:alpha val="48000"/>
            </a:srgbClr>
          </a:solidFill>
          <a:ln w="38100">
            <a:solidFill>
              <a:srgbClr val="51AD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41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16" presetClass="entr" presetSubtype="4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7" name="Teardrop 6">
            <a:extLst>
              <a:ext uri="{FF2B5EF4-FFF2-40B4-BE49-F238E27FC236}">
                <a16:creationId xmlns:a16="http://schemas.microsoft.com/office/drawing/2014/main" id="{B6AA0217-5339-4C48-A22C-10A0EDE16BE9}"/>
              </a:ext>
            </a:extLst>
          </p:cNvPr>
          <p:cNvSpPr/>
          <p:nvPr userDrawn="1"/>
        </p:nvSpPr>
        <p:spPr>
          <a:xfrm>
            <a:off x="7639665" y="0"/>
            <a:ext cx="4552335" cy="3982065"/>
          </a:xfrm>
          <a:prstGeom prst="teardrop">
            <a:avLst/>
          </a:prstGeom>
          <a:solidFill>
            <a:srgbClr val="E67355"/>
          </a:solidFill>
          <a:ln>
            <a:solidFill>
              <a:srgbClr val="D95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a:extLst>
              <a:ext uri="{FF2B5EF4-FFF2-40B4-BE49-F238E27FC236}">
                <a16:creationId xmlns:a16="http://schemas.microsoft.com/office/drawing/2014/main" id="{3750495E-2373-46C1-B930-98F779B927A3}"/>
              </a:ext>
            </a:extLst>
          </p:cNvPr>
          <p:cNvSpPr/>
          <p:nvPr userDrawn="1"/>
        </p:nvSpPr>
        <p:spPr>
          <a:xfrm flipH="1" flipV="1">
            <a:off x="1" y="2875935"/>
            <a:ext cx="4552335" cy="3982065"/>
          </a:xfrm>
          <a:prstGeom prst="teardrop">
            <a:avLst/>
          </a:prstGeom>
          <a:solidFill>
            <a:srgbClr val="E67355"/>
          </a:solidFill>
          <a:ln>
            <a:solidFill>
              <a:srgbClr val="D95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600A94-5831-46B3-8D1C-4823CF4B5109}"/>
              </a:ext>
            </a:extLst>
          </p:cNvPr>
          <p:cNvSpPr/>
          <p:nvPr userDrawn="1"/>
        </p:nvSpPr>
        <p:spPr>
          <a:xfrm>
            <a:off x="561975" y="152400"/>
            <a:ext cx="11068050" cy="6515100"/>
          </a:xfrm>
          <a:prstGeom prst="rect">
            <a:avLst/>
          </a:prstGeom>
          <a:solidFill>
            <a:srgbClr val="FFEEAD"/>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3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16" presetClass="entr" presetSubtype="4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FFEEA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942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96CEB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7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FFAD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784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953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52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0C54A5-503E-454C-8DA7-2E67C40C50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4AE97FC-CE00-4D7B-A97F-07C8BCCB67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5C42EC9-24EB-45AD-B040-48683C07FF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1E2D5EC-32F4-434F-B107-2AE00B1EB28A}"/>
              </a:ext>
            </a:extLst>
          </p:cNvPr>
          <p:cNvSpPr>
            <a:spLocks noGrp="1"/>
          </p:cNvSpPr>
          <p:nvPr>
            <p:ph type="dt" sz="half" idx="10"/>
          </p:nvPr>
        </p:nvSpPr>
        <p:spPr>
          <a:xfrm>
            <a:off x="838200" y="6356350"/>
            <a:ext cx="2743200" cy="365125"/>
          </a:xfrm>
          <a:prstGeom prst="rect">
            <a:avLst/>
          </a:prstGeom>
        </p:spPr>
        <p:txBody>
          <a:bodyPr/>
          <a:lstStyle/>
          <a:p>
            <a:fld id="{8FD467CA-BEC1-4C02-8A72-5803E1D8B750}"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EC938426-92EC-44F9-9A6E-98F4394E24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54B593-A223-40D9-BF1E-E13EFCAF73EF}"/>
              </a:ext>
            </a:extLst>
          </p:cNvPr>
          <p:cNvSpPr>
            <a:spLocks noGrp="1"/>
          </p:cNvSpPr>
          <p:nvPr>
            <p:ph type="sldNum" sz="quarter" idx="12"/>
          </p:nvPr>
        </p:nvSpPr>
        <p:spPr>
          <a:xfrm>
            <a:off x="8610600" y="6356350"/>
            <a:ext cx="2743200" cy="365125"/>
          </a:xfrm>
          <a:prstGeom prst="rect">
            <a:avLst/>
          </a:prstGeom>
        </p:spPr>
        <p:txBody>
          <a:bodyPr/>
          <a:lstStyle/>
          <a:p>
            <a:fld id="{516AA2E6-998A-460D-9881-BEEF21B2F7B4}" type="slidenum">
              <a:rPr lang="zh-CN" altLang="en-US" smtClean="0"/>
              <a:t>‹#›</a:t>
            </a:fld>
            <a:endParaRPr lang="zh-CN" altLang="en-US"/>
          </a:p>
        </p:txBody>
      </p:sp>
    </p:spTree>
    <p:extLst>
      <p:ext uri="{BB962C8B-B14F-4D97-AF65-F5344CB8AC3E}">
        <p14:creationId xmlns:p14="http://schemas.microsoft.com/office/powerpoint/2010/main" val="21788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1B77A-F19D-4066-8DC9-2153BDF72A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029B39-C357-45C7-9567-93BF7495AF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A56C4BA-3D58-4681-8E92-486107B5C7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0BA25DE-C9A0-4502-AA76-A73A1B778589}"/>
              </a:ext>
            </a:extLst>
          </p:cNvPr>
          <p:cNvSpPr>
            <a:spLocks noGrp="1"/>
          </p:cNvSpPr>
          <p:nvPr>
            <p:ph type="dt" sz="half" idx="10"/>
          </p:nvPr>
        </p:nvSpPr>
        <p:spPr>
          <a:xfrm>
            <a:off x="838200" y="6356350"/>
            <a:ext cx="2743200" cy="365125"/>
          </a:xfrm>
          <a:prstGeom prst="rect">
            <a:avLst/>
          </a:prstGeom>
        </p:spPr>
        <p:txBody>
          <a:bodyPr/>
          <a:lstStyle/>
          <a:p>
            <a:fld id="{8FD467CA-BEC1-4C02-8A72-5803E1D8B750}"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F78BCF86-A888-45D1-A760-C06BDAFA84D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6CF51DD-F0A9-47A7-9EB0-355208E8B96B}"/>
              </a:ext>
            </a:extLst>
          </p:cNvPr>
          <p:cNvSpPr>
            <a:spLocks noGrp="1"/>
          </p:cNvSpPr>
          <p:nvPr>
            <p:ph type="sldNum" sz="quarter" idx="12"/>
          </p:nvPr>
        </p:nvSpPr>
        <p:spPr>
          <a:xfrm>
            <a:off x="8610600" y="6356350"/>
            <a:ext cx="2743200" cy="365125"/>
          </a:xfrm>
          <a:prstGeom prst="rect">
            <a:avLst/>
          </a:prstGeom>
        </p:spPr>
        <p:txBody>
          <a:bodyPr/>
          <a:lstStyle/>
          <a:p>
            <a:fld id="{516AA2E6-998A-460D-9881-BEEF21B2F7B4}" type="slidenum">
              <a:rPr lang="zh-CN" altLang="en-US" smtClean="0"/>
              <a:t>‹#›</a:t>
            </a:fld>
            <a:endParaRPr lang="zh-CN" altLang="en-US"/>
          </a:p>
        </p:txBody>
      </p:sp>
    </p:spTree>
    <p:extLst>
      <p:ext uri="{BB962C8B-B14F-4D97-AF65-F5344CB8AC3E}">
        <p14:creationId xmlns:p14="http://schemas.microsoft.com/office/powerpoint/2010/main" val="584584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3C9D47-B892-479E-BB30-BEEC49F370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94ACA20-BC29-4530-B3E5-6F723271D59D}"/>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A9BB7C6-3F42-4161-B7AB-CA99C40FEA36}"/>
              </a:ext>
            </a:extLst>
          </p:cNvPr>
          <p:cNvSpPr>
            <a:spLocks noGrp="1"/>
          </p:cNvSpPr>
          <p:nvPr>
            <p:ph type="dt" sz="half" idx="10"/>
          </p:nvPr>
        </p:nvSpPr>
        <p:spPr>
          <a:xfrm>
            <a:off x="838200" y="6356350"/>
            <a:ext cx="2743200" cy="365125"/>
          </a:xfrm>
          <a:prstGeom prst="rect">
            <a:avLst/>
          </a:prstGeom>
        </p:spPr>
        <p:txBody>
          <a:bodyPr/>
          <a:lstStyle/>
          <a:p>
            <a:fld id="{8FD467CA-BEC1-4C02-8A72-5803E1D8B750}"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B32AA00E-4F2D-42CA-BCB4-19FD1D0989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9493622-4D20-41D6-9AFE-458DFE0D166D}"/>
              </a:ext>
            </a:extLst>
          </p:cNvPr>
          <p:cNvSpPr>
            <a:spLocks noGrp="1"/>
          </p:cNvSpPr>
          <p:nvPr>
            <p:ph type="sldNum" sz="quarter" idx="12"/>
          </p:nvPr>
        </p:nvSpPr>
        <p:spPr>
          <a:xfrm>
            <a:off x="8610600" y="6356350"/>
            <a:ext cx="2743200" cy="365125"/>
          </a:xfrm>
          <a:prstGeom prst="rect">
            <a:avLst/>
          </a:prstGeom>
        </p:spPr>
        <p:txBody>
          <a:bodyPr/>
          <a:lstStyle/>
          <a:p>
            <a:fld id="{516AA2E6-998A-460D-9881-BEEF21B2F7B4}" type="slidenum">
              <a:rPr lang="zh-CN" altLang="en-US" smtClean="0"/>
              <a:t>‹#›</a:t>
            </a:fld>
            <a:endParaRPr lang="zh-CN" altLang="en-US"/>
          </a:p>
        </p:txBody>
      </p:sp>
    </p:spTree>
    <p:extLst>
      <p:ext uri="{BB962C8B-B14F-4D97-AF65-F5344CB8AC3E}">
        <p14:creationId xmlns:p14="http://schemas.microsoft.com/office/powerpoint/2010/main" val="129263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10689" r="10689" b="71792"/>
          <a:stretch/>
        </p:blipFill>
        <p:spPr>
          <a:xfrm flipV="1">
            <a:off x="0" y="0"/>
            <a:ext cx="12192000" cy="1123792"/>
          </a:xfrm>
          <a:prstGeom prst="rect">
            <a:avLst/>
          </a:prstGeom>
        </p:spPr>
      </p:pic>
      <p:pic>
        <p:nvPicPr>
          <p:cNvPr id="26" name="그래픽 25">
            <a:extLst>
              <a:ext uri="{FF2B5EF4-FFF2-40B4-BE49-F238E27FC236}">
                <a16:creationId xmlns:a16="http://schemas.microsoft.com/office/drawing/2014/main" id="{5C706318-BD3A-4916-9868-273312844DC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id="{7CBC62BA-7819-4A85-BF7D-B1D1C2ADDDA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36821"/>
          <a:stretch/>
        </p:blipFill>
        <p:spPr>
          <a:xfrm>
            <a:off x="120415" y="4879045"/>
            <a:ext cx="12192000" cy="1978955"/>
          </a:xfrm>
          <a:prstGeom prst="rect">
            <a:avLst/>
          </a:prstGeom>
        </p:spPr>
      </p:pic>
      <p:pic>
        <p:nvPicPr>
          <p:cNvPr id="36" name="그래픽 35">
            <a:extLst>
              <a:ext uri="{FF2B5EF4-FFF2-40B4-BE49-F238E27FC236}">
                <a16:creationId xmlns:a16="http://schemas.microsoft.com/office/drawing/2014/main" id="{11AC59B6-60DC-4AA9-9D9E-FA84E05C18AE}"/>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364" r="4926" b="26706"/>
          <a:stretch/>
        </p:blipFill>
        <p:spPr>
          <a:xfrm>
            <a:off x="0" y="4999361"/>
            <a:ext cx="12192000" cy="1858639"/>
          </a:xfrm>
          <a:prstGeom prst="rect">
            <a:avLst/>
          </a:prstGeom>
        </p:spPr>
      </p:pic>
      <p:pic>
        <p:nvPicPr>
          <p:cNvPr id="22" name="그래픽 21">
            <a:extLst>
              <a:ext uri="{FF2B5EF4-FFF2-40B4-BE49-F238E27FC236}">
                <a16:creationId xmlns:a16="http://schemas.microsoft.com/office/drawing/2014/main" id="{4B330183-950D-4206-B022-37516EB903E7}"/>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6911699" y="5055405"/>
            <a:ext cx="4682173" cy="1628784"/>
          </a:xfrm>
          <a:prstGeom prst="rect">
            <a:avLst/>
          </a:prstGeom>
        </p:spPr>
      </p:pic>
      <p:pic>
        <p:nvPicPr>
          <p:cNvPr id="24" name="그래픽 23">
            <a:extLst>
              <a:ext uri="{FF2B5EF4-FFF2-40B4-BE49-F238E27FC236}">
                <a16:creationId xmlns:a16="http://schemas.microsoft.com/office/drawing/2014/main" id="{EA8B374C-F567-4DC5-A761-0139DF437E98}"/>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3815177" y="5451938"/>
            <a:ext cx="2780970" cy="1141924"/>
          </a:xfrm>
          <a:prstGeom prst="rect">
            <a:avLst/>
          </a:prstGeom>
        </p:spPr>
      </p:pic>
      <p:pic>
        <p:nvPicPr>
          <p:cNvPr id="37" name="그래픽 36">
            <a:extLst>
              <a:ext uri="{FF2B5EF4-FFF2-40B4-BE49-F238E27FC236}">
                <a16:creationId xmlns:a16="http://schemas.microsoft.com/office/drawing/2014/main" id="{E8882C72-2E28-4270-96E0-66BF87810599}"/>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751099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95E45D-758D-49AF-AB1C-F803B169E09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2FD8D32-B5DC-4FC1-A5A0-35BBF9EB0B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FD88EA2-5027-4447-A2C0-48CD475E82C0}"/>
              </a:ext>
            </a:extLst>
          </p:cNvPr>
          <p:cNvSpPr>
            <a:spLocks noGrp="1"/>
          </p:cNvSpPr>
          <p:nvPr>
            <p:ph type="dt" sz="half" idx="10"/>
          </p:nvPr>
        </p:nvSpPr>
        <p:spPr>
          <a:xfrm>
            <a:off x="838200" y="6356350"/>
            <a:ext cx="2743200" cy="365125"/>
          </a:xfrm>
          <a:prstGeom prst="rect">
            <a:avLst/>
          </a:prstGeom>
        </p:spPr>
        <p:txBody>
          <a:bodyPr/>
          <a:lstStyle/>
          <a:p>
            <a:fld id="{8FD467CA-BEC1-4C02-8A72-5803E1D8B750}"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E9FBFCB4-4DE8-4271-8823-BB8E84D2AC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B5C20FD-7096-4722-AC3B-CD40ACDEB695}"/>
              </a:ext>
            </a:extLst>
          </p:cNvPr>
          <p:cNvSpPr>
            <a:spLocks noGrp="1"/>
          </p:cNvSpPr>
          <p:nvPr>
            <p:ph type="sldNum" sz="quarter" idx="12"/>
          </p:nvPr>
        </p:nvSpPr>
        <p:spPr>
          <a:xfrm>
            <a:off x="8610600" y="6356350"/>
            <a:ext cx="2743200" cy="365125"/>
          </a:xfrm>
          <a:prstGeom prst="rect">
            <a:avLst/>
          </a:prstGeom>
        </p:spPr>
        <p:txBody>
          <a:bodyPr/>
          <a:lstStyle/>
          <a:p>
            <a:fld id="{516AA2E6-998A-460D-9881-BEEF21B2F7B4}" type="slidenum">
              <a:rPr lang="zh-CN" altLang="en-US" smtClean="0"/>
              <a:t>‹#›</a:t>
            </a:fld>
            <a:endParaRPr lang="zh-CN" altLang="en-US"/>
          </a:p>
        </p:txBody>
      </p:sp>
    </p:spTree>
    <p:extLst>
      <p:ext uri="{BB962C8B-B14F-4D97-AF65-F5344CB8AC3E}">
        <p14:creationId xmlns:p14="http://schemas.microsoft.com/office/powerpoint/2010/main" val="1990061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CE54-FEA5-EDAE-8851-1F3BD8C21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9D210B-E12D-2B93-9316-44195C156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13659B-50FE-0E6E-4196-1B1E699A1459}"/>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5" name="Footer Placeholder 4">
            <a:extLst>
              <a:ext uri="{FF2B5EF4-FFF2-40B4-BE49-F238E27FC236}">
                <a16:creationId xmlns:a16="http://schemas.microsoft.com/office/drawing/2014/main" id="{2BCB5C71-EFA9-DD27-7345-0049C92CD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4B8D3-7404-A2D8-27FC-66304F8727FA}"/>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63663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980B-EE54-496C-EC69-6FCE135F3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64384-1B6B-F5B8-D0F2-3F466C8C1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5A784-9F15-1E7A-87BE-AD49F91603A6}"/>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5" name="Footer Placeholder 4">
            <a:extLst>
              <a:ext uri="{FF2B5EF4-FFF2-40B4-BE49-F238E27FC236}">
                <a16:creationId xmlns:a16="http://schemas.microsoft.com/office/drawing/2014/main" id="{E3AC3202-C6E4-9F24-F87D-46374F2F4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5F87F-7DD1-BFB8-01F6-2219F624A56E}"/>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734803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E05F-925F-71B5-A302-2A675B437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8D280F-B3F3-5E4E-2E3E-7D15564C56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D8032-4FD6-3092-03CC-419578B70EBB}"/>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5" name="Footer Placeholder 4">
            <a:extLst>
              <a:ext uri="{FF2B5EF4-FFF2-40B4-BE49-F238E27FC236}">
                <a16:creationId xmlns:a16="http://schemas.microsoft.com/office/drawing/2014/main" id="{F1955C4C-509C-0F00-8EDE-16D1EE2B0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15CE0-378F-FD14-3992-474DB4D69A14}"/>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1792942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632A-7BD6-D5E6-00A3-C08476A78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40FE0-72B0-9FEB-220B-D45B8A3559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AC575-DD98-08AD-A557-3A806EA9C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05DAB8-3570-814D-9E76-D06E49458088}"/>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6" name="Footer Placeholder 5">
            <a:extLst>
              <a:ext uri="{FF2B5EF4-FFF2-40B4-BE49-F238E27FC236}">
                <a16:creationId xmlns:a16="http://schemas.microsoft.com/office/drawing/2014/main" id="{D33868ED-B15F-255E-BD5E-9ABE05D3C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36B65-A3D9-5BCB-FA9A-9DC1B9B0C998}"/>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499496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9960-5952-3F0D-F362-79D33D993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AEE2D-8D8B-C6FE-B97F-C4174EF33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FA4C30-9739-98D1-E6C2-C5B2DD9D7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BB884-E334-2BEA-580D-452414BD2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F21DBE-5BCF-5323-6323-9201DB303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73A8EF-C4B5-BAB3-9811-D05F1844959F}"/>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8" name="Footer Placeholder 7">
            <a:extLst>
              <a:ext uri="{FF2B5EF4-FFF2-40B4-BE49-F238E27FC236}">
                <a16:creationId xmlns:a16="http://schemas.microsoft.com/office/drawing/2014/main" id="{BC745EE9-9790-C79F-2D48-AFA2301194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18BCD-F81A-95F7-3F23-143363C0AB5F}"/>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462064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1AFE-DEBE-DB94-8303-690638066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59D125-697F-5873-9D5C-B028BDC90637}"/>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4" name="Footer Placeholder 3">
            <a:extLst>
              <a:ext uri="{FF2B5EF4-FFF2-40B4-BE49-F238E27FC236}">
                <a16:creationId xmlns:a16="http://schemas.microsoft.com/office/drawing/2014/main" id="{95A412B3-5A51-E67F-0F22-E8B48227BC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A6B123-C6CC-56E6-5B40-6198C71AF328}"/>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727931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17C52-0012-7B22-131A-586BD1DAC9F2}"/>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3" name="Footer Placeholder 2">
            <a:extLst>
              <a:ext uri="{FF2B5EF4-FFF2-40B4-BE49-F238E27FC236}">
                <a16:creationId xmlns:a16="http://schemas.microsoft.com/office/drawing/2014/main" id="{A1AD1C00-AA6B-0B45-67F0-0FE2084C2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F52C3-F0A9-4A28-2031-F97377E700F3}"/>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815617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9CD5-6323-7D1E-D857-29E9258B0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57BA97-C4A9-B862-BDD3-42923B40B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00EE1C-7A8D-1FFA-3319-F8893CD1B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4DF6B-1209-1E6F-E9F4-2E357F89C658}"/>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6" name="Footer Placeholder 5">
            <a:extLst>
              <a:ext uri="{FF2B5EF4-FFF2-40B4-BE49-F238E27FC236}">
                <a16:creationId xmlns:a16="http://schemas.microsoft.com/office/drawing/2014/main" id="{CBD3F099-3AD3-7005-E953-F443B6288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9E591-F2C3-8A94-C5BA-126892972839}"/>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561476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5CBE-47CF-7B14-5A31-225637C0F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FBCBA6-E523-5702-DF31-825080B6E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85457-1453-042C-4300-7AECCAAC0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A6F78-8E23-A561-5A18-505FBB141908}"/>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6" name="Footer Placeholder 5">
            <a:extLst>
              <a:ext uri="{FF2B5EF4-FFF2-40B4-BE49-F238E27FC236}">
                <a16:creationId xmlns:a16="http://schemas.microsoft.com/office/drawing/2014/main" id="{3A08F995-7701-056A-8941-DEC27DDF6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B1A1B-29F7-8C05-1026-8535CD6B7A70}"/>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71559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5727" r="15575" b="60628"/>
          <a:stretch/>
        </p:blipFill>
        <p:spPr>
          <a:xfrm flipV="1">
            <a:off x="-1" y="0"/>
            <a:ext cx="12192001" cy="1087356"/>
          </a:xfrm>
          <a:prstGeom prst="rect">
            <a:avLst/>
          </a:prstGeom>
        </p:spPr>
      </p:pic>
      <p:pic>
        <p:nvPicPr>
          <p:cNvPr id="26" name="그래픽 25">
            <a:extLst>
              <a:ext uri="{FF2B5EF4-FFF2-40B4-BE49-F238E27FC236}">
                <a16:creationId xmlns:a16="http://schemas.microsoft.com/office/drawing/2014/main" id="{5A428784-92BE-44B4-85C2-0A570E9167E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b="26493"/>
          <a:stretch/>
        </p:blipFill>
        <p:spPr>
          <a:xfrm flipH="1">
            <a:off x="0" y="3869645"/>
            <a:ext cx="12192000" cy="2718036"/>
          </a:xfrm>
          <a:prstGeom prst="rect">
            <a:avLst/>
          </a:prstGeom>
        </p:spPr>
      </p:pic>
      <p:pic>
        <p:nvPicPr>
          <p:cNvPr id="35" name="그래픽 34">
            <a:extLst>
              <a:ext uri="{FF2B5EF4-FFF2-40B4-BE49-F238E27FC236}">
                <a16:creationId xmlns:a16="http://schemas.microsoft.com/office/drawing/2014/main" id="{845319F2-AFD0-459B-8B0A-E779960E2BC3}"/>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b="31790"/>
          <a:stretch/>
        </p:blipFill>
        <p:spPr>
          <a:xfrm flipH="1">
            <a:off x="120415" y="4721461"/>
            <a:ext cx="12192000" cy="2136540"/>
          </a:xfrm>
          <a:prstGeom prst="rect">
            <a:avLst/>
          </a:prstGeom>
        </p:spPr>
      </p:pic>
      <p:pic>
        <p:nvPicPr>
          <p:cNvPr id="36" name="그래픽 35">
            <a:extLst>
              <a:ext uri="{FF2B5EF4-FFF2-40B4-BE49-F238E27FC236}">
                <a16:creationId xmlns:a16="http://schemas.microsoft.com/office/drawing/2014/main" id="{44E81E9B-9DDB-4F5E-9DAE-9051EE4F0B61}"/>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9364" r="4926" b="26706"/>
          <a:stretch/>
        </p:blipFill>
        <p:spPr>
          <a:xfrm flipH="1">
            <a:off x="0" y="4999361"/>
            <a:ext cx="12192000" cy="1858639"/>
          </a:xfrm>
          <a:prstGeom prst="rect">
            <a:avLst/>
          </a:prstGeom>
        </p:spPr>
      </p:pic>
      <p:pic>
        <p:nvPicPr>
          <p:cNvPr id="18" name="그래픽 17">
            <a:extLst>
              <a:ext uri="{FF2B5EF4-FFF2-40B4-BE49-F238E27FC236}">
                <a16:creationId xmlns:a16="http://schemas.microsoft.com/office/drawing/2014/main" id="{0E0684F3-3631-4BC1-AADF-65584535AD22}"/>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7757024" y="4748741"/>
            <a:ext cx="4191000" cy="2038350"/>
          </a:xfrm>
          <a:prstGeom prst="rect">
            <a:avLst/>
          </a:prstGeom>
        </p:spPr>
      </p:pic>
      <p:pic>
        <p:nvPicPr>
          <p:cNvPr id="21" name="그래픽 20">
            <a:extLst>
              <a:ext uri="{FF2B5EF4-FFF2-40B4-BE49-F238E27FC236}">
                <a16:creationId xmlns:a16="http://schemas.microsoft.com/office/drawing/2014/main" id="{D68C200D-DA5C-4699-A6E3-F51D46CB6BC3}"/>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635503" y="5228663"/>
            <a:ext cx="2733366" cy="788471"/>
          </a:xfrm>
          <a:prstGeom prst="rect">
            <a:avLst/>
          </a:prstGeom>
        </p:spPr>
      </p:pic>
      <p:pic>
        <p:nvPicPr>
          <p:cNvPr id="37" name="그래픽 36">
            <a:extLst>
              <a:ext uri="{FF2B5EF4-FFF2-40B4-BE49-F238E27FC236}">
                <a16:creationId xmlns:a16="http://schemas.microsoft.com/office/drawing/2014/main" id="{9C064943-8917-450F-A700-24B28374C16E}"/>
              </a:ext>
            </a:extLst>
          </p:cNvPr>
          <p:cNvPicPr>
            <a:picLocks noChangeAspect="1"/>
          </p:cNvPicPr>
          <p:nvPr userDrawn="1"/>
        </p:nvPicPr>
        <p:blipFill rotWithShape="1">
          <a:blip r:embed="rId14">
            <a:extLst>
              <a:ext uri="{96DAC541-7B7A-43D3-8B79-37D633B846F1}">
                <asvg:svgBlip xmlns="" xmlns:asvg="http://schemas.microsoft.com/office/drawing/2016/SVG/main" r:embed="rId15"/>
              </a:ext>
            </a:extLst>
          </a:blip>
          <a:srcRect l="778" r="648" b="55645"/>
          <a:stretch/>
        </p:blipFill>
        <p:spPr>
          <a:xfrm>
            <a:off x="1" y="5393599"/>
            <a:ext cx="12192000" cy="1464401"/>
          </a:xfrm>
          <a:prstGeom prst="rect">
            <a:avLst/>
          </a:prstGeom>
        </p:spPr>
      </p:pic>
    </p:spTree>
    <p:extLst>
      <p:ext uri="{BB962C8B-B14F-4D97-AF65-F5344CB8AC3E}">
        <p14:creationId xmlns:p14="http://schemas.microsoft.com/office/powerpoint/2010/main" val="1910457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2D73-F352-75AC-3DEE-1C2FEB2F3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767D63-1CEF-AB04-D44D-FEBEB07CA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97CB7-8708-1818-903C-3D4BE0F27931}"/>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5" name="Footer Placeholder 4">
            <a:extLst>
              <a:ext uri="{FF2B5EF4-FFF2-40B4-BE49-F238E27FC236}">
                <a16:creationId xmlns:a16="http://schemas.microsoft.com/office/drawing/2014/main" id="{F37203C1-F9B3-91F9-13FB-EAC3B1A75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33F48-A2FA-26E5-80F4-B581AE939203}"/>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757861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65F43-B0D1-9D34-725B-4E7F03CF2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9B2E3A-FBA0-47EA-DBB7-1EB719BF0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546F2-BCC3-EC5A-5D85-F92CE860A5C7}"/>
              </a:ext>
            </a:extLst>
          </p:cNvPr>
          <p:cNvSpPr>
            <a:spLocks noGrp="1"/>
          </p:cNvSpPr>
          <p:nvPr>
            <p:ph type="dt" sz="half" idx="10"/>
          </p:nvPr>
        </p:nvSpPr>
        <p:spPr/>
        <p:txBody>
          <a:bodyPr/>
          <a:lstStyle/>
          <a:p>
            <a:fld id="{D949554F-D7E9-4E3C-B239-3288F5A7AF5C}" type="datetimeFigureOut">
              <a:rPr lang="en-US" smtClean="0"/>
              <a:t>4/8/2025</a:t>
            </a:fld>
            <a:endParaRPr lang="en-US"/>
          </a:p>
        </p:txBody>
      </p:sp>
      <p:sp>
        <p:nvSpPr>
          <p:cNvPr id="5" name="Footer Placeholder 4">
            <a:extLst>
              <a:ext uri="{FF2B5EF4-FFF2-40B4-BE49-F238E27FC236}">
                <a16:creationId xmlns:a16="http://schemas.microsoft.com/office/drawing/2014/main" id="{3C58B3B0-C276-F779-CC82-AC7695722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7E2EA-D655-DA06-7A49-246BB4606E3D}"/>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1729014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C73488-4AFD-4F69-AF46-B33726AA31F8}"/>
              </a:ext>
            </a:extLst>
          </p:cNvPr>
          <p:cNvSpPr/>
          <p:nvPr userDrawn="1"/>
        </p:nvSpPr>
        <p:spPr>
          <a:xfrm flipV="1">
            <a:off x="0" y="-1"/>
            <a:ext cx="12192000" cy="1529443"/>
          </a:xfrm>
          <a:custGeom>
            <a:avLst/>
            <a:gdLst>
              <a:gd name="connsiteX0" fmla="*/ 6065416 w 12130830"/>
              <a:gd name="connsiteY0" fmla="*/ 0 h 1529443"/>
              <a:gd name="connsiteX1" fmla="*/ 12129942 w 12130830"/>
              <a:gd name="connsiteY1" fmla="*/ 1524544 h 1529443"/>
              <a:gd name="connsiteX2" fmla="*/ 12130830 w 12130830"/>
              <a:gd name="connsiteY2" fmla="*/ 1529443 h 1529443"/>
              <a:gd name="connsiteX3" fmla="*/ 0 w 12130830"/>
              <a:gd name="connsiteY3" fmla="*/ 1529443 h 1529443"/>
              <a:gd name="connsiteX4" fmla="*/ 888 w 12130830"/>
              <a:gd name="connsiteY4" fmla="*/ 1524544 h 1529443"/>
              <a:gd name="connsiteX5" fmla="*/ 6065416 w 12130830"/>
              <a:gd name="connsiteY5" fmla="*/ 0 h 152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0830" h="1529443">
                <a:moveTo>
                  <a:pt x="6065416" y="0"/>
                </a:moveTo>
                <a:cubicBezTo>
                  <a:pt x="9221723" y="0"/>
                  <a:pt x="11817766" y="668231"/>
                  <a:pt x="12129942" y="1524544"/>
                </a:cubicBezTo>
                <a:lnTo>
                  <a:pt x="12130830" y="1529443"/>
                </a:lnTo>
                <a:lnTo>
                  <a:pt x="0" y="1529443"/>
                </a:lnTo>
                <a:lnTo>
                  <a:pt x="888" y="1524544"/>
                </a:lnTo>
                <a:cubicBezTo>
                  <a:pt x="313064" y="668231"/>
                  <a:pt x="2909108" y="0"/>
                  <a:pt x="6065416" y="0"/>
                </a:cubicBezTo>
                <a:close/>
              </a:path>
            </a:pathLst>
          </a:custGeom>
          <a:solidFill>
            <a:srgbClr val="FFAD6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31B0E4F-AF07-49D8-9C5F-D6F76D03C12F}"/>
              </a:ext>
            </a:extLst>
          </p:cNvPr>
          <p:cNvSpPr/>
          <p:nvPr userDrawn="1"/>
        </p:nvSpPr>
        <p:spPr>
          <a:xfrm>
            <a:off x="0" y="5328557"/>
            <a:ext cx="12192000" cy="1529443"/>
          </a:xfrm>
          <a:custGeom>
            <a:avLst/>
            <a:gdLst>
              <a:gd name="connsiteX0" fmla="*/ 6065416 w 12130830"/>
              <a:gd name="connsiteY0" fmla="*/ 0 h 1529443"/>
              <a:gd name="connsiteX1" fmla="*/ 12129942 w 12130830"/>
              <a:gd name="connsiteY1" fmla="*/ 1524544 h 1529443"/>
              <a:gd name="connsiteX2" fmla="*/ 12130830 w 12130830"/>
              <a:gd name="connsiteY2" fmla="*/ 1529443 h 1529443"/>
              <a:gd name="connsiteX3" fmla="*/ 0 w 12130830"/>
              <a:gd name="connsiteY3" fmla="*/ 1529443 h 1529443"/>
              <a:gd name="connsiteX4" fmla="*/ 888 w 12130830"/>
              <a:gd name="connsiteY4" fmla="*/ 1524544 h 1529443"/>
              <a:gd name="connsiteX5" fmla="*/ 6065416 w 12130830"/>
              <a:gd name="connsiteY5" fmla="*/ 0 h 152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0830" h="1529443">
                <a:moveTo>
                  <a:pt x="6065416" y="0"/>
                </a:moveTo>
                <a:cubicBezTo>
                  <a:pt x="9221723" y="0"/>
                  <a:pt x="11817766" y="668231"/>
                  <a:pt x="12129942" y="1524544"/>
                </a:cubicBezTo>
                <a:lnTo>
                  <a:pt x="12130830" y="1529443"/>
                </a:lnTo>
                <a:lnTo>
                  <a:pt x="0" y="1529443"/>
                </a:lnTo>
                <a:lnTo>
                  <a:pt x="888" y="1524544"/>
                </a:lnTo>
                <a:cubicBezTo>
                  <a:pt x="313064" y="668231"/>
                  <a:pt x="2909108" y="0"/>
                  <a:pt x="6065416" y="0"/>
                </a:cubicBezTo>
                <a:close/>
              </a:path>
            </a:pathLst>
          </a:custGeom>
          <a:solidFill>
            <a:srgbClr val="FFAD6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3F9021-37E0-462F-8D19-99198A898A0D}"/>
              </a:ext>
            </a:extLst>
          </p:cNvPr>
          <p:cNvSpPr/>
          <p:nvPr userDrawn="1"/>
        </p:nvSpPr>
        <p:spPr>
          <a:xfrm>
            <a:off x="561975" y="1529442"/>
            <a:ext cx="11068050" cy="3799115"/>
          </a:xfrm>
          <a:prstGeom prst="rect">
            <a:avLst/>
          </a:prstGeom>
          <a:solidFill>
            <a:srgbClr val="FFEEAD">
              <a:alpha val="78000"/>
            </a:srgbClr>
          </a:solidFill>
          <a:ln w="76200">
            <a:solidFill>
              <a:srgbClr val="FFE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53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FEF43831-5CDE-464F-A97D-B3DD6DC90363}"/>
              </a:ext>
            </a:extLst>
          </p:cNvPr>
          <p:cNvSpPr/>
          <p:nvPr userDrawn="1"/>
        </p:nvSpPr>
        <p:spPr>
          <a:xfrm>
            <a:off x="0" y="0"/>
            <a:ext cx="2628900" cy="6858000"/>
          </a:xfrm>
          <a:prstGeom prst="homePlate">
            <a:avLst/>
          </a:prstGeom>
          <a:solidFill>
            <a:srgbClr val="96CEB4"/>
          </a:solidFill>
          <a:ln>
            <a:solidFill>
              <a:srgbClr val="96C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E294270E-7C02-4E53-9F04-95EEE1FCC21B}"/>
              </a:ext>
            </a:extLst>
          </p:cNvPr>
          <p:cNvSpPr/>
          <p:nvPr userDrawn="1"/>
        </p:nvSpPr>
        <p:spPr>
          <a:xfrm flipH="1">
            <a:off x="9563100" y="0"/>
            <a:ext cx="2628900" cy="6858000"/>
          </a:xfrm>
          <a:prstGeom prst="homePlate">
            <a:avLst/>
          </a:prstGeom>
          <a:solidFill>
            <a:srgbClr val="96CEB4"/>
          </a:solidFill>
          <a:ln>
            <a:solidFill>
              <a:srgbClr val="96C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783974-2CF6-4A73-AE46-50DEC056F98C}"/>
              </a:ext>
            </a:extLst>
          </p:cNvPr>
          <p:cNvSpPr/>
          <p:nvPr userDrawn="1"/>
        </p:nvSpPr>
        <p:spPr>
          <a:xfrm>
            <a:off x="561975" y="95250"/>
            <a:ext cx="11068050" cy="6667500"/>
          </a:xfrm>
          <a:prstGeom prst="rect">
            <a:avLst/>
          </a:prstGeom>
          <a:solidFill>
            <a:srgbClr val="96CEB4">
              <a:alpha val="48000"/>
            </a:srgbClr>
          </a:solidFill>
          <a:ln w="38100">
            <a:solidFill>
              <a:srgbClr val="51AD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1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16" presetClass="entr" presetSubtype="4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7" name="Teardrop 6">
            <a:extLst>
              <a:ext uri="{FF2B5EF4-FFF2-40B4-BE49-F238E27FC236}">
                <a16:creationId xmlns:a16="http://schemas.microsoft.com/office/drawing/2014/main" id="{B6AA0217-5339-4C48-A22C-10A0EDE16BE9}"/>
              </a:ext>
            </a:extLst>
          </p:cNvPr>
          <p:cNvSpPr/>
          <p:nvPr userDrawn="1"/>
        </p:nvSpPr>
        <p:spPr>
          <a:xfrm>
            <a:off x="7639665" y="0"/>
            <a:ext cx="4552335" cy="3982065"/>
          </a:xfrm>
          <a:prstGeom prst="teardrop">
            <a:avLst/>
          </a:prstGeom>
          <a:solidFill>
            <a:srgbClr val="E67355"/>
          </a:solidFill>
          <a:ln>
            <a:solidFill>
              <a:srgbClr val="D95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a:extLst>
              <a:ext uri="{FF2B5EF4-FFF2-40B4-BE49-F238E27FC236}">
                <a16:creationId xmlns:a16="http://schemas.microsoft.com/office/drawing/2014/main" id="{3750495E-2373-46C1-B930-98F779B927A3}"/>
              </a:ext>
            </a:extLst>
          </p:cNvPr>
          <p:cNvSpPr/>
          <p:nvPr userDrawn="1"/>
        </p:nvSpPr>
        <p:spPr>
          <a:xfrm flipH="1" flipV="1">
            <a:off x="1" y="2875935"/>
            <a:ext cx="4552335" cy="3982065"/>
          </a:xfrm>
          <a:prstGeom prst="teardrop">
            <a:avLst/>
          </a:prstGeom>
          <a:solidFill>
            <a:srgbClr val="E67355"/>
          </a:solidFill>
          <a:ln>
            <a:solidFill>
              <a:srgbClr val="D95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600A94-5831-46B3-8D1C-4823CF4B5109}"/>
              </a:ext>
            </a:extLst>
          </p:cNvPr>
          <p:cNvSpPr/>
          <p:nvPr userDrawn="1"/>
        </p:nvSpPr>
        <p:spPr>
          <a:xfrm>
            <a:off x="561975" y="152400"/>
            <a:ext cx="11068050" cy="6515100"/>
          </a:xfrm>
          <a:prstGeom prst="rect">
            <a:avLst/>
          </a:prstGeom>
          <a:solidFill>
            <a:srgbClr val="FFEEAD"/>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29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16" presetClass="entr" presetSubtype="4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FFEEA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276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96CEB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30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FFAD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5379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953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419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0C54A5-503E-454C-8DA7-2E67C40C50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4AE97FC-CE00-4D7B-A97F-07C8BCCB67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5C42EC9-24EB-45AD-B040-48683C07FF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1E2D5EC-32F4-434F-B107-2AE00B1EB28A}"/>
              </a:ext>
            </a:extLst>
          </p:cNvPr>
          <p:cNvSpPr>
            <a:spLocks noGrp="1"/>
          </p:cNvSpPr>
          <p:nvPr>
            <p:ph type="dt" sz="half" idx="10"/>
          </p:nvPr>
        </p:nvSpPr>
        <p:spPr>
          <a:xfrm>
            <a:off x="838200" y="6356350"/>
            <a:ext cx="2743200" cy="365125"/>
          </a:xfrm>
          <a:prstGeom prst="rect">
            <a:avLst/>
          </a:prstGeom>
        </p:spPr>
        <p:txBody>
          <a:bodyPr/>
          <a:lstStyle/>
          <a:p>
            <a:fld id="{8FD467CA-BEC1-4C02-8A72-5803E1D8B750}"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EC938426-92EC-44F9-9A6E-98F4394E24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54B593-A223-40D9-BF1E-E13EFCAF73EF}"/>
              </a:ext>
            </a:extLst>
          </p:cNvPr>
          <p:cNvSpPr>
            <a:spLocks noGrp="1"/>
          </p:cNvSpPr>
          <p:nvPr>
            <p:ph type="sldNum" sz="quarter" idx="12"/>
          </p:nvPr>
        </p:nvSpPr>
        <p:spPr>
          <a:xfrm>
            <a:off x="8610600" y="6356350"/>
            <a:ext cx="2743200" cy="365125"/>
          </a:xfrm>
          <a:prstGeom prst="rect">
            <a:avLst/>
          </a:prstGeom>
        </p:spPr>
        <p:txBody>
          <a:bodyPr/>
          <a:lstStyle/>
          <a:p>
            <a:fld id="{516AA2E6-998A-460D-9881-BEEF21B2F7B4}" type="slidenum">
              <a:rPr lang="zh-CN" altLang="en-US" smtClean="0"/>
              <a:t>‹#›</a:t>
            </a:fld>
            <a:endParaRPr lang="zh-CN" altLang="en-US"/>
          </a:p>
        </p:txBody>
      </p:sp>
    </p:spTree>
    <p:extLst>
      <p:ext uri="{BB962C8B-B14F-4D97-AF65-F5344CB8AC3E}">
        <p14:creationId xmlns:p14="http://schemas.microsoft.com/office/powerpoint/2010/main" val="85129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59455" r="71667"/>
          <a:stretch/>
        </p:blipFill>
        <p:spPr>
          <a:xfrm>
            <a:off x="8737600" y="0"/>
            <a:ext cx="3454400" cy="1269986"/>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1" r="59109" b="62301"/>
          <a:stretch/>
        </p:blipFill>
        <p:spPr>
          <a:xfrm flipV="1">
            <a:off x="0" y="0"/>
            <a:ext cx="4985327" cy="819375"/>
          </a:xfrm>
          <a:prstGeom prst="rect">
            <a:avLst/>
          </a:prstGeom>
        </p:spPr>
      </p:pic>
      <p:pic>
        <p:nvPicPr>
          <p:cNvPr id="26" name="그래픽 25">
            <a:extLst>
              <a:ext uri="{FF2B5EF4-FFF2-40B4-BE49-F238E27FC236}">
                <a16:creationId xmlns:a16="http://schemas.microsoft.com/office/drawing/2014/main" id="{A6B6A24C-E1B1-432B-BA40-D1774C1CBADD}"/>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0" y="2580156"/>
            <a:ext cx="12192000" cy="3697663"/>
          </a:xfrm>
          <a:prstGeom prst="rect">
            <a:avLst/>
          </a:prstGeom>
        </p:spPr>
      </p:pic>
      <p:pic>
        <p:nvPicPr>
          <p:cNvPr id="35" name="그래픽 34">
            <a:extLst>
              <a:ext uri="{FF2B5EF4-FFF2-40B4-BE49-F238E27FC236}">
                <a16:creationId xmlns:a16="http://schemas.microsoft.com/office/drawing/2014/main" id="{97C62AA8-1E79-42AC-833C-C9322D9DC895}"/>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t="-1" b="44631"/>
          <a:stretch/>
        </p:blipFill>
        <p:spPr>
          <a:xfrm>
            <a:off x="120415" y="5123665"/>
            <a:ext cx="12192000" cy="1734335"/>
          </a:xfrm>
          <a:prstGeom prst="rect">
            <a:avLst/>
          </a:prstGeom>
        </p:spPr>
      </p:pic>
      <p:pic>
        <p:nvPicPr>
          <p:cNvPr id="36" name="그래픽 35">
            <a:extLst>
              <a:ext uri="{FF2B5EF4-FFF2-40B4-BE49-F238E27FC236}">
                <a16:creationId xmlns:a16="http://schemas.microsoft.com/office/drawing/2014/main" id="{4E37A62A-B06E-40AA-AF35-52EEC558444E}"/>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l="9364" r="12846" b="44858"/>
          <a:stretch/>
        </p:blipFill>
        <p:spPr>
          <a:xfrm>
            <a:off x="0" y="5317309"/>
            <a:ext cx="12192000" cy="1540691"/>
          </a:xfrm>
          <a:prstGeom prst="rect">
            <a:avLst/>
          </a:prstGeom>
        </p:spPr>
      </p:pic>
      <p:pic>
        <p:nvPicPr>
          <p:cNvPr id="19" name="그래픽 18">
            <a:extLst>
              <a:ext uri="{FF2B5EF4-FFF2-40B4-BE49-F238E27FC236}">
                <a16:creationId xmlns:a16="http://schemas.microsoft.com/office/drawing/2014/main" id="{F8ECBEB3-175B-4C53-BA50-3827DB1A147F}"/>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b="3831"/>
          <a:stretch/>
        </p:blipFill>
        <p:spPr>
          <a:xfrm>
            <a:off x="5121906" y="5163961"/>
            <a:ext cx="6259603" cy="1694039"/>
          </a:xfrm>
          <a:prstGeom prst="rect">
            <a:avLst/>
          </a:prstGeom>
        </p:spPr>
      </p:pic>
      <p:pic>
        <p:nvPicPr>
          <p:cNvPr id="22" name="그래픽 21">
            <a:extLst>
              <a:ext uri="{FF2B5EF4-FFF2-40B4-BE49-F238E27FC236}">
                <a16:creationId xmlns:a16="http://schemas.microsoft.com/office/drawing/2014/main" id="{4B330183-950D-4206-B022-37516EB903E7}"/>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1012067" y="5123758"/>
            <a:ext cx="4985327" cy="1734242"/>
          </a:xfrm>
          <a:prstGeom prst="rect">
            <a:avLst/>
          </a:prstGeom>
        </p:spPr>
      </p:pic>
      <p:pic>
        <p:nvPicPr>
          <p:cNvPr id="37" name="그래픽 36">
            <a:extLst>
              <a:ext uri="{FF2B5EF4-FFF2-40B4-BE49-F238E27FC236}">
                <a16:creationId xmlns:a16="http://schemas.microsoft.com/office/drawing/2014/main" id="{E71EE963-31EE-4A81-AF9B-11BF045257E7}"/>
              </a:ext>
            </a:extLst>
          </p:cNvPr>
          <p:cNvPicPr>
            <a:picLocks noChangeAspect="1"/>
          </p:cNvPicPr>
          <p:nvPr userDrawn="1"/>
        </p:nvPicPr>
        <p:blipFill rotWithShape="1">
          <a:blip r:embed="rId16">
            <a:extLst>
              <a:ext uri="{96DAC541-7B7A-43D3-8B79-37D633B846F1}">
                <asvg:svgBlip xmlns="" xmlns:asvg="http://schemas.microsoft.com/office/drawing/2016/SVG/main" r:embed="rId17"/>
              </a:ext>
            </a:extLst>
          </a:blip>
          <a:srcRect l="779" r="6247" b="63039"/>
          <a:stretch/>
        </p:blipFill>
        <p:spPr>
          <a:xfrm flipH="1">
            <a:off x="0" y="5564213"/>
            <a:ext cx="12192000" cy="1293787"/>
          </a:xfrm>
          <a:prstGeom prst="rect">
            <a:avLst/>
          </a:prstGeom>
        </p:spPr>
      </p:pic>
    </p:spTree>
    <p:extLst>
      <p:ext uri="{BB962C8B-B14F-4D97-AF65-F5344CB8AC3E}">
        <p14:creationId xmlns:p14="http://schemas.microsoft.com/office/powerpoint/2010/main" val="205430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C1B77A-F19D-4066-8DC9-2153BDF72A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029B39-C357-45C7-9567-93BF7495AF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A56C4BA-3D58-4681-8E92-486107B5C7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0BA25DE-C9A0-4502-AA76-A73A1B778589}"/>
              </a:ext>
            </a:extLst>
          </p:cNvPr>
          <p:cNvSpPr>
            <a:spLocks noGrp="1"/>
          </p:cNvSpPr>
          <p:nvPr>
            <p:ph type="dt" sz="half" idx="10"/>
          </p:nvPr>
        </p:nvSpPr>
        <p:spPr>
          <a:xfrm>
            <a:off x="838200" y="6356350"/>
            <a:ext cx="2743200" cy="365125"/>
          </a:xfrm>
          <a:prstGeom prst="rect">
            <a:avLst/>
          </a:prstGeom>
        </p:spPr>
        <p:txBody>
          <a:bodyPr/>
          <a:lstStyle/>
          <a:p>
            <a:fld id="{8FD467CA-BEC1-4C02-8A72-5803E1D8B750}"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id="{F78BCF86-A888-45D1-A760-C06BDAFA84D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6CF51DD-F0A9-47A7-9EB0-355208E8B96B}"/>
              </a:ext>
            </a:extLst>
          </p:cNvPr>
          <p:cNvSpPr>
            <a:spLocks noGrp="1"/>
          </p:cNvSpPr>
          <p:nvPr>
            <p:ph type="sldNum" sz="quarter" idx="12"/>
          </p:nvPr>
        </p:nvSpPr>
        <p:spPr>
          <a:xfrm>
            <a:off x="8610600" y="6356350"/>
            <a:ext cx="2743200" cy="365125"/>
          </a:xfrm>
          <a:prstGeom prst="rect">
            <a:avLst/>
          </a:prstGeom>
        </p:spPr>
        <p:txBody>
          <a:bodyPr/>
          <a:lstStyle/>
          <a:p>
            <a:fld id="{516AA2E6-998A-460D-9881-BEEF21B2F7B4}" type="slidenum">
              <a:rPr lang="zh-CN" altLang="en-US" smtClean="0"/>
              <a:t>‹#›</a:t>
            </a:fld>
            <a:endParaRPr lang="zh-CN" altLang="en-US"/>
          </a:p>
        </p:txBody>
      </p:sp>
    </p:spTree>
    <p:extLst>
      <p:ext uri="{BB962C8B-B14F-4D97-AF65-F5344CB8AC3E}">
        <p14:creationId xmlns:p14="http://schemas.microsoft.com/office/powerpoint/2010/main" val="849371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3C9D47-B892-479E-BB30-BEEC49F370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94ACA20-BC29-4530-B3E5-6F723271D59D}"/>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A9BB7C6-3F42-4161-B7AB-CA99C40FEA36}"/>
              </a:ext>
            </a:extLst>
          </p:cNvPr>
          <p:cNvSpPr>
            <a:spLocks noGrp="1"/>
          </p:cNvSpPr>
          <p:nvPr>
            <p:ph type="dt" sz="half" idx="10"/>
          </p:nvPr>
        </p:nvSpPr>
        <p:spPr>
          <a:xfrm>
            <a:off x="838200" y="6356350"/>
            <a:ext cx="2743200" cy="365125"/>
          </a:xfrm>
          <a:prstGeom prst="rect">
            <a:avLst/>
          </a:prstGeom>
        </p:spPr>
        <p:txBody>
          <a:bodyPr/>
          <a:lstStyle/>
          <a:p>
            <a:fld id="{8FD467CA-BEC1-4C02-8A72-5803E1D8B750}"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B32AA00E-4F2D-42CA-BCB4-19FD1D0989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9493622-4D20-41D6-9AFE-458DFE0D166D}"/>
              </a:ext>
            </a:extLst>
          </p:cNvPr>
          <p:cNvSpPr>
            <a:spLocks noGrp="1"/>
          </p:cNvSpPr>
          <p:nvPr>
            <p:ph type="sldNum" sz="quarter" idx="12"/>
          </p:nvPr>
        </p:nvSpPr>
        <p:spPr>
          <a:xfrm>
            <a:off x="8610600" y="6356350"/>
            <a:ext cx="2743200" cy="365125"/>
          </a:xfrm>
          <a:prstGeom prst="rect">
            <a:avLst/>
          </a:prstGeom>
        </p:spPr>
        <p:txBody>
          <a:bodyPr/>
          <a:lstStyle/>
          <a:p>
            <a:fld id="{516AA2E6-998A-460D-9881-BEEF21B2F7B4}" type="slidenum">
              <a:rPr lang="zh-CN" altLang="en-US" smtClean="0"/>
              <a:t>‹#›</a:t>
            </a:fld>
            <a:endParaRPr lang="zh-CN" altLang="en-US"/>
          </a:p>
        </p:txBody>
      </p:sp>
    </p:spTree>
    <p:extLst>
      <p:ext uri="{BB962C8B-B14F-4D97-AF65-F5344CB8AC3E}">
        <p14:creationId xmlns:p14="http://schemas.microsoft.com/office/powerpoint/2010/main" val="3219165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95E45D-758D-49AF-AB1C-F803B169E09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2FD8D32-B5DC-4FC1-A5A0-35BBF9EB0B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FD88EA2-5027-4447-A2C0-48CD475E82C0}"/>
              </a:ext>
            </a:extLst>
          </p:cNvPr>
          <p:cNvSpPr>
            <a:spLocks noGrp="1"/>
          </p:cNvSpPr>
          <p:nvPr>
            <p:ph type="dt" sz="half" idx="10"/>
          </p:nvPr>
        </p:nvSpPr>
        <p:spPr>
          <a:xfrm>
            <a:off x="838200" y="6356350"/>
            <a:ext cx="2743200" cy="365125"/>
          </a:xfrm>
          <a:prstGeom prst="rect">
            <a:avLst/>
          </a:prstGeom>
        </p:spPr>
        <p:txBody>
          <a:bodyPr/>
          <a:lstStyle/>
          <a:p>
            <a:fld id="{8FD467CA-BEC1-4C02-8A72-5803E1D8B750}"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id="{E9FBFCB4-4DE8-4271-8823-BB8E84D2AC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B5C20FD-7096-4722-AC3B-CD40ACDEB695}"/>
              </a:ext>
            </a:extLst>
          </p:cNvPr>
          <p:cNvSpPr>
            <a:spLocks noGrp="1"/>
          </p:cNvSpPr>
          <p:nvPr>
            <p:ph type="sldNum" sz="quarter" idx="12"/>
          </p:nvPr>
        </p:nvSpPr>
        <p:spPr>
          <a:xfrm>
            <a:off x="8610600" y="6356350"/>
            <a:ext cx="2743200" cy="365125"/>
          </a:xfrm>
          <a:prstGeom prst="rect">
            <a:avLst/>
          </a:prstGeom>
        </p:spPr>
        <p:txBody>
          <a:bodyPr/>
          <a:lstStyle/>
          <a:p>
            <a:fld id="{516AA2E6-998A-460D-9881-BEEF21B2F7B4}" type="slidenum">
              <a:rPr lang="zh-CN" altLang="en-US" smtClean="0"/>
              <a:t>‹#›</a:t>
            </a:fld>
            <a:endParaRPr lang="zh-CN" altLang="en-US"/>
          </a:p>
        </p:txBody>
      </p:sp>
    </p:spTree>
    <p:extLst>
      <p:ext uri="{BB962C8B-B14F-4D97-AF65-F5344CB8AC3E}">
        <p14:creationId xmlns:p14="http://schemas.microsoft.com/office/powerpoint/2010/main" val="41483078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2A4FE6-29E2-1422-E451-9D6BCD54E2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0C971D6-172F-C1A2-8DB0-825520F438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06FA06E-BFDC-0A9E-136A-AA72E562113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4/8/2025</a:t>
            </a:fld>
            <a:endParaRPr lang="en-US"/>
          </a:p>
        </p:txBody>
      </p:sp>
      <p:sp>
        <p:nvSpPr>
          <p:cNvPr id="5" name="Chỗ dành sẵn cho Chân trang 4">
            <a:extLst>
              <a:ext uri="{FF2B5EF4-FFF2-40B4-BE49-F238E27FC236}">
                <a16:creationId xmlns:a16="http://schemas.microsoft.com/office/drawing/2014/main" id="{965379DE-EC87-6EE9-3EA5-7EA06E5D6B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05700D5E-9FEE-BA1A-CE6D-0D537E9FA8F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414541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pic>
        <p:nvPicPr>
          <p:cNvPr id="26" name="그래픽 25">
            <a:extLst>
              <a:ext uri="{FF2B5EF4-FFF2-40B4-BE49-F238E27FC236}">
                <a16:creationId xmlns:a16="http://schemas.microsoft.com/office/drawing/2014/main" id="{1C1B607A-CFDE-4B52-BDFC-7D0647BE2DD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3079904"/>
            <a:ext cx="12192000" cy="3697663"/>
          </a:xfrm>
          <a:prstGeom prst="rect">
            <a:avLst/>
          </a:prstGeom>
        </p:spPr>
      </p:pic>
      <p:pic>
        <p:nvPicPr>
          <p:cNvPr id="35" name="그래픽 34">
            <a:extLst>
              <a:ext uri="{FF2B5EF4-FFF2-40B4-BE49-F238E27FC236}">
                <a16:creationId xmlns:a16="http://schemas.microsoft.com/office/drawing/2014/main" id="{6CE7DEDA-3843-4F1D-B3D2-9F8CF95E5C00}"/>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r="4576" b="43979"/>
          <a:stretch/>
        </p:blipFill>
        <p:spPr>
          <a:xfrm>
            <a:off x="557893" y="5103251"/>
            <a:ext cx="11634107" cy="1754749"/>
          </a:xfrm>
          <a:prstGeom prst="rect">
            <a:avLst/>
          </a:prstGeom>
        </p:spPr>
      </p:pic>
      <p:pic>
        <p:nvPicPr>
          <p:cNvPr id="36" name="그래픽 35">
            <a:extLst>
              <a:ext uri="{FF2B5EF4-FFF2-40B4-BE49-F238E27FC236}">
                <a16:creationId xmlns:a16="http://schemas.microsoft.com/office/drawing/2014/main" id="{BEA50C79-F015-4D68-BA19-68775C4056A0}"/>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868" r="6576" b="40979"/>
          <a:stretch/>
        </p:blipFill>
        <p:spPr>
          <a:xfrm>
            <a:off x="1" y="5322709"/>
            <a:ext cx="12192000" cy="1535292"/>
          </a:xfrm>
          <a:prstGeom prst="rect">
            <a:avLst/>
          </a:prstGeom>
        </p:spPr>
      </p:pic>
      <p:pic>
        <p:nvPicPr>
          <p:cNvPr id="16" name="그래픽 15">
            <a:extLst>
              <a:ext uri="{FF2B5EF4-FFF2-40B4-BE49-F238E27FC236}">
                <a16:creationId xmlns:a16="http://schemas.microsoft.com/office/drawing/2014/main" id="{B37C1E62-A26C-4862-A940-F676C683AA6A}"/>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5962" r="5962" b="44676"/>
          <a:stretch/>
        </p:blipFill>
        <p:spPr>
          <a:xfrm flipV="1">
            <a:off x="-1" y="0"/>
            <a:ext cx="12192001" cy="1365251"/>
          </a:xfrm>
          <a:prstGeom prst="rect">
            <a:avLst/>
          </a:prstGeom>
        </p:spPr>
      </p:pic>
      <p:pic>
        <p:nvPicPr>
          <p:cNvPr id="20" name="그래픽 19">
            <a:extLst>
              <a:ext uri="{FF2B5EF4-FFF2-40B4-BE49-F238E27FC236}">
                <a16:creationId xmlns:a16="http://schemas.microsoft.com/office/drawing/2014/main" id="{283FE431-64C4-41B2-A9BB-AC3483AFBA86}"/>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l="65740" t="65414"/>
          <a:stretch/>
        </p:blipFill>
        <p:spPr>
          <a:xfrm>
            <a:off x="4268111" y="5611608"/>
            <a:ext cx="1419183" cy="1006389"/>
          </a:xfrm>
          <a:prstGeom prst="rect">
            <a:avLst/>
          </a:prstGeom>
        </p:spPr>
      </p:pic>
      <p:pic>
        <p:nvPicPr>
          <p:cNvPr id="23" name="그래픽 22">
            <a:extLst>
              <a:ext uri="{FF2B5EF4-FFF2-40B4-BE49-F238E27FC236}">
                <a16:creationId xmlns:a16="http://schemas.microsoft.com/office/drawing/2014/main" id="{6504B936-69B0-4C75-9A15-518A9BE062CD}"/>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l="74367" t="9936" r="1"/>
          <a:stretch/>
        </p:blipFill>
        <p:spPr>
          <a:xfrm>
            <a:off x="10030807" y="6062215"/>
            <a:ext cx="502354" cy="755567"/>
          </a:xfrm>
          <a:prstGeom prst="rect">
            <a:avLst/>
          </a:prstGeom>
        </p:spPr>
      </p:pic>
      <p:pic>
        <p:nvPicPr>
          <p:cNvPr id="33" name="그래픽 32">
            <a:extLst>
              <a:ext uri="{FF2B5EF4-FFF2-40B4-BE49-F238E27FC236}">
                <a16:creationId xmlns:a16="http://schemas.microsoft.com/office/drawing/2014/main" id="{FCEFB89D-4369-472E-9498-B9410474AD8D}"/>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t="11598" r="64479"/>
          <a:stretch/>
        </p:blipFill>
        <p:spPr>
          <a:xfrm>
            <a:off x="7244569" y="5542697"/>
            <a:ext cx="921531" cy="981732"/>
          </a:xfrm>
          <a:prstGeom prst="rect">
            <a:avLst/>
          </a:prstGeom>
        </p:spPr>
      </p:pic>
      <p:pic>
        <p:nvPicPr>
          <p:cNvPr id="37" name="그래픽 36">
            <a:extLst>
              <a:ext uri="{FF2B5EF4-FFF2-40B4-BE49-F238E27FC236}">
                <a16:creationId xmlns:a16="http://schemas.microsoft.com/office/drawing/2014/main" id="{7F22C495-59C2-4026-988F-784985CC9065}"/>
              </a:ext>
            </a:extLst>
          </p:cNvPr>
          <p:cNvPicPr>
            <a:picLocks noChangeAspect="1"/>
          </p:cNvPicPr>
          <p:nvPr userDrawn="1"/>
        </p:nvPicPr>
        <p:blipFill rotWithShape="1">
          <a:blip r:embed="rId14">
            <a:extLst>
              <a:ext uri="{96DAC541-7B7A-43D3-8B79-37D633B846F1}">
                <asvg:svgBlip xmlns="" xmlns:asvg="http://schemas.microsoft.com/office/drawing/2016/SVG/main" r:embed="rId15"/>
              </a:ext>
            </a:extLst>
          </a:blip>
          <a:srcRect l="778" r="648" b="55645"/>
          <a:stretch/>
        </p:blipFill>
        <p:spPr>
          <a:xfrm flipH="1">
            <a:off x="1" y="5393599"/>
            <a:ext cx="12192000" cy="1464401"/>
          </a:xfrm>
          <a:prstGeom prst="rect">
            <a:avLst/>
          </a:prstGeom>
        </p:spPr>
      </p:pic>
    </p:spTree>
    <p:extLst>
      <p:ext uri="{BB962C8B-B14F-4D97-AF65-F5344CB8AC3E}">
        <p14:creationId xmlns:p14="http://schemas.microsoft.com/office/powerpoint/2010/main" val="1661451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PPTMON slide">
    <p:spTree>
      <p:nvGrpSpPr>
        <p:cNvPr id="1" name=""/>
        <p:cNvGrpSpPr/>
        <p:nvPr/>
      </p:nvGrpSpPr>
      <p:grpSpPr>
        <a:xfrm>
          <a:off x="0" y="0"/>
          <a:ext cx="0" cy="0"/>
          <a:chOff x="0" y="0"/>
          <a:chExt cx="0" cy="0"/>
        </a:xfrm>
      </p:grpSpPr>
      <p:pic>
        <p:nvPicPr>
          <p:cNvPr id="36" name="그래픽 35">
            <a:extLst>
              <a:ext uri="{FF2B5EF4-FFF2-40B4-BE49-F238E27FC236}">
                <a16:creationId xmlns:a16="http://schemas.microsoft.com/office/drawing/2014/main" id="{41D8187E-E9D0-4435-A405-645053795D9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0" y="2580156"/>
            <a:ext cx="12192000" cy="3697663"/>
          </a:xfrm>
          <a:prstGeom prst="rect">
            <a:avLst/>
          </a:prstGeom>
        </p:spPr>
      </p:pic>
      <p:pic>
        <p:nvPicPr>
          <p:cNvPr id="37" name="그래픽 36">
            <a:extLst>
              <a:ext uri="{FF2B5EF4-FFF2-40B4-BE49-F238E27FC236}">
                <a16:creationId xmlns:a16="http://schemas.microsoft.com/office/drawing/2014/main" id="{CE76CA24-65D8-4ECB-BB39-3FF79508CD1C}"/>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t="-1" r="1988" b="41136"/>
          <a:stretch/>
        </p:blipFill>
        <p:spPr>
          <a:xfrm flipH="1">
            <a:off x="242291" y="5014206"/>
            <a:ext cx="11949709" cy="1843794"/>
          </a:xfrm>
          <a:prstGeom prst="rect">
            <a:avLst/>
          </a:prstGeom>
        </p:spPr>
      </p:pic>
      <p:pic>
        <p:nvPicPr>
          <p:cNvPr id="38" name="그래픽 37">
            <a:extLst>
              <a:ext uri="{FF2B5EF4-FFF2-40B4-BE49-F238E27FC236}">
                <a16:creationId xmlns:a16="http://schemas.microsoft.com/office/drawing/2014/main" id="{548E7857-61D5-4042-904E-4AFE7113604F}"/>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l="9364" t="1" r="7821" b="41051"/>
          <a:stretch/>
        </p:blipFill>
        <p:spPr>
          <a:xfrm flipH="1">
            <a:off x="0" y="5310883"/>
            <a:ext cx="12191999" cy="1547117"/>
          </a:xfrm>
          <a:prstGeom prst="rect">
            <a:avLst/>
          </a:prstGeom>
        </p:spPr>
      </p:pic>
      <p:pic>
        <p:nvPicPr>
          <p:cNvPr id="45" name="그래픽 44">
            <a:extLst>
              <a:ext uri="{FF2B5EF4-FFF2-40B4-BE49-F238E27FC236}">
                <a16:creationId xmlns:a16="http://schemas.microsoft.com/office/drawing/2014/main" id="{3BA0DAC0-B0A4-49DE-A9A6-A4F61F070675}"/>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14444" t="71288" r="13538" b="-684"/>
          <a:stretch/>
        </p:blipFill>
        <p:spPr>
          <a:xfrm flipH="1">
            <a:off x="0" y="0"/>
            <a:ext cx="12192000" cy="1278582"/>
          </a:xfrm>
          <a:prstGeom prst="rect">
            <a:avLst/>
          </a:prstGeom>
        </p:spPr>
      </p:pic>
      <p:pic>
        <p:nvPicPr>
          <p:cNvPr id="12" name="그래픽 11">
            <a:extLst>
              <a:ext uri="{FF2B5EF4-FFF2-40B4-BE49-F238E27FC236}">
                <a16:creationId xmlns:a16="http://schemas.microsoft.com/office/drawing/2014/main" id="{4370348B-E69B-4588-B2EA-8A4E134C6A22}"/>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7250794" y="4653145"/>
            <a:ext cx="4191000" cy="2038350"/>
          </a:xfrm>
          <a:prstGeom prst="rect">
            <a:avLst/>
          </a:prstGeom>
        </p:spPr>
      </p:pic>
      <p:pic>
        <p:nvPicPr>
          <p:cNvPr id="15" name="그래픽 14">
            <a:extLst>
              <a:ext uri="{FF2B5EF4-FFF2-40B4-BE49-F238E27FC236}">
                <a16:creationId xmlns:a16="http://schemas.microsoft.com/office/drawing/2014/main" id="{E6B17C72-9FAC-4574-ADA4-39467838F3AB}"/>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380475" y="165837"/>
            <a:ext cx="2129841" cy="614377"/>
          </a:xfrm>
          <a:prstGeom prst="rect">
            <a:avLst/>
          </a:prstGeom>
        </p:spPr>
      </p:pic>
      <p:pic>
        <p:nvPicPr>
          <p:cNvPr id="16" name="그래픽 15">
            <a:extLst>
              <a:ext uri="{FF2B5EF4-FFF2-40B4-BE49-F238E27FC236}">
                <a16:creationId xmlns:a16="http://schemas.microsoft.com/office/drawing/2014/main" id="{9EBF03F2-FBC5-4298-84E4-87307184FBE9}"/>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1219201" y="5761745"/>
            <a:ext cx="3215775" cy="1118669"/>
          </a:xfrm>
          <a:prstGeom prst="rect">
            <a:avLst/>
          </a:prstGeom>
        </p:spPr>
      </p:pic>
      <p:pic>
        <p:nvPicPr>
          <p:cNvPr id="44" name="그래픽 43">
            <a:extLst>
              <a:ext uri="{FF2B5EF4-FFF2-40B4-BE49-F238E27FC236}">
                <a16:creationId xmlns:a16="http://schemas.microsoft.com/office/drawing/2014/main" id="{87644A16-D5E8-4AD6-BB62-2B317312236D}"/>
              </a:ext>
            </a:extLst>
          </p:cNvPr>
          <p:cNvPicPr>
            <a:picLocks noChangeAspect="1"/>
          </p:cNvPicPr>
          <p:nvPr userDrawn="1"/>
        </p:nvPicPr>
        <p:blipFill rotWithShape="1">
          <a:blip r:embed="rId16">
            <a:extLst>
              <a:ext uri="{96DAC541-7B7A-43D3-8B79-37D633B846F1}">
                <asvg:svgBlip xmlns="" xmlns:asvg="http://schemas.microsoft.com/office/drawing/2016/SVG/main" r:embed="rId17"/>
              </a:ext>
            </a:extLst>
          </a:blip>
          <a:srcRect l="778" r="648" b="64088"/>
          <a:stretch/>
        </p:blipFill>
        <p:spPr>
          <a:xfrm>
            <a:off x="1" y="5672320"/>
            <a:ext cx="12192000" cy="1185680"/>
          </a:xfrm>
          <a:prstGeom prst="rect">
            <a:avLst/>
          </a:prstGeom>
        </p:spPr>
      </p:pic>
    </p:spTree>
    <p:extLst>
      <p:ext uri="{BB962C8B-B14F-4D97-AF65-F5344CB8AC3E}">
        <p14:creationId xmlns:p14="http://schemas.microsoft.com/office/powerpoint/2010/main" val="133154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pic>
        <p:nvPicPr>
          <p:cNvPr id="15" name="그래픽 14">
            <a:extLst>
              <a:ext uri="{FF2B5EF4-FFF2-40B4-BE49-F238E27FC236}">
                <a16:creationId xmlns:a16="http://schemas.microsoft.com/office/drawing/2014/main" id="{CD108F8C-7C0A-4E56-8F4F-41DC63406496}"/>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72672" r="7435" b="42785"/>
          <a:stretch/>
        </p:blipFill>
        <p:spPr>
          <a:xfrm flipH="1">
            <a:off x="9766570" y="5063147"/>
            <a:ext cx="2425430" cy="1792148"/>
          </a:xfrm>
          <a:prstGeom prst="rect">
            <a:avLst/>
          </a:prstGeom>
        </p:spPr>
      </p:pic>
      <p:pic>
        <p:nvPicPr>
          <p:cNvPr id="36" name="그래픽 35">
            <a:extLst>
              <a:ext uri="{FF2B5EF4-FFF2-40B4-BE49-F238E27FC236}">
                <a16:creationId xmlns:a16="http://schemas.microsoft.com/office/drawing/2014/main" id="{F1E890F8-EBE4-42B3-88D2-30E7B469C1C7}"/>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40086" r="6157" b="51109"/>
          <a:stretch/>
        </p:blipFill>
        <p:spPr>
          <a:xfrm flipH="1">
            <a:off x="0" y="4881251"/>
            <a:ext cx="12192000" cy="1976749"/>
          </a:xfrm>
          <a:prstGeom prst="rect">
            <a:avLst/>
          </a:prstGeom>
        </p:spPr>
      </p:pic>
      <p:pic>
        <p:nvPicPr>
          <p:cNvPr id="26" name="그래픽 25">
            <a:extLst>
              <a:ext uri="{FF2B5EF4-FFF2-40B4-BE49-F238E27FC236}">
                <a16:creationId xmlns:a16="http://schemas.microsoft.com/office/drawing/2014/main" id="{EFD32531-E348-4E3C-A9A8-976E569B4C02}"/>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flipH="1">
            <a:off x="-71437" y="2643656"/>
            <a:ext cx="12192000" cy="3697663"/>
          </a:xfrm>
          <a:prstGeom prst="rect">
            <a:avLst/>
          </a:prstGeom>
        </p:spPr>
      </p:pic>
      <p:pic>
        <p:nvPicPr>
          <p:cNvPr id="37" name="그래픽 36">
            <a:extLst>
              <a:ext uri="{FF2B5EF4-FFF2-40B4-BE49-F238E27FC236}">
                <a16:creationId xmlns:a16="http://schemas.microsoft.com/office/drawing/2014/main" id="{697B972F-1812-47CD-8C33-03DCF0C50EBE}"/>
              </a:ext>
            </a:extLst>
          </p:cNvPr>
          <p:cNvPicPr>
            <a:picLocks noChangeAspect="1"/>
          </p:cNvPicPr>
          <p:nvPr userDrawn="1"/>
        </p:nvPicPr>
        <p:blipFill rotWithShape="1">
          <a:blip r:embed="rId8">
            <a:extLst>
              <a:ext uri="{96DAC541-7B7A-43D3-8B79-37D633B846F1}">
                <asvg:svgBlip xmlns="" xmlns:asvg="http://schemas.microsoft.com/office/drawing/2016/SVG/main" r:embed="rId9"/>
              </a:ext>
            </a:extLst>
          </a:blip>
          <a:srcRect l="778" t="-1" r="648" b="66795"/>
          <a:stretch/>
        </p:blipFill>
        <p:spPr>
          <a:xfrm flipH="1">
            <a:off x="0" y="5761685"/>
            <a:ext cx="12192000" cy="1096316"/>
          </a:xfrm>
          <a:prstGeom prst="rect">
            <a:avLst/>
          </a:prstGeom>
        </p:spPr>
      </p:pic>
      <p:pic>
        <p:nvPicPr>
          <p:cNvPr id="17" name="그래픽 16">
            <a:extLst>
              <a:ext uri="{FF2B5EF4-FFF2-40B4-BE49-F238E27FC236}">
                <a16:creationId xmlns:a16="http://schemas.microsoft.com/office/drawing/2014/main" id="{3747CFFC-1805-4379-BCCD-90EE2008D93D}"/>
              </a:ext>
            </a:extLst>
          </p:cNvPr>
          <p:cNvPicPr>
            <a:picLocks noChangeAspect="1"/>
          </p:cNvPicPr>
          <p:nvPr userDrawn="1"/>
        </p:nvPicPr>
        <p:blipFill rotWithShape="1">
          <a:blip r:embed="rId10">
            <a:extLst>
              <a:ext uri="{96DAC541-7B7A-43D3-8B79-37D633B846F1}">
                <asvg:svgBlip xmlns="" xmlns:asvg="http://schemas.microsoft.com/office/drawing/2016/SVG/main" r:embed="rId11"/>
              </a:ext>
            </a:extLst>
          </a:blip>
          <a:srcRect b="64431"/>
          <a:stretch/>
        </p:blipFill>
        <p:spPr>
          <a:xfrm flipH="1" flipV="1">
            <a:off x="0" y="0"/>
            <a:ext cx="12192000" cy="1315216"/>
          </a:xfrm>
          <a:prstGeom prst="rect">
            <a:avLst/>
          </a:prstGeom>
        </p:spPr>
      </p:pic>
      <p:pic>
        <p:nvPicPr>
          <p:cNvPr id="38" name="그래픽 37">
            <a:extLst>
              <a:ext uri="{FF2B5EF4-FFF2-40B4-BE49-F238E27FC236}">
                <a16:creationId xmlns:a16="http://schemas.microsoft.com/office/drawing/2014/main" id="{2BBF87BB-6F49-434F-A6EE-C31E8B20D3DC}"/>
              </a:ext>
            </a:extLst>
          </p:cNvPr>
          <p:cNvPicPr>
            <a:picLocks noChangeAspect="1"/>
          </p:cNvPicPr>
          <p:nvPr userDrawn="1"/>
        </p:nvPicPr>
        <p:blipFill rotWithShape="1">
          <a:blip r:embed="rId12">
            <a:extLst>
              <a:ext uri="{96DAC541-7B7A-43D3-8B79-37D633B846F1}">
                <asvg:svgBlip xmlns="" xmlns:asvg="http://schemas.microsoft.com/office/drawing/2016/SVG/main" r:embed="rId13"/>
              </a:ext>
            </a:extLst>
          </a:blip>
          <a:srcRect b="4107"/>
          <a:stretch/>
        </p:blipFill>
        <p:spPr>
          <a:xfrm>
            <a:off x="9041040" y="5758979"/>
            <a:ext cx="1627522" cy="1096316"/>
          </a:xfrm>
          <a:prstGeom prst="rect">
            <a:avLst/>
          </a:prstGeom>
        </p:spPr>
      </p:pic>
      <p:pic>
        <p:nvPicPr>
          <p:cNvPr id="42" name="그래픽 41">
            <a:extLst>
              <a:ext uri="{FF2B5EF4-FFF2-40B4-BE49-F238E27FC236}">
                <a16:creationId xmlns:a16="http://schemas.microsoft.com/office/drawing/2014/main" id="{157550F1-581A-468D-9584-8DA1D6A318E6}"/>
              </a:ext>
            </a:extLst>
          </p:cNvPr>
          <p:cNvPicPr>
            <a:picLocks noChangeAspect="1"/>
          </p:cNvPicPr>
          <p:nvPr userDrawn="1"/>
        </p:nvPicPr>
        <p:blipFill rotWithShape="1">
          <a:blip r:embed="rId14">
            <a:extLst>
              <a:ext uri="{96DAC541-7B7A-43D3-8B79-37D633B846F1}">
                <asvg:svgBlip xmlns="" xmlns:asvg="http://schemas.microsoft.com/office/drawing/2016/SVG/main" r:embed="rId15"/>
              </a:ext>
            </a:extLst>
          </a:blip>
          <a:srcRect b="7786"/>
          <a:stretch/>
        </p:blipFill>
        <p:spPr>
          <a:xfrm>
            <a:off x="71437" y="5876378"/>
            <a:ext cx="2481263" cy="939522"/>
          </a:xfrm>
          <a:prstGeom prst="rect">
            <a:avLst/>
          </a:prstGeom>
        </p:spPr>
      </p:pic>
    </p:spTree>
    <p:extLst>
      <p:ext uri="{BB962C8B-B14F-4D97-AF65-F5344CB8AC3E}">
        <p14:creationId xmlns:p14="http://schemas.microsoft.com/office/powerpoint/2010/main" val="586034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CE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688" r:id="rId26"/>
    <p:sldLayoutId id="2147483664" r:id="rId27"/>
    <p:sldLayoutId id="2147483749" r:id="rId28"/>
    <p:sldLayoutId id="2147483750" r:id="rId29"/>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9161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998F706-1666-4AF5-BE2D-BE2997840E1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C84C6C37-1C5E-C53E-100A-CC53A31CB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2E8BD0-5F7B-E359-F00B-AE04CA0AB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EF642-B0C4-6F81-178D-150961B41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49554F-D7E9-4E3C-B239-3288F5A7AF5C}" type="datetimeFigureOut">
              <a:rPr lang="en-US" smtClean="0"/>
              <a:t>4/8/2025</a:t>
            </a:fld>
            <a:endParaRPr lang="en-US"/>
          </a:p>
        </p:txBody>
      </p:sp>
      <p:sp>
        <p:nvSpPr>
          <p:cNvPr id="5" name="Footer Placeholder 4">
            <a:extLst>
              <a:ext uri="{FF2B5EF4-FFF2-40B4-BE49-F238E27FC236}">
                <a16:creationId xmlns:a16="http://schemas.microsoft.com/office/drawing/2014/main" id="{0330BAF6-C46F-11D7-7EF2-CF1839399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A947D9-C211-BB61-8F9D-3360B2281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19E3B9-F6BA-41FE-B9F2-05AECFE3535E}" type="slidenum">
              <a:rPr lang="en-US" smtClean="0"/>
              <a:t>‹#›</a:t>
            </a:fld>
            <a:endParaRPr lang="en-US"/>
          </a:p>
        </p:txBody>
      </p:sp>
    </p:spTree>
    <p:extLst>
      <p:ext uri="{BB962C8B-B14F-4D97-AF65-F5344CB8AC3E}">
        <p14:creationId xmlns:p14="http://schemas.microsoft.com/office/powerpoint/2010/main" val="14961323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84249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3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22AC030C-465A-C356-607E-97208C1A1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101" y="1715875"/>
            <a:ext cx="9839797" cy="3426249"/>
          </a:xfrm>
          <a:prstGeom prst="rect">
            <a:avLst/>
          </a:prstGeom>
        </p:spPr>
      </p:pic>
    </p:spTree>
    <p:extLst>
      <p:ext uri="{BB962C8B-B14F-4D97-AF65-F5344CB8AC3E}">
        <p14:creationId xmlns:p14="http://schemas.microsoft.com/office/powerpoint/2010/main" val="29066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3447C7-8BC2-44B1-908D-E886D904DBC2}"/>
              </a:ext>
            </a:extLst>
          </p:cNvPr>
          <p:cNvSpPr/>
          <p:nvPr/>
        </p:nvSpPr>
        <p:spPr>
          <a:xfrm>
            <a:off x="4278575" y="537798"/>
            <a:ext cx="6220998"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Giải</a:t>
            </a:r>
            <a:r>
              <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nghĩa</a:t>
            </a:r>
            <a:r>
              <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 </a:t>
            </a: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rPr>
              <a:t>từ</a:t>
            </a:r>
            <a:endPar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5" name="Rectangle 4">
            <a:extLst>
              <a:ext uri="{FF2B5EF4-FFF2-40B4-BE49-F238E27FC236}">
                <a16:creationId xmlns:a16="http://schemas.microsoft.com/office/drawing/2014/main" id="{3D5F1F22-740E-45FD-B960-12FA742C0CF9}"/>
              </a:ext>
            </a:extLst>
          </p:cNvPr>
          <p:cNvSpPr/>
          <p:nvPr/>
        </p:nvSpPr>
        <p:spPr>
          <a:xfrm>
            <a:off x="3601616" y="2166764"/>
            <a:ext cx="7800393" cy="4154984"/>
          </a:xfrm>
          <a:prstGeom prst="rect">
            <a:avLst/>
          </a:prstGeom>
          <a:noFill/>
        </p:spPr>
        <p:txBody>
          <a:bodyPr wrap="square" lIns="91440" tIns="45720" rIns="91440" bIns="45720">
            <a:spAutoFit/>
          </a:bodyPr>
          <a:lstStyle/>
          <a:p>
            <a:pPr lvl="0" algn="just" latinLnBrk="0"/>
            <a:r>
              <a:rPr lang="vi-VN" sz="4400" b="1" dirty="0">
                <a:ln w="0"/>
                <a:solidFill>
                  <a:srgbClr val="720705"/>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Huân chương: </a:t>
            </a:r>
            <a:r>
              <a:rPr lang="vi-VN"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vật làm bằng kim loại có cuống để đeo trước ngực, dùng làm dấu hiệu đặc biệt do nhà nước đặt ra để tặng thưởng những người có công lao</a:t>
            </a:r>
            <a:r>
              <a:rPr lang="en-US" sz="4400" b="1" dirty="0">
                <a:ln w="0"/>
                <a:solidFill>
                  <a:srgbClr val="00206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a:t>
            </a:r>
            <a:endParaRPr kumimoji="0" lang="en-US" sz="4400" b="1" i="0" u="none" strike="noStrike" kern="1200" cap="none" spc="0" normalizeH="0" baseline="0" noProof="0" dirty="0">
              <a:ln w="0"/>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2" descr="Huân chương Hồ Chí Minh – Wikipedia tiếng Việt">
            <a:extLst>
              <a:ext uri="{FF2B5EF4-FFF2-40B4-BE49-F238E27FC236}">
                <a16:creationId xmlns:a16="http://schemas.microsoft.com/office/drawing/2014/main" id="{A3E4E1D6-3CF4-1AF3-5304-F9FD0FBA175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78644" y="700644"/>
            <a:ext cx="2641198" cy="587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27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3447C7-8BC2-44B1-908D-E886D904DBC2}"/>
              </a:ext>
            </a:extLst>
          </p:cNvPr>
          <p:cNvSpPr/>
          <p:nvPr/>
        </p:nvSpPr>
        <p:spPr>
          <a:xfrm>
            <a:off x="3221944" y="351186"/>
            <a:ext cx="5748113"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Giải nghĩa từ</a:t>
            </a:r>
          </a:p>
        </p:txBody>
      </p:sp>
      <p:sp>
        <p:nvSpPr>
          <p:cNvPr id="5" name="Rectangle 4">
            <a:extLst>
              <a:ext uri="{FF2B5EF4-FFF2-40B4-BE49-F238E27FC236}">
                <a16:creationId xmlns:a16="http://schemas.microsoft.com/office/drawing/2014/main" id="{3D5F1F22-740E-45FD-B960-12FA742C0CF9}"/>
              </a:ext>
            </a:extLst>
          </p:cNvPr>
          <p:cNvSpPr/>
          <p:nvPr/>
        </p:nvSpPr>
        <p:spPr>
          <a:xfrm>
            <a:off x="1019069" y="2468796"/>
            <a:ext cx="10357492" cy="3170099"/>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Ba-</a:t>
            </a:r>
            <a:r>
              <a:rPr kumimoji="0" lang="en-US" sz="4000" b="1" i="0" u="none" strike="noStrike" kern="1200" cap="none" spc="0" normalizeH="0" baseline="0" noProof="0" dirty="0" err="1">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dô</a:t>
            </a:r>
            <a:r>
              <a:rPr kumimoji="0" lang="en-US"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-ca (Bazooka)</a:t>
            </a:r>
            <a:r>
              <a:rPr kumimoji="0" lang="vi-VN"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một loại súng chống tăng không giật rất nổi tiếng</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Trần</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Đại</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tự</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chế</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tạo</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bằng</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lò</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rèn</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thủ</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để</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trang</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bị</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cho</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bộ</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đội</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Việt</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Nam.</a:t>
            </a:r>
            <a:endParaRPr kumimoji="0" lang="en-US" sz="4000" b="1" i="0" u="none" strike="noStrike" kern="1200" cap="none" spc="0" normalizeH="0" baseline="0" noProof="0" dirty="0">
              <a:ln w="0"/>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25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3447C7-8BC2-44B1-908D-E886D904DBC2}"/>
              </a:ext>
            </a:extLst>
          </p:cNvPr>
          <p:cNvSpPr/>
          <p:nvPr/>
        </p:nvSpPr>
        <p:spPr>
          <a:xfrm>
            <a:off x="3406871" y="659944"/>
            <a:ext cx="5615768"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Giải</a:t>
            </a:r>
            <a:r>
              <a:rPr kumimoji="0" lang="en-US" sz="72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72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nghĩa</a:t>
            </a:r>
            <a:r>
              <a:rPr kumimoji="0" lang="en-US" sz="72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72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từ</a:t>
            </a:r>
            <a:endParaRPr kumimoji="0" lang="en-US" sz="72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3D5F1F22-740E-45FD-B960-12FA742C0CF9}"/>
              </a:ext>
            </a:extLst>
          </p:cNvPr>
          <p:cNvSpPr/>
          <p:nvPr/>
        </p:nvSpPr>
        <p:spPr>
          <a:xfrm>
            <a:off x="1019069" y="2160037"/>
            <a:ext cx="10153863" cy="3170099"/>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1" i="0" u="none" strike="noStrike" kern="1200" cap="none" spc="0" normalizeH="0" baseline="0" noProof="0" dirty="0" err="1">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Súng</a:t>
            </a:r>
            <a:r>
              <a:rPr kumimoji="0" lang="en-US"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không</a:t>
            </a:r>
            <a:r>
              <a:rPr kumimoji="0" lang="en-US"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giật</a:t>
            </a:r>
            <a:r>
              <a:rPr kumimoji="0" lang="en-US"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(SKZ)</a:t>
            </a:r>
            <a:r>
              <a:rPr kumimoji="0" lang="vi-VN"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một loại súng hạng nặng</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dùng để bắn vào những pháo đài kiên cố của địch, đầu đạn xuyên thủng bê tông d</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à</a:t>
            </a: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y</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do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Trần</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Đại</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đồng</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nghiệp</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nghiên</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cứu</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chế</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tạo</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w="0"/>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805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3447C7-8BC2-44B1-908D-E886D904DBC2}"/>
              </a:ext>
            </a:extLst>
          </p:cNvPr>
          <p:cNvSpPr/>
          <p:nvPr/>
        </p:nvSpPr>
        <p:spPr>
          <a:xfrm>
            <a:off x="3510605" y="944953"/>
            <a:ext cx="5622053"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Giải</a:t>
            </a:r>
            <a:r>
              <a:rPr kumimoji="0" lang="en-US" sz="72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72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nghĩa</a:t>
            </a:r>
            <a:r>
              <a:rPr kumimoji="0" lang="en-US" sz="72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72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từ</a:t>
            </a:r>
            <a:endParaRPr kumimoji="0" lang="en-US" sz="72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3D5F1F22-740E-45FD-B960-12FA742C0CF9}"/>
              </a:ext>
            </a:extLst>
          </p:cNvPr>
          <p:cNvSpPr/>
          <p:nvPr/>
        </p:nvSpPr>
        <p:spPr>
          <a:xfrm>
            <a:off x="1019069" y="3025600"/>
            <a:ext cx="10153863" cy="1938992"/>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Bom bay</a:t>
            </a:r>
            <a:r>
              <a:rPr kumimoji="0" lang="vi-VN" sz="40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là một loại bom gắn động cơ, bom phóng có điều khiển để có thể bay đến mục tiêu</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tiền thân của tên lửa ngày nay.</a:t>
            </a:r>
            <a:r>
              <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4000" b="1" i="0" u="none" strike="noStrike" kern="1200" cap="none" spc="0" normalizeH="0" baseline="0" noProof="0" dirty="0">
              <a:ln w="0"/>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902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F4CE4F-5226-9042-ACFB-0922F39320FA}"/>
              </a:ext>
            </a:extLst>
          </p:cNvPr>
          <p:cNvSpPr/>
          <p:nvPr/>
        </p:nvSpPr>
        <p:spPr>
          <a:xfrm>
            <a:off x="2114551" y="455631"/>
            <a:ext cx="8179376" cy="954107"/>
          </a:xfrm>
          <a:prstGeom prst="rect">
            <a:avLst/>
          </a:prstGeom>
        </p:spPr>
        <p:txBody>
          <a:bodyPr wrap="square">
            <a:spAutoFit/>
          </a:bodyPr>
          <a:lstStyle/>
          <a:p>
            <a:pPr algn="ct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1.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Dựa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mở</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đầu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đọc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giới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thiệu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Anh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hùng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Lao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động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Trần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Đại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Nghĩa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432EF846-78AD-71DF-85D6-871180753B64}"/>
              </a:ext>
            </a:extLst>
          </p:cNvPr>
          <p:cNvPicPr>
            <a:picLocks noChangeAspect="1"/>
          </p:cNvPicPr>
          <p:nvPr/>
        </p:nvPicPr>
        <p:blipFill>
          <a:blip r:embed="rId2"/>
          <a:stretch>
            <a:fillRect/>
          </a:stretch>
        </p:blipFill>
        <p:spPr>
          <a:xfrm>
            <a:off x="375285" y="2220277"/>
            <a:ext cx="11432242" cy="945833"/>
          </a:xfrm>
          <a:prstGeom prst="rect">
            <a:avLst/>
          </a:prstGeom>
        </p:spPr>
      </p:pic>
    </p:spTree>
    <p:extLst>
      <p:ext uri="{BB962C8B-B14F-4D97-AF65-F5344CB8AC3E}">
        <p14:creationId xmlns:p14="http://schemas.microsoft.com/office/powerpoint/2010/main" val="347746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h hùng lao động Trần Đại Nghĩa lớp 4 | Giải Tiếng Việt lớp 4 Tập 2">
            <a:extLst>
              <a:ext uri="{FF2B5EF4-FFF2-40B4-BE49-F238E27FC236}">
                <a16:creationId xmlns:a16="http://schemas.microsoft.com/office/drawing/2014/main" id="{0E8F55ED-0777-A96C-ED59-57CD3230A9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58" y="746759"/>
            <a:ext cx="2862262" cy="4407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965A2D-3FF9-E77B-B1BC-952E9E1B8EF3}"/>
              </a:ext>
            </a:extLst>
          </p:cNvPr>
          <p:cNvSpPr txBox="1"/>
          <p:nvPr/>
        </p:nvSpPr>
        <p:spPr>
          <a:xfrm>
            <a:off x="3462770" y="630728"/>
            <a:ext cx="8675370" cy="3355149"/>
          </a:xfrm>
          <a:prstGeom prst="rect">
            <a:avLst/>
          </a:prstGeom>
          <a:noFill/>
        </p:spPr>
        <p:txBody>
          <a:bodyPr wrap="square" rtlCol="0">
            <a:spAutoFit/>
          </a:bodyPr>
          <a:lstStyle/>
          <a:p>
            <a:pPr marL="0" marR="0" algn="just">
              <a:lnSpc>
                <a:spcPct val="120000"/>
              </a:lnSpc>
              <a:spcBef>
                <a:spcPts val="0"/>
              </a:spcBef>
              <a:spcAft>
                <a:spcPts val="0"/>
              </a:spcAft>
            </a:pPr>
            <a:r>
              <a:rPr lang="nl-NL" sz="3600" b="1" dirty="0">
                <a:effectLst/>
                <a:latin typeface="Cambria" panose="02040503050406030204" pitchFamily="18" charset="0"/>
                <a:ea typeface="Cambria" panose="02040503050406030204" pitchFamily="18" charset="0"/>
              </a:rPr>
              <a:t>- Anh hùng Lao động Trần Đại Nghĩa: </a:t>
            </a:r>
            <a:r>
              <a:rPr lang="nl-NL" sz="3600" dirty="0">
                <a:effectLst/>
                <a:latin typeface="Cambria" panose="02040503050406030204" pitchFamily="18" charset="0"/>
                <a:ea typeface="Cambria" panose="02040503050406030204" pitchFamily="18" charset="0"/>
              </a:rPr>
              <a:t>tên khai sinh là Phạm Quang Lễ.</a:t>
            </a:r>
            <a:endParaRPr lang="en-US" sz="36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600" b="1" dirty="0">
                <a:effectLst/>
                <a:latin typeface="Cambria" panose="02040503050406030204" pitchFamily="18" charset="0"/>
                <a:ea typeface="Cambria" panose="02040503050406030204" pitchFamily="18" charset="0"/>
              </a:rPr>
              <a:t>- Quê quán: </a:t>
            </a:r>
            <a:r>
              <a:rPr lang="nl-NL" sz="3600" dirty="0">
                <a:effectLst/>
                <a:latin typeface="Cambria" panose="02040503050406030204" pitchFamily="18" charset="0"/>
                <a:ea typeface="Cambria" panose="02040503050406030204" pitchFamily="18" charset="0"/>
              </a:rPr>
              <a:t>Vĩnh Long.</a:t>
            </a:r>
            <a:endParaRPr lang="en-US" sz="36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600" b="1" dirty="0">
                <a:effectLst/>
                <a:latin typeface="Cambria" panose="02040503050406030204" pitchFamily="18" charset="0"/>
                <a:ea typeface="Cambria" panose="02040503050406030204" pitchFamily="18" charset="0"/>
              </a:rPr>
              <a:t>- Các ngành học: </a:t>
            </a:r>
            <a:r>
              <a:rPr lang="nl-NL" sz="3600" dirty="0">
                <a:effectLst/>
                <a:latin typeface="Cambria" panose="02040503050406030204" pitchFamily="18" charset="0"/>
                <a:ea typeface="Cambria" panose="02040503050406030204" pitchFamily="18" charset="0"/>
              </a:rPr>
              <a:t>kĩ sư cầu cống, kĩ sư điện, kĩ sư hàng không.</a:t>
            </a:r>
            <a:endParaRPr lang="en-US" sz="3600" dirty="0">
              <a:effectLst/>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9CF4CE4F-5226-9042-ACFB-0922F39320FA}"/>
              </a:ext>
            </a:extLst>
          </p:cNvPr>
          <p:cNvSpPr/>
          <p:nvPr/>
        </p:nvSpPr>
        <p:spPr>
          <a:xfrm>
            <a:off x="2729345" y="4128332"/>
            <a:ext cx="9781309" cy="523220"/>
          </a:xfrm>
          <a:prstGeom prst="rect">
            <a:avLst/>
          </a:prstGeom>
        </p:spPr>
        <p:txBody>
          <a:bodyPr wrap="square">
            <a:spAutoFit/>
          </a:bodyPr>
          <a:lstStyle/>
          <a:p>
            <a:pPr algn="ct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Ý 1</a:t>
            </a:r>
            <a:r>
              <a:rPr lang="en-US"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Giới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thiệu</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Anh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hùng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Lao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động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Trần</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err="1">
                <a:solidFill>
                  <a:srgbClr val="FF0000"/>
                </a:solidFill>
                <a:latin typeface="Cambria" panose="02040503050406030204" pitchFamily="18" charset="0"/>
                <a:ea typeface="Cambria" panose="02040503050406030204" pitchFamily="18" charset="0"/>
                <a:cs typeface="Times New Roman" panose="02020603050405020304" pitchFamily="18" charset="0"/>
              </a:rPr>
              <a:t>Đại</a:t>
            </a:r>
            <a:r>
              <a:rPr lang="en-US"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Nghĩa</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5363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0A0E95-1215-CA47-938E-E06CF1B8EF73}"/>
              </a:ext>
            </a:extLst>
          </p:cNvPr>
          <p:cNvSpPr/>
          <p:nvPr/>
        </p:nvSpPr>
        <p:spPr>
          <a:xfrm>
            <a:off x="934378" y="374713"/>
            <a:ext cx="10812780" cy="1754326"/>
          </a:xfrm>
          <a:prstGeom prst="rect">
            <a:avLst/>
          </a:prstGeom>
        </p:spPr>
        <p:txBody>
          <a:bodyPr wrap="square">
            <a:spAutoFit/>
          </a:bodyPr>
          <a:lstStyle/>
          <a:p>
            <a:pPr algn="ctr"/>
            <a:r>
              <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ăm1946 </a:t>
            </a:r>
            <a:r>
              <a:rPr lang="vi-VN"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nghe theo tiếng gọi thiêng liêng của </a:t>
            </a:r>
            <a:endPar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r>
              <a:rPr lang="vi-VN"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Tổ </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quốc" </a:t>
            </a:r>
            <a:r>
              <a:rPr lang="en-US" sz="36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ông</a:t>
            </a:r>
            <a:r>
              <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đã</a:t>
            </a:r>
            <a:r>
              <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Em hiểu "nghe theo tiếng gọi thiêng liêng của Tổ quốc" </a:t>
            </a:r>
            <a:r>
              <a:rPr lang="vi-VN"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gì</a:t>
            </a:r>
            <a:r>
              <a:rPr lang="vi-VN"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55C82F3-FD51-913B-A580-F73E2BA22C7D}"/>
              </a:ext>
            </a:extLst>
          </p:cNvPr>
          <p:cNvSpPr/>
          <p:nvPr/>
        </p:nvSpPr>
        <p:spPr>
          <a:xfrm>
            <a:off x="759788" y="2001610"/>
            <a:ext cx="10812780" cy="3416320"/>
          </a:xfrm>
          <a:prstGeom prst="rect">
            <a:avLst/>
          </a:prstGeom>
        </p:spPr>
        <p:txBody>
          <a:bodyPr wrap="square">
            <a:spAutoFit/>
          </a:bodyPr>
          <a:lstStyle/>
          <a:p>
            <a:pPr lvl="0" algn="just" latinLnBrk="0"/>
            <a:r>
              <a:rPr lang="vi-VN" sz="3600" dirty="0" smtClean="0">
                <a:solidFill>
                  <a:srgbClr val="FF0000"/>
                </a:solidFill>
                <a:latin typeface="Cambria" panose="02040503050406030204" pitchFamily="18" charset="0"/>
                <a:ea typeface="Cambria" panose="02040503050406030204" pitchFamily="18" charset="0"/>
              </a:rPr>
              <a:t>Nghe </a:t>
            </a:r>
            <a:r>
              <a:rPr lang="vi-VN" sz="3600" dirty="0">
                <a:solidFill>
                  <a:srgbClr val="FF0000"/>
                </a:solidFill>
                <a:latin typeface="Cambria" panose="02040503050406030204" pitchFamily="18" charset="0"/>
                <a:ea typeface="Cambria" panose="02040503050406030204" pitchFamily="18" charset="0"/>
              </a:rPr>
              <a:t>theo tiếng gọi thiêng liêng của Tổ quốc là </a:t>
            </a:r>
            <a:r>
              <a:rPr lang="en-US" sz="3600" dirty="0" err="1" smtClean="0">
                <a:solidFill>
                  <a:srgbClr val="FF0000"/>
                </a:solidFill>
                <a:latin typeface="Cambria" panose="02040503050406030204" pitchFamily="18" charset="0"/>
                <a:ea typeface="Cambria" panose="02040503050406030204" pitchFamily="18" charset="0"/>
              </a:rPr>
              <a:t>nghe</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theo</a:t>
            </a:r>
            <a:r>
              <a:rPr lang="en-US" sz="3600" dirty="0" smtClean="0">
                <a:solidFill>
                  <a:srgbClr val="FF0000"/>
                </a:solidFill>
                <a:latin typeface="Cambria" panose="02040503050406030204" pitchFamily="18" charset="0"/>
                <a:ea typeface="Cambria" panose="02040503050406030204" pitchFamily="18" charset="0"/>
              </a:rPr>
              <a:t> </a:t>
            </a:r>
            <a:r>
              <a:rPr lang="vi-VN" sz="3600" dirty="0" smtClean="0">
                <a:solidFill>
                  <a:srgbClr val="FF0000"/>
                </a:solidFill>
                <a:latin typeface="Cambria" panose="02040503050406030204" pitchFamily="18" charset="0"/>
                <a:ea typeface="Cambria" panose="02040503050406030204" pitchFamily="18" charset="0"/>
              </a:rPr>
              <a:t>lòng </a:t>
            </a:r>
            <a:r>
              <a:rPr lang="vi-VN" sz="3600" dirty="0">
                <a:solidFill>
                  <a:srgbClr val="FF0000"/>
                </a:solidFill>
                <a:latin typeface="Cambria" panose="02040503050406030204" pitchFamily="18" charset="0"/>
                <a:ea typeface="Cambria" panose="02040503050406030204" pitchFamily="18" charset="0"/>
              </a:rPr>
              <a:t>yêu nước, tinh thần xây dựng và bảo vệ Tổ quốc</a:t>
            </a:r>
            <a:r>
              <a:rPr lang="vi-VN" sz="3600" dirty="0" smtClean="0">
                <a:solidFill>
                  <a:srgbClr val="FF0000"/>
                </a:solidFill>
                <a:latin typeface="Cambria" panose="02040503050406030204" pitchFamily="18" charset="0"/>
                <a:ea typeface="Cambria" panose="02040503050406030204" pitchFamily="18" charset="0"/>
              </a:rPr>
              <a:t>.</a:t>
            </a:r>
            <a:r>
              <a:rPr lang="en-US" sz="3600" dirty="0" smtClean="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Năm 1946, ông Phạm Quang Lễ đã rời bỏ cuộc sống đầy đủ tiện nghi ở nước ngoài để theo Bác Hồ về </a:t>
            </a:r>
            <a:r>
              <a:rPr lang="vi-VN" sz="3600" dirty="0" smtClean="0">
                <a:solidFill>
                  <a:srgbClr val="FF0000"/>
                </a:solidFill>
                <a:latin typeface="Cambria" panose="02040503050406030204" pitchFamily="18" charset="0"/>
                <a:ea typeface="Cambria" panose="02040503050406030204" pitchFamily="18" charset="0"/>
              </a:rPr>
              <a:t>nước</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nghiên</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cứu</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chế</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tạo</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vũ</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khí</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phục</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vụ</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cuộc</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kháng</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chiến</a:t>
            </a:r>
            <a:r>
              <a:rPr lang="vi-VN" sz="3600" dirty="0" smtClean="0">
                <a:solidFill>
                  <a:srgbClr val="FF0000"/>
                </a:solidFill>
                <a:latin typeface="Cambria" panose="02040503050406030204" pitchFamily="18" charset="0"/>
                <a:ea typeface="Cambria" panose="02040503050406030204" pitchFamily="18" charset="0"/>
              </a:rPr>
              <a:t>. </a:t>
            </a:r>
            <a:endParaRPr lang="vi-VN"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613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248843-59C2-B94D-9482-C288D19D3D33}"/>
              </a:ext>
            </a:extLst>
          </p:cNvPr>
          <p:cNvSpPr/>
          <p:nvPr/>
        </p:nvSpPr>
        <p:spPr>
          <a:xfrm>
            <a:off x="1634490" y="511807"/>
            <a:ext cx="9109710" cy="1200329"/>
          </a:xfrm>
          <a:prstGeom prst="rect">
            <a:avLst/>
          </a:prstGeom>
        </p:spPr>
        <p:txBody>
          <a:bodyPr wrap="square">
            <a:spAutoFit/>
          </a:bodyPr>
          <a:lstStyle/>
          <a:p>
            <a:pPr algn="ctr"/>
            <a:r>
              <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4. </a:t>
            </a:r>
            <a:r>
              <a:rPr lang="vi-VN"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Nhà nước đã đánh giá công lao của Giáo sư Trần Đại Nghĩa như thế nào?</a:t>
            </a:r>
            <a:endParaRPr 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D124490-6957-C691-0248-BFF54E7D5776}"/>
              </a:ext>
            </a:extLst>
          </p:cNvPr>
          <p:cNvSpPr/>
          <p:nvPr/>
        </p:nvSpPr>
        <p:spPr>
          <a:xfrm>
            <a:off x="626745" y="1712136"/>
            <a:ext cx="11125200" cy="2554545"/>
          </a:xfrm>
          <a:prstGeom prst="rect">
            <a:avLst/>
          </a:prstGeom>
        </p:spPr>
        <p:txBody>
          <a:bodyPr wrap="square">
            <a:spAutoFit/>
          </a:bodyPr>
          <a:lstStyle/>
          <a:p>
            <a:pPr lvl="0" algn="just" latinLnBrk="0"/>
            <a:r>
              <a:rPr lang="vi-VN" sz="3200" dirty="0">
                <a:solidFill>
                  <a:srgbClr val="FF0000"/>
                </a:solidFill>
                <a:latin typeface="Cambria" panose="02040503050406030204" pitchFamily="18" charset="0"/>
                <a:ea typeface="Cambria" panose="02040503050406030204" pitchFamily="18" charset="0"/>
              </a:rPr>
              <a:t>Nhà nước đã đánh giá cao những cống hiến của Giáo sư Trần Đại Nghĩa. Năm 1948, ông được phong quân hàm Thiếu tướng. Năm 1952, ông được tuyên dương Anh hùng Lao động. Ngoài ra, ông còn được Nhà nước tặng Giải thưởng Hồ Chí Minh và nhiều huân chương cao quý.</a:t>
            </a:r>
            <a:endPar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9CF4CE4F-5226-9042-ACFB-0922F39320FA}"/>
              </a:ext>
            </a:extLst>
          </p:cNvPr>
          <p:cNvSpPr/>
          <p:nvPr/>
        </p:nvSpPr>
        <p:spPr>
          <a:xfrm>
            <a:off x="495366" y="4376372"/>
            <a:ext cx="10505143" cy="954107"/>
          </a:xfrm>
          <a:prstGeom prst="rect">
            <a:avLst/>
          </a:prstGeom>
        </p:spPr>
        <p:txBody>
          <a:bodyPr wrap="square">
            <a:spAutoFit/>
          </a:bodyPr>
          <a:lstStyle/>
          <a:p>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Ý 3. Nhà nước đánh giá cao những cống hiến của Anh hùng Lao động Trần Đại Nghĩa.</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8644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Rectangle 2">
            <a:extLst>
              <a:ext uri="{FF2B5EF4-FFF2-40B4-BE49-F238E27FC236}">
                <a16:creationId xmlns:a16="http://schemas.microsoft.com/office/drawing/2014/main" id="{20248843-59C2-B94D-9482-C288D19D3D33}"/>
              </a:ext>
            </a:extLst>
          </p:cNvPr>
          <p:cNvSpPr/>
          <p:nvPr/>
        </p:nvSpPr>
        <p:spPr>
          <a:xfrm>
            <a:off x="1634490" y="511807"/>
            <a:ext cx="9109710" cy="769441"/>
          </a:xfrm>
          <a:prstGeom prst="rect">
            <a:avLst/>
          </a:prstGeom>
        </p:spPr>
        <p:txBody>
          <a:bodyPr wrap="square">
            <a:spAutoFit/>
          </a:bodyPr>
          <a:lstStyle/>
          <a:p>
            <a:pPr lvl="0" algn="ct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5.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Nêu</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chủ</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đề</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bài</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đọc</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D124490-6957-C691-0248-BFF54E7D5776}"/>
              </a:ext>
            </a:extLst>
          </p:cNvPr>
          <p:cNvSpPr/>
          <p:nvPr/>
        </p:nvSpPr>
        <p:spPr>
          <a:xfrm>
            <a:off x="361950" y="1956941"/>
            <a:ext cx="11125200" cy="1754326"/>
          </a:xfrm>
          <a:prstGeom prst="rect">
            <a:avLst/>
          </a:prstGeom>
        </p:spPr>
        <p:txBody>
          <a:bodyPr wrap="square">
            <a:spAutoFit/>
          </a:bodyPr>
          <a:lstStyle/>
          <a:p>
            <a:pPr lvl="0" algn="just" latinLnBrk="0"/>
            <a:r>
              <a:rPr lang="en-US" sz="3600">
                <a:solidFill>
                  <a:srgbClr val="FF0000"/>
                </a:solidFill>
                <a:latin typeface="Cambria" panose="02040503050406030204" pitchFamily="18" charset="0"/>
                <a:ea typeface="Cambria" panose="02040503050406030204" pitchFamily="18" charset="0"/>
              </a:rPr>
              <a:t>   </a:t>
            </a:r>
            <a:r>
              <a:rPr lang="vi-VN" sz="3600">
                <a:solidFill>
                  <a:srgbClr val="FF0000"/>
                </a:solidFill>
              </a:rPr>
              <a:t> </a:t>
            </a:r>
            <a:r>
              <a:rPr lang="vi-VN" sz="3600">
                <a:solidFill>
                  <a:srgbClr val="FF0000"/>
                </a:solidFill>
                <a:latin typeface="Cambria" panose="02040503050406030204" pitchFamily="18" charset="0"/>
              </a:rPr>
              <a:t>Lòng</a:t>
            </a:r>
            <a:r>
              <a:rPr lang="vi-VN" sz="3600">
                <a:solidFill>
                  <a:srgbClr val="FF0000"/>
                </a:solidFill>
              </a:rPr>
              <a:t> yêu nước trong mỗi người Việt </a:t>
            </a:r>
            <a:r>
              <a:rPr lang="vi-VN" sz="3600" smtClean="0">
                <a:solidFill>
                  <a:srgbClr val="FF0000"/>
                </a:solidFill>
              </a:rPr>
              <a:t>Nam</a:t>
            </a:r>
            <a:r>
              <a:rPr lang="en-US" sz="3600" smtClean="0">
                <a:solidFill>
                  <a:srgbClr val="FF0000"/>
                </a:solidFill>
              </a:rPr>
              <a:t> </a:t>
            </a:r>
            <a:r>
              <a:rPr lang="vi-VN" sz="3600" smtClean="0">
                <a:solidFill>
                  <a:srgbClr val="FF0000"/>
                </a:solidFill>
              </a:rPr>
              <a:t>luôn </a:t>
            </a:r>
            <a:r>
              <a:rPr lang="vi-VN" sz="3600">
                <a:solidFill>
                  <a:srgbClr val="FF0000"/>
                </a:solidFill>
              </a:rPr>
              <a:t>được đặt lên hàng đầu, hơn mọi mục tiêu và lí tưởng cá nhân</a:t>
            </a:r>
            <a:r>
              <a:rPr lang="vi-VN" sz="3600" smtClean="0">
                <a:solidFill>
                  <a:srgbClr val="FF0000"/>
                </a:solidFill>
              </a:rPr>
              <a:t>.</a:t>
            </a:r>
            <a:r>
              <a:rPr lang="en-US" sz="3600" smtClean="0">
                <a:solidFill>
                  <a:srgbClr val="FF0000"/>
                </a:solidFill>
              </a:rPr>
              <a:t> </a:t>
            </a:r>
            <a:endPar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62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785753-DD4F-AB41-07FC-78442BDAD99D}"/>
              </a:ext>
            </a:extLst>
          </p:cNvPr>
          <p:cNvPicPr>
            <a:picLocks noChangeAspect="1"/>
          </p:cNvPicPr>
          <p:nvPr/>
        </p:nvPicPr>
        <p:blipFill>
          <a:blip r:embed="rId2"/>
          <a:stretch>
            <a:fillRect/>
          </a:stretch>
        </p:blipFill>
        <p:spPr>
          <a:xfrm>
            <a:off x="3363209" y="105076"/>
            <a:ext cx="5968501" cy="1847248"/>
          </a:xfrm>
          <a:prstGeom prst="rect">
            <a:avLst/>
          </a:prstGeom>
        </p:spPr>
      </p:pic>
      <p:sp>
        <p:nvSpPr>
          <p:cNvPr id="4" name="Rectangle 3">
            <a:extLst>
              <a:ext uri="{FF2B5EF4-FFF2-40B4-BE49-F238E27FC236}">
                <a16:creationId xmlns:a16="http://schemas.microsoft.com/office/drawing/2014/main" id="{3DE3ED58-4251-414E-5CA0-04DC48F34111}"/>
              </a:ext>
            </a:extLst>
          </p:cNvPr>
          <p:cNvSpPr/>
          <p:nvPr/>
        </p:nvSpPr>
        <p:spPr>
          <a:xfrm>
            <a:off x="530976" y="1846105"/>
            <a:ext cx="11342370" cy="1754326"/>
          </a:xfrm>
          <a:prstGeom prst="rect">
            <a:avLst/>
          </a:prstGeom>
        </p:spPr>
        <p:txBody>
          <a:bodyPr wrap="square">
            <a:spAutoFit/>
          </a:bodyPr>
          <a:lstStyle/>
          <a:p>
            <a:pPr algn="just" latinLnBrk="0"/>
            <a:r>
              <a:rPr lang="en-US" sz="3600" smtClean="0">
                <a:solidFill>
                  <a:srgbClr val="FF0000"/>
                </a:solidFill>
                <a:latin typeface="Cambria" panose="02040503050406030204" pitchFamily="18" charset="0"/>
                <a:ea typeface="Cambria" panose="02040503050406030204" pitchFamily="18" charset="0"/>
              </a:rPr>
              <a:t>       C</a:t>
            </a:r>
            <a:r>
              <a:rPr lang="vi-VN" sz="3600" smtClean="0">
                <a:solidFill>
                  <a:srgbClr val="FF0000"/>
                </a:solidFill>
                <a:latin typeface="Cambria" panose="02040503050406030204" pitchFamily="18" charset="0"/>
                <a:ea typeface="Cambria" panose="02040503050406030204" pitchFamily="18" charset="0"/>
              </a:rPr>
              <a:t>a </a:t>
            </a:r>
            <a:r>
              <a:rPr lang="vi-VN" sz="3600">
                <a:solidFill>
                  <a:srgbClr val="FF0000"/>
                </a:solidFill>
                <a:latin typeface="Cambria" panose="02040503050406030204" pitchFamily="18" charset="0"/>
                <a:ea typeface="Cambria" panose="02040503050406030204" pitchFamily="18" charset="0"/>
              </a:rPr>
              <a:t>ngợi </a:t>
            </a:r>
            <a:r>
              <a:rPr lang="en-US" sz="3600" smtClean="0">
                <a:solidFill>
                  <a:srgbClr val="FF0000"/>
                </a:solidFill>
                <a:latin typeface="Cambria" panose="02040503050406030204" pitchFamily="18" charset="0"/>
                <a:ea typeface="Cambria" panose="02040503050406030204" pitchFamily="18" charset="0"/>
              </a:rPr>
              <a:t>lòng yêu nước và </a:t>
            </a:r>
            <a:r>
              <a:rPr lang="vi-VN" sz="3600" smtClean="0">
                <a:solidFill>
                  <a:srgbClr val="FF0000"/>
                </a:solidFill>
                <a:latin typeface="Cambria" panose="02040503050406030204" pitchFamily="18" charset="0"/>
                <a:ea typeface="Cambria" panose="02040503050406030204" pitchFamily="18" charset="0"/>
              </a:rPr>
              <a:t>những </a:t>
            </a:r>
            <a:r>
              <a:rPr lang="vi-VN" sz="3600">
                <a:solidFill>
                  <a:srgbClr val="FF0000"/>
                </a:solidFill>
                <a:latin typeface="Cambria" panose="02040503050406030204" pitchFamily="18" charset="0"/>
                <a:ea typeface="Cambria" panose="02040503050406030204" pitchFamily="18" charset="0"/>
              </a:rPr>
              <a:t>cống hiến xuất sắc cho sự nghiệp quốc phòng và xây dựng nền khoa học trẻ </a:t>
            </a:r>
            <a:r>
              <a:rPr lang="vi-VN" sz="3600" smtClean="0">
                <a:solidFill>
                  <a:srgbClr val="FF0000"/>
                </a:solidFill>
                <a:latin typeface="Cambria" panose="02040503050406030204" pitchFamily="18" charset="0"/>
                <a:ea typeface="Cambria" panose="02040503050406030204" pitchFamily="18" charset="0"/>
              </a:rPr>
              <a:t>tuổi </a:t>
            </a:r>
            <a:r>
              <a:rPr lang="vi-VN" sz="3600">
                <a:solidFill>
                  <a:srgbClr val="FF0000"/>
                </a:solidFill>
                <a:latin typeface="Cambria" panose="02040503050406030204" pitchFamily="18" charset="0"/>
                <a:ea typeface="Cambria" panose="02040503050406030204" pitchFamily="18" charset="0"/>
              </a:rPr>
              <a:t>nước </a:t>
            </a:r>
            <a:r>
              <a:rPr lang="en-US" sz="3600" smtClean="0">
                <a:solidFill>
                  <a:srgbClr val="FF0000"/>
                </a:solidFill>
                <a:latin typeface="Cambria" panose="02040503050406030204" pitchFamily="18" charset="0"/>
                <a:ea typeface="Cambria" panose="02040503050406030204" pitchFamily="18" charset="0"/>
              </a:rPr>
              <a:t>nhà </a:t>
            </a:r>
            <a:r>
              <a:rPr lang="vi-VN" sz="3600" smtClean="0">
                <a:solidFill>
                  <a:srgbClr val="FF0000"/>
                </a:solidFill>
                <a:latin typeface="Cambria" panose="02040503050406030204" pitchFamily="18" charset="0"/>
                <a:ea typeface="Cambria" panose="02040503050406030204" pitchFamily="18" charset="0"/>
              </a:rPr>
              <a:t>của </a:t>
            </a:r>
            <a:r>
              <a:rPr lang="vi-VN" sz="3600">
                <a:solidFill>
                  <a:srgbClr val="FF0000"/>
                </a:solidFill>
                <a:latin typeface="Cambria" panose="02040503050406030204" pitchFamily="18" charset="0"/>
                <a:ea typeface="Cambria" panose="02040503050406030204" pitchFamily="18" charset="0"/>
              </a:rPr>
              <a:t>Anh hùng Lao động Trần Đại Nghĩa</a:t>
            </a:r>
            <a:r>
              <a:rPr lang="vi-VN" sz="3600" smtClean="0">
                <a:solidFill>
                  <a:srgbClr val="FF0000"/>
                </a:solidFill>
                <a:latin typeface="Cambria" panose="02040503050406030204" pitchFamily="18" charset="0"/>
                <a:ea typeface="Cambria" panose="02040503050406030204" pitchFamily="18" charset="0"/>
              </a:rPr>
              <a:t>.</a:t>
            </a:r>
            <a:endParaRPr lang="vi-VN" sz="360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159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ôn Thất Tùng: Người thầy thuốc làm rạng danh y học Việt Nam">
            <a:extLst>
              <a:ext uri="{FF2B5EF4-FFF2-40B4-BE49-F238E27FC236}">
                <a16:creationId xmlns:a16="http://schemas.microsoft.com/office/drawing/2014/main" id="{E048BA3D-A3CA-0515-8247-CC8DDEA5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00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1267A1-4EEB-4332-8C7E-78AA856FC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94400" cy="6858000"/>
          </a:xfrm>
          <a:prstGeom prst="rect">
            <a:avLst/>
          </a:prstGeom>
        </p:spPr>
      </p:pic>
      <p:pic>
        <p:nvPicPr>
          <p:cNvPr id="3" name="Picture 2">
            <a:extLst>
              <a:ext uri="{FF2B5EF4-FFF2-40B4-BE49-F238E27FC236}">
                <a16:creationId xmlns:a16="http://schemas.microsoft.com/office/drawing/2014/main" id="{ACFF2222-2B52-4A91-994A-ED7C2D41D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688" y="0"/>
            <a:ext cx="6213312" cy="4566786"/>
          </a:xfrm>
          <a:prstGeom prst="rect">
            <a:avLst/>
          </a:prstGeom>
        </p:spPr>
      </p:pic>
      <p:pic>
        <p:nvPicPr>
          <p:cNvPr id="8" name="Picture 7">
            <a:extLst>
              <a:ext uri="{FF2B5EF4-FFF2-40B4-BE49-F238E27FC236}">
                <a16:creationId xmlns:a16="http://schemas.microsoft.com/office/drawing/2014/main" id="{682B6EE3-58AC-47FC-A194-963935621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865" y="4484968"/>
            <a:ext cx="6261135" cy="2597121"/>
          </a:xfrm>
          <a:prstGeom prst="rect">
            <a:avLst/>
          </a:prstGeom>
        </p:spPr>
      </p:pic>
    </p:spTree>
    <p:extLst>
      <p:ext uri="{BB962C8B-B14F-4D97-AF65-F5344CB8AC3E}">
        <p14:creationId xmlns:p14="http://schemas.microsoft.com/office/powerpoint/2010/main" val="1512092119"/>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4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Horizontal)">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465DCF-0E7A-4072-9416-45FE7A81640F}"/>
              </a:ext>
            </a:extLst>
          </p:cNvPr>
          <p:cNvSpPr/>
          <p:nvPr/>
        </p:nvSpPr>
        <p:spPr>
          <a:xfrm>
            <a:off x="2344994" y="607518"/>
            <a:ext cx="5461321"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UVN Banh Mi" pitchFamily="2" charset="0"/>
                <a:cs typeface="+mn-cs"/>
              </a:rPr>
              <a:t>Đọc</a:t>
            </a:r>
            <a:r>
              <a:rPr kumimoji="0" lang="en-US" sz="7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UVN Banh Mi" pitchFamily="2" charset="0"/>
                <a:cs typeface="+mn-cs"/>
              </a:rPr>
              <a:t> </a:t>
            </a:r>
            <a:r>
              <a:rPr kumimoji="0" lang="en-US" sz="7200" b="0" i="0" u="none" strike="noStrike" kern="1200" cap="none" spc="0" normalizeH="0" baseline="0" noProof="0" dirty="0" err="1" smtClean="0">
                <a:ln w="0"/>
                <a:solidFill>
                  <a:srgbClr val="002060"/>
                </a:solidFill>
                <a:effectLst>
                  <a:outerShdw blurRad="38100" dist="19050" dir="2700000" algn="tl" rotWithShape="0">
                    <a:prstClr val="black">
                      <a:alpha val="40000"/>
                    </a:prstClr>
                  </a:outerShdw>
                </a:effectLst>
                <a:uLnTx/>
                <a:uFillTx/>
                <a:latin typeface="UVN Banh Mi" pitchFamily="2" charset="0"/>
                <a:cs typeface="+mn-cs"/>
              </a:rPr>
              <a:t>diễn</a:t>
            </a:r>
            <a:r>
              <a:rPr kumimoji="0" lang="en-US" sz="7200" b="0" i="0" u="none" strike="noStrike" kern="1200" cap="none" spc="0" normalizeH="0" baseline="0" noProof="0" dirty="0" smtClean="0">
                <a:ln w="0"/>
                <a:solidFill>
                  <a:srgbClr val="002060"/>
                </a:solidFill>
                <a:effectLst>
                  <a:outerShdw blurRad="38100" dist="19050" dir="2700000" algn="tl" rotWithShape="0">
                    <a:prstClr val="black">
                      <a:alpha val="40000"/>
                    </a:prstClr>
                  </a:outerShdw>
                </a:effectLst>
                <a:uLnTx/>
                <a:uFillTx/>
                <a:latin typeface="UVN Banh Mi" pitchFamily="2" charset="0"/>
                <a:cs typeface="+mn-cs"/>
              </a:rPr>
              <a:t> </a:t>
            </a:r>
            <a:r>
              <a:rPr kumimoji="0" lang="en-US" sz="7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UVN Banh Mi" pitchFamily="2" charset="0"/>
                <a:cs typeface="+mn-cs"/>
              </a:rPr>
              <a:t>cảm</a:t>
            </a:r>
            <a:endParaRPr kumimoji="0" lang="en-US" sz="7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UVN Banh Mi" pitchFamily="2" charset="0"/>
              <a:cs typeface="+mn-cs"/>
            </a:endParaRPr>
          </a:p>
        </p:txBody>
      </p:sp>
      <p:sp>
        <p:nvSpPr>
          <p:cNvPr id="4" name="TextBox 3">
            <a:extLst>
              <a:ext uri="{FF2B5EF4-FFF2-40B4-BE49-F238E27FC236}">
                <a16:creationId xmlns:a16="http://schemas.microsoft.com/office/drawing/2014/main" id="{0FA7F173-AE23-4B98-BB4A-B413905AB4F4}"/>
              </a:ext>
            </a:extLst>
          </p:cNvPr>
          <p:cNvSpPr txBox="1"/>
          <p:nvPr/>
        </p:nvSpPr>
        <p:spPr>
          <a:xfrm>
            <a:off x="442380" y="2625073"/>
            <a:ext cx="11114991" cy="1569660"/>
          </a:xfrm>
          <a:prstGeom prst="rect">
            <a:avLst/>
          </a:prstGeom>
          <a:noFill/>
        </p:spPr>
        <p:txBody>
          <a:bodyPr wrap="square" rtlCol="0">
            <a:spAutoFit/>
          </a:bodyPr>
          <a:lstStyle/>
          <a:p>
            <a:pPr lvl="0" algn="just">
              <a:defRPr/>
            </a:pPr>
            <a:r>
              <a:rPr lang="en-US" sz="3200" dirty="0">
                <a:solidFill>
                  <a:srgbClr val="002060"/>
                </a:solidFill>
                <a:latin typeface="Cambria" panose="02040503050406030204" pitchFamily="18" charset="0"/>
                <a:ea typeface="Cambria" panose="02040503050406030204" pitchFamily="18" charset="0"/>
              </a:rPr>
              <a:t>G</a:t>
            </a:r>
            <a:r>
              <a:rPr lang="vi-VN" sz="3200" dirty="0">
                <a:solidFill>
                  <a:srgbClr val="002060"/>
                </a:solidFill>
                <a:latin typeface="Cambria" panose="02040503050406030204" pitchFamily="18" charset="0"/>
                <a:ea typeface="Cambria" panose="02040503050406030204" pitchFamily="18" charset="0"/>
              </a:rPr>
              <a:t>iọng đọc </a:t>
            </a:r>
            <a:r>
              <a:rPr lang="en-US" sz="3200" dirty="0" err="1" smtClean="0">
                <a:solidFill>
                  <a:srgbClr val="002060"/>
                </a:solidFill>
                <a:latin typeface="Cambria" panose="02040503050406030204" pitchFamily="18" charset="0"/>
                <a:ea typeface="Cambria" panose="02040503050406030204" pitchFamily="18" charset="0"/>
              </a:rPr>
              <a:t>nhẹ</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nhàng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cảm</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hứng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ngợi</a:t>
            </a:r>
            <a:r>
              <a:rPr lang="en-US" sz="3200" dirty="0" smtClean="0">
                <a:solidFill>
                  <a:srgbClr val="002060"/>
                </a:solidFill>
                <a:latin typeface="Cambria" panose="02040503050406030204" pitchFamily="18" charset="0"/>
                <a:ea typeface="Cambria" panose="02040503050406030204" pitchFamily="18" charset="0"/>
              </a:rPr>
              <a:t> ca; </a:t>
            </a:r>
            <a:r>
              <a:rPr lang="en-US" sz="3200" dirty="0" err="1" smtClean="0">
                <a:solidFill>
                  <a:srgbClr val="002060"/>
                </a:solidFill>
                <a:latin typeface="Cambria" panose="02040503050406030204" pitchFamily="18" charset="0"/>
                <a:ea typeface="Cambria" panose="02040503050406030204" pitchFamily="18" charset="0"/>
              </a:rPr>
              <a:t>nhấn</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giọng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vào</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những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từ</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ngữ</a:t>
            </a:r>
            <a:r>
              <a:rPr lang="en-US" sz="3200" dirty="0" smtClean="0">
                <a:solidFill>
                  <a:srgbClr val="002060"/>
                </a:solidFill>
                <a:latin typeface="Cambria" panose="02040503050406030204" pitchFamily="18" charset="0"/>
                <a:ea typeface="Cambria" panose="02040503050406030204" pitchFamily="18" charset="0"/>
              </a:rPr>
              <a:t> </a:t>
            </a:r>
            <a:r>
              <a:rPr lang="vi-VN" sz="3200" dirty="0" smtClean="0">
                <a:solidFill>
                  <a:srgbClr val="002060"/>
                </a:solidFill>
                <a:latin typeface="Cambria" panose="02040503050406030204" pitchFamily="18" charset="0"/>
                <a:ea typeface="Cambria" panose="02040503050406030204" pitchFamily="18" charset="0"/>
              </a:rPr>
              <a:t>thể hiện</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sự</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nhiệt</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huyết</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lòng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yêu</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nước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những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đóng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góp</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và</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công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lao</a:t>
            </a:r>
            <a:r>
              <a:rPr lang="en-US" sz="3200" dirty="0" smtClean="0">
                <a:solidFill>
                  <a:srgbClr val="002060"/>
                </a:solidFill>
                <a:latin typeface="Cambria" panose="02040503050406030204" pitchFamily="18" charset="0"/>
                <a:ea typeface="Cambria" panose="02040503050406030204" pitchFamily="18" charset="0"/>
              </a:rPr>
              <a:t> to </a:t>
            </a:r>
            <a:r>
              <a:rPr lang="en-US" sz="3200" dirty="0" err="1" smtClean="0">
                <a:solidFill>
                  <a:srgbClr val="002060"/>
                </a:solidFill>
                <a:latin typeface="Cambria" panose="02040503050406030204" pitchFamily="18" charset="0"/>
                <a:ea typeface="Cambria" panose="02040503050406030204" pitchFamily="18" charset="0"/>
              </a:rPr>
              <a:t>lớn</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Anh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hùng</a:t>
            </a:r>
            <a:r>
              <a:rPr lang="en-US" sz="3200" dirty="0">
                <a:solidFill>
                  <a:srgbClr val="002060"/>
                </a:solidFill>
                <a:latin typeface="Cambria" panose="02040503050406030204" pitchFamily="18" charset="0"/>
                <a:ea typeface="Cambria" panose="02040503050406030204" pitchFamily="18" charset="0"/>
              </a:rPr>
              <a:t> Lao </a:t>
            </a:r>
            <a:r>
              <a:rPr lang="en-US" sz="3200" dirty="0" err="1" smtClean="0">
                <a:solidFill>
                  <a:srgbClr val="002060"/>
                </a:solidFill>
                <a:latin typeface="Cambria" panose="02040503050406030204" pitchFamily="18" charset="0"/>
                <a:ea typeface="Cambria" panose="02040503050406030204" pitchFamily="18" charset="0"/>
              </a:rPr>
              <a:t>động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Nghĩa</a:t>
            </a:r>
            <a:r>
              <a:rPr lang="en-US" sz="3200" dirty="0">
                <a:solidFill>
                  <a:srgbClr val="002060"/>
                </a:solidFill>
                <a:latin typeface="Cambria" panose="02040503050406030204" pitchFamily="18" charset="0"/>
                <a:ea typeface="Cambria" panose="02040503050406030204" pitchFamily="18" charset="0"/>
              </a:rPr>
              <a:t> </a:t>
            </a:r>
            <a:r>
              <a:rPr lang="vi-VN" sz="3200" dirty="0" smtClean="0">
                <a:solidFill>
                  <a:srgbClr val="002060"/>
                </a:solidFill>
                <a:latin typeface="Cambria" panose="02040503050406030204" pitchFamily="18" charset="0"/>
                <a:ea typeface="Cambria" panose="02040503050406030204" pitchFamily="18" charset="0"/>
              </a:rPr>
              <a:t> </a:t>
            </a:r>
            <a:endParaRPr kumimoji="0" lang="en-US" sz="3200" b="0" i="1" u="none" strike="noStrike" kern="1200" cap="none" spc="0" normalizeH="0" baseline="0" noProof="0" dirty="0">
              <a:ln>
                <a:noFill/>
              </a:ln>
              <a:solidFill>
                <a:srgbClr val="002060"/>
              </a:solidFill>
              <a:effectLst/>
              <a:uLnTx/>
              <a:uFillTx/>
              <a:latin typeface="Calibri" panose="020F0502020204030204" pitchFamily="34" charset="0"/>
            </a:endParaRPr>
          </a:p>
        </p:txBody>
      </p:sp>
    </p:spTree>
    <p:extLst>
      <p:ext uri="{BB962C8B-B14F-4D97-AF65-F5344CB8AC3E}">
        <p14:creationId xmlns:p14="http://schemas.microsoft.com/office/powerpoint/2010/main" val="189447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wd">
                                    <p:tmPct val="13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59D471-F9F0-4C00-98BD-1CB744174A83}"/>
              </a:ext>
            </a:extLst>
          </p:cNvPr>
          <p:cNvSpPr/>
          <p:nvPr/>
        </p:nvSpPr>
        <p:spPr>
          <a:xfrm>
            <a:off x="518497" y="896505"/>
            <a:ext cx="10506075" cy="501675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Năm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1946, nghe theo tiếng gọi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thiêng liêng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của Tổ quốc, Phạm Quang Lễ đã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rời bỏ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cuộc sống đầy đủ tiện nghi ở nước ngoài, theo Bác Hồ về nước. Ông được Bác đặt tên mới là Trần Đại Nghĩa và giao nhiệm vụ nghiên cứu chế tạo vũ khí phục vụ cuộc kháng chiến chống thực dân Pháp. Ông đã cùng các đồng nghiệp chế tạo thành công những loại vũ khí có sức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công phá lớn</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như súng ba-dô-ca, súng không giật, bom bay để tiêu diệt xe tăng và lô cốt của giặc. Bên cạnh những cống hiến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xuất sắc </a:t>
            </a:r>
            <a:r>
              <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cho sự nghiệp quốc phòng, Trần Đại Nghĩa còn có công lớn trong việc xây dựng nền khoa học trẻ tuổi của nước nhà.</a:t>
            </a:r>
          </a:p>
        </p:txBody>
      </p:sp>
    </p:spTree>
    <p:extLst>
      <p:ext uri="{BB962C8B-B14F-4D97-AF65-F5344CB8AC3E}">
        <p14:creationId xmlns:p14="http://schemas.microsoft.com/office/powerpoint/2010/main" val="3816924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lack background&#10;&#10;Description automatically generated">
            <a:extLst>
              <a:ext uri="{FF2B5EF4-FFF2-40B4-BE49-F238E27FC236}">
                <a16:creationId xmlns:a16="http://schemas.microsoft.com/office/drawing/2014/main" id="{ADA1E77A-6685-428C-DDCB-ABB2962C6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64" y="1417320"/>
            <a:ext cx="15052704" cy="3630566"/>
          </a:xfrm>
          <a:prstGeom prst="rect">
            <a:avLst/>
          </a:prstGeom>
        </p:spPr>
      </p:pic>
    </p:spTree>
    <p:extLst>
      <p:ext uri="{BB962C8B-B14F-4D97-AF65-F5344CB8AC3E}">
        <p14:creationId xmlns:p14="http://schemas.microsoft.com/office/powerpoint/2010/main" val="429259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D03ABFB-D5FD-F40E-F44A-39A425F7023B}"/>
              </a:ext>
            </a:extLst>
          </p:cNvPr>
          <p:cNvSpPr/>
          <p:nvPr/>
        </p:nvSpPr>
        <p:spPr>
          <a:xfrm>
            <a:off x="433646" y="100445"/>
            <a:ext cx="11259589" cy="1506682"/>
          </a:xfrm>
          <a:prstGeom prst="roundRect">
            <a:avLst/>
          </a:prstGeom>
          <a:solidFill>
            <a:srgbClr val="D72857"/>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0ECE6"/>
                </a:solidFill>
                <a:latin typeface="Cambria" panose="02040503050406030204" pitchFamily="18" charset="0"/>
                <a:ea typeface="Cambria" panose="02040503050406030204" pitchFamily="18" charset="0"/>
              </a:rPr>
              <a:t>Nêu</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cảm</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xúc</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của</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mình</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sau</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khi</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học</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xong</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bài</a:t>
            </a:r>
            <a:r>
              <a:rPr lang="en-US" sz="4000" dirty="0">
                <a:solidFill>
                  <a:srgbClr val="F0ECE6"/>
                </a:solidFill>
                <a:latin typeface="Cambria" panose="02040503050406030204" pitchFamily="18" charset="0"/>
                <a:ea typeface="Cambria" panose="02040503050406030204" pitchFamily="18" charset="0"/>
              </a:rPr>
              <a:t> “Anh </a:t>
            </a:r>
            <a:r>
              <a:rPr lang="en-US" sz="4000" dirty="0" err="1">
                <a:solidFill>
                  <a:srgbClr val="F0ECE6"/>
                </a:solidFill>
                <a:latin typeface="Cambria" panose="02040503050406030204" pitchFamily="18" charset="0"/>
                <a:ea typeface="Cambria" panose="02040503050406030204" pitchFamily="18" charset="0"/>
              </a:rPr>
              <a:t>hùng</a:t>
            </a:r>
            <a:r>
              <a:rPr lang="en-US" sz="4000" dirty="0">
                <a:solidFill>
                  <a:srgbClr val="F0ECE6"/>
                </a:solidFill>
                <a:latin typeface="Cambria" panose="02040503050406030204" pitchFamily="18" charset="0"/>
                <a:ea typeface="Cambria" panose="02040503050406030204" pitchFamily="18" charset="0"/>
              </a:rPr>
              <a:t> Lao </a:t>
            </a:r>
            <a:r>
              <a:rPr lang="en-US" sz="4000" dirty="0" err="1">
                <a:solidFill>
                  <a:srgbClr val="F0ECE6"/>
                </a:solidFill>
                <a:latin typeface="Cambria" panose="02040503050406030204" pitchFamily="18" charset="0"/>
                <a:ea typeface="Cambria" panose="02040503050406030204" pitchFamily="18" charset="0"/>
              </a:rPr>
              <a:t>động</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Trần</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Đại</a:t>
            </a:r>
            <a:r>
              <a:rPr lang="en-US" sz="4000" dirty="0">
                <a:solidFill>
                  <a:srgbClr val="F0ECE6"/>
                </a:solidFill>
                <a:latin typeface="Cambria" panose="02040503050406030204" pitchFamily="18" charset="0"/>
                <a:ea typeface="Cambria" panose="02040503050406030204" pitchFamily="18" charset="0"/>
              </a:rPr>
              <a:t> </a:t>
            </a:r>
            <a:r>
              <a:rPr lang="en-US" sz="4000" dirty="0" err="1">
                <a:solidFill>
                  <a:srgbClr val="F0ECE6"/>
                </a:solidFill>
                <a:latin typeface="Cambria" panose="02040503050406030204" pitchFamily="18" charset="0"/>
                <a:ea typeface="Cambria" panose="02040503050406030204" pitchFamily="18" charset="0"/>
              </a:rPr>
              <a:t>Nghĩa</a:t>
            </a:r>
            <a:r>
              <a:rPr lang="en-US" sz="4000" dirty="0">
                <a:solidFill>
                  <a:srgbClr val="F0ECE6"/>
                </a:solidFill>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id="{3DE3ED58-4251-414E-5CA0-04DC48F34111}"/>
              </a:ext>
            </a:extLst>
          </p:cNvPr>
          <p:cNvSpPr/>
          <p:nvPr/>
        </p:nvSpPr>
        <p:spPr>
          <a:xfrm>
            <a:off x="433646" y="1607127"/>
            <a:ext cx="11526982" cy="4031873"/>
          </a:xfrm>
          <a:prstGeom prst="rect">
            <a:avLst/>
          </a:prstGeom>
        </p:spPr>
        <p:txBody>
          <a:bodyPr wrap="square">
            <a:spAutoFit/>
          </a:bodyPr>
          <a:lstStyle/>
          <a:p>
            <a:pPr lvl="0" algn="just" latinLnBrk="0"/>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Khâm</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phục</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tài</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năng</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và</a:t>
            </a:r>
            <a:r>
              <a:rPr lang="en-US" sz="3200" dirty="0" smtClean="0">
                <a:solidFill>
                  <a:srgbClr val="FF0000"/>
                </a:solidFill>
                <a:latin typeface="Cambria" panose="02040503050406030204" pitchFamily="18" charset="0"/>
                <a:ea typeface="Cambria" panose="02040503050406030204" pitchFamily="18" charset="0"/>
              </a:rPr>
              <a:t> </a:t>
            </a:r>
            <a:r>
              <a:rPr lang="vi-VN" sz="3200" dirty="0" smtClean="0">
                <a:solidFill>
                  <a:srgbClr val="FF0000"/>
                </a:solidFill>
                <a:latin typeface="Cambria" panose="02040503050406030204" pitchFamily="18" charset="0"/>
                <a:ea typeface="Cambria" panose="02040503050406030204" pitchFamily="18" charset="0"/>
              </a:rPr>
              <a:t>những </a:t>
            </a:r>
            <a:r>
              <a:rPr lang="vi-VN" sz="3200" dirty="0">
                <a:solidFill>
                  <a:srgbClr val="FF0000"/>
                </a:solidFill>
                <a:latin typeface="Cambria" panose="02040503050406030204" pitchFamily="18" charset="0"/>
                <a:ea typeface="Cambria" panose="02040503050406030204" pitchFamily="18" charset="0"/>
              </a:rPr>
              <a:t>cống hiến xuất sắc cho sự nghiệp quốc </a:t>
            </a:r>
            <a:r>
              <a:rPr lang="vi-VN" sz="3200" dirty="0" smtClean="0">
                <a:solidFill>
                  <a:srgbClr val="FF0000"/>
                </a:solidFill>
                <a:latin typeface="Cambria" panose="02040503050406030204" pitchFamily="18" charset="0"/>
                <a:ea typeface="Cambria" panose="02040503050406030204" pitchFamily="18" charset="0"/>
              </a:rPr>
              <a:t>phòng</a:t>
            </a:r>
            <a:r>
              <a:rPr lang="en-US" sz="3200" dirty="0" smtClean="0">
                <a:solidFill>
                  <a:srgbClr val="FF0000"/>
                </a:solidFill>
                <a:latin typeface="Cambria" panose="02040503050406030204" pitchFamily="18" charset="0"/>
                <a:ea typeface="Cambria" panose="02040503050406030204" pitchFamily="18" charset="0"/>
              </a:rPr>
              <a:t>, </a:t>
            </a:r>
            <a:r>
              <a:rPr lang="vi-VN" sz="3200" dirty="0" smtClean="0">
                <a:solidFill>
                  <a:srgbClr val="FF0000"/>
                </a:solidFill>
                <a:latin typeface="Cambria" panose="02040503050406030204" pitchFamily="18" charset="0"/>
                <a:ea typeface="Cambria" panose="02040503050406030204" pitchFamily="18" charset="0"/>
              </a:rPr>
              <a:t>xây </a:t>
            </a:r>
            <a:r>
              <a:rPr lang="vi-VN" sz="3200" dirty="0">
                <a:solidFill>
                  <a:srgbClr val="FF0000"/>
                </a:solidFill>
                <a:latin typeface="Cambria" panose="02040503050406030204" pitchFamily="18" charset="0"/>
                <a:ea typeface="Cambria" panose="02040503050406030204" pitchFamily="18" charset="0"/>
              </a:rPr>
              <a:t>dựng nền khoa học trẻ tuổi của đất </a:t>
            </a:r>
            <a:r>
              <a:rPr lang="vi-VN" sz="3200" dirty="0" smtClean="0">
                <a:solidFill>
                  <a:srgbClr val="FF0000"/>
                </a:solidFill>
                <a:latin typeface="Cambria" panose="02040503050406030204" pitchFamily="18" charset="0"/>
                <a:ea typeface="Cambria" panose="02040503050406030204" pitchFamily="18" charset="0"/>
              </a:rPr>
              <a:t>nước</a:t>
            </a:r>
            <a:r>
              <a:rPr lang="en-US" sz="3200" dirty="0" smtClean="0">
                <a:solidFill>
                  <a:srgbClr val="FF0000"/>
                </a:solidFill>
                <a:latin typeface="Cambria" panose="02040503050406030204" pitchFamily="18" charset="0"/>
                <a:ea typeface="Cambria" panose="02040503050406030204" pitchFamily="18" charset="0"/>
              </a:rPr>
              <a:t> </a:t>
            </a:r>
            <a:r>
              <a:rPr lang="vi-VN" sz="3200" dirty="0" smtClean="0">
                <a:solidFill>
                  <a:srgbClr val="FF0000"/>
                </a:solidFill>
                <a:latin typeface="Cambria" panose="02040503050406030204" pitchFamily="18" charset="0"/>
                <a:ea typeface="Cambria" panose="02040503050406030204" pitchFamily="18" charset="0"/>
              </a:rPr>
              <a:t>của </a:t>
            </a:r>
            <a:r>
              <a:rPr lang="vi-VN" sz="3200" dirty="0">
                <a:solidFill>
                  <a:srgbClr val="FF0000"/>
                </a:solidFill>
                <a:latin typeface="Cambria" panose="02040503050406030204" pitchFamily="18" charset="0"/>
                <a:ea typeface="Cambria" panose="02040503050406030204" pitchFamily="18" charset="0"/>
              </a:rPr>
              <a:t>Anh hùng Lao động Trần Đại </a:t>
            </a:r>
            <a:r>
              <a:rPr lang="vi-VN" sz="3200" dirty="0" smtClean="0">
                <a:solidFill>
                  <a:srgbClr val="FF0000"/>
                </a:solidFill>
                <a:latin typeface="Cambria" panose="02040503050406030204" pitchFamily="18" charset="0"/>
                <a:ea typeface="Cambria" panose="02040503050406030204" pitchFamily="18" charset="0"/>
              </a:rPr>
              <a:t>Nghĩa</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một</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nhà</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xuất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sắc</a:t>
            </a:r>
            <a:r>
              <a:rPr lang="en-US" sz="3200" dirty="0">
                <a:solidFill>
                  <a:srgbClr val="FF0000"/>
                </a:solidFill>
                <a:latin typeface="Cambria" panose="02040503050406030204" pitchFamily="18" charset="0"/>
                <a:ea typeface="Cambria" panose="02040503050406030204" pitchFamily="18" charset="0"/>
              </a:rPr>
              <a:t>, ham </a:t>
            </a:r>
            <a:r>
              <a:rPr lang="en-US" sz="3200" dirty="0" err="1">
                <a:solidFill>
                  <a:srgbClr val="FF0000"/>
                </a:solidFill>
                <a:latin typeface="Cambria" panose="02040503050406030204" pitchFamily="18" charset="0"/>
                <a:ea typeface="Cambria" panose="02040503050406030204" pitchFamily="18" charset="0"/>
              </a:rPr>
              <a:t>nghiên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cứu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hỏi</a:t>
            </a:r>
            <a:r>
              <a:rPr lang="vi-VN" sz="3200" dirty="0">
                <a:solidFill>
                  <a:srgbClr val="FF0000"/>
                </a:solidFill>
                <a:latin typeface="Cambria" panose="02040503050406030204" pitchFamily="18" charset="0"/>
                <a:ea typeface="Cambria" panose="02040503050406030204" pitchFamily="18" charset="0"/>
              </a:rPr>
              <a:t>. </a:t>
            </a:r>
          </a:p>
          <a:p>
            <a:pPr lvl="0" algn="just" latinLnBrk="0"/>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Tự</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hào</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về</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tấm</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gương</a:t>
            </a:r>
            <a:r>
              <a:rPr lang="vi-VN" sz="3200" dirty="0" smtClean="0">
                <a:solidFill>
                  <a:srgbClr val="FF0000"/>
                </a:solidFill>
                <a:latin typeface="Cambria" panose="02040503050406030204" pitchFamily="18" charset="0"/>
                <a:ea typeface="Cambria" panose="02040503050406030204" pitchFamily="18" charset="0"/>
              </a:rPr>
              <a:t> Anh hùng Lao động Trần Đại Nghĩa</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một</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người</a:t>
            </a:r>
            <a:r>
              <a:rPr lang="vi-VN" sz="3200" dirty="0" smtClean="0">
                <a:solidFill>
                  <a:srgbClr val="FF0000"/>
                </a:solidFill>
                <a:latin typeface="Cambria" panose="02040503050406030204" pitchFamily="18" charset="0"/>
                <a:ea typeface="Cambria" panose="02040503050406030204" pitchFamily="18" charset="0"/>
              </a:rPr>
              <a:t> yêu nước</a:t>
            </a:r>
            <a:r>
              <a:rPr lang="en-US" sz="3200" dirty="0" smtClean="0">
                <a:solidFill>
                  <a:srgbClr val="FF0000"/>
                </a:solidFill>
                <a:latin typeface="Cambria" panose="02040503050406030204" pitchFamily="18" charset="0"/>
                <a:ea typeface="Cambria" panose="02040503050406030204" pitchFamily="18" charset="0"/>
              </a:rPr>
              <a:t>, </a:t>
            </a:r>
            <a:r>
              <a:rPr lang="vi-VN" sz="3200" dirty="0" smtClean="0">
                <a:solidFill>
                  <a:srgbClr val="FF0000"/>
                </a:solidFill>
                <a:latin typeface="Cambria" panose="02040503050406030204" pitchFamily="18" charset="0"/>
                <a:ea typeface="Cambria" panose="02040503050406030204" pitchFamily="18" charset="0"/>
              </a:rPr>
              <a:t>tận </a:t>
            </a:r>
            <a:r>
              <a:rPr lang="vi-VN" sz="3200" dirty="0">
                <a:solidFill>
                  <a:srgbClr val="FF0000"/>
                </a:solidFill>
                <a:latin typeface="Cambria" panose="02040503050406030204" pitchFamily="18" charset="0"/>
                <a:ea typeface="Cambria" panose="02040503050406030204" pitchFamily="18" charset="0"/>
              </a:rPr>
              <a:t>tụy hết lòng </a:t>
            </a:r>
            <a:r>
              <a:rPr lang="en-US" sz="3200" dirty="0" err="1">
                <a:solidFill>
                  <a:srgbClr val="FF0000"/>
                </a:solidFill>
                <a:latin typeface="Cambria" panose="02040503050406030204" pitchFamily="18" charset="0"/>
                <a:ea typeface="Cambria" panose="02040503050406030204" pitchFamily="18" charset="0"/>
              </a:rPr>
              <a:t>vì</a:t>
            </a:r>
            <a:r>
              <a:rPr lang="en-US" sz="3200" dirty="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nước</a:t>
            </a:r>
            <a:r>
              <a:rPr lang="en-US" sz="3200" dirty="0" smtClean="0">
                <a:solidFill>
                  <a:srgbClr val="FF0000"/>
                </a:solidFill>
                <a:latin typeface="Cambria" panose="02040503050406030204" pitchFamily="18" charset="0"/>
                <a:ea typeface="Cambria" panose="02040503050406030204" pitchFamily="18" charset="0"/>
              </a:rPr>
              <a:t>.</a:t>
            </a:r>
          </a:p>
          <a:p>
            <a:pPr lvl="0" algn="just" latinLnBrk="0"/>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Biết</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ơn</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và</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ghi</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nhớ</a:t>
            </a:r>
            <a:r>
              <a:rPr lang="en-US" sz="3200" dirty="0" smtClean="0">
                <a:solidFill>
                  <a:srgbClr val="FF0000"/>
                </a:solidFill>
                <a:latin typeface="Cambria" panose="02040503050406030204" pitchFamily="18" charset="0"/>
                <a:ea typeface="Cambria" panose="02040503050406030204" pitchFamily="18" charset="0"/>
              </a:rPr>
              <a:t> </a:t>
            </a:r>
            <a:r>
              <a:rPr lang="vi-VN" sz="3200" dirty="0" smtClean="0">
                <a:solidFill>
                  <a:srgbClr val="FF0000"/>
                </a:solidFill>
                <a:latin typeface="Cambria" panose="02040503050406030204" pitchFamily="18" charset="0"/>
                <a:ea typeface="Cambria" panose="02040503050406030204" pitchFamily="18" charset="0"/>
              </a:rPr>
              <a:t>công lao của những người đi trước và phấn đấu phát huy truyền thống tốt đẹp của ông cha.</a:t>
            </a:r>
            <a:endPar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00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88647-4674-E1F6-8AE2-97ADC441566A}"/>
              </a:ext>
            </a:extLst>
          </p:cNvPr>
          <p:cNvPicPr>
            <a:picLocks noChangeAspect="1"/>
          </p:cNvPicPr>
          <p:nvPr/>
        </p:nvPicPr>
        <p:blipFill>
          <a:blip r:embed="rId2"/>
          <a:stretch>
            <a:fillRect/>
          </a:stretch>
        </p:blipFill>
        <p:spPr>
          <a:xfrm>
            <a:off x="2926080" y="0"/>
            <a:ext cx="6183630" cy="6858000"/>
          </a:xfrm>
          <a:prstGeom prst="rect">
            <a:avLst/>
          </a:prstGeom>
        </p:spPr>
      </p:pic>
    </p:spTree>
    <p:extLst>
      <p:ext uri="{BB962C8B-B14F-4D97-AF65-F5344CB8AC3E}">
        <p14:creationId xmlns:p14="http://schemas.microsoft.com/office/powerpoint/2010/main" val="2904246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64930-CF18-400D-9D7E-0FA76339E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881" y="1212335"/>
            <a:ext cx="8467119" cy="3657917"/>
          </a:xfrm>
          <a:prstGeom prst="rect">
            <a:avLst/>
          </a:prstGeom>
        </p:spPr>
      </p:pic>
      <p:pic>
        <p:nvPicPr>
          <p:cNvPr id="4" name="Picture 3" descr="A yellow circles with red lines&#10;&#10;Description automatically generated">
            <a:extLst>
              <a:ext uri="{FF2B5EF4-FFF2-40B4-BE49-F238E27FC236}">
                <a16:creationId xmlns:a16="http://schemas.microsoft.com/office/drawing/2014/main" id="{3547E1B8-8F91-DB57-3A0C-AA007AB9E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834601" y="1212335"/>
            <a:ext cx="1780560" cy="847153"/>
          </a:xfrm>
          <a:prstGeom prst="rect">
            <a:avLst/>
          </a:prstGeom>
        </p:spPr>
      </p:pic>
      <p:sp>
        <p:nvSpPr>
          <p:cNvPr id="7" name="Rectangle 6"/>
          <p:cNvSpPr/>
          <p:nvPr/>
        </p:nvSpPr>
        <p:spPr>
          <a:xfrm>
            <a:off x="4372202" y="-47284"/>
            <a:ext cx="3586238" cy="923330"/>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err="1">
                <a:solidFill>
                  <a:schemeClr val="tx2">
                    <a:lumMod val="50000"/>
                  </a:schemeClr>
                </a:solidFill>
                <a:latin typeface=".VnAristote" panose="020B7200000000000000" pitchFamily="34" charset="0"/>
              </a:rPr>
              <a:t>TiÕng</a:t>
            </a:r>
            <a:r>
              <a:rPr lang="en-US" sz="5400" b="1" dirty="0">
                <a:solidFill>
                  <a:schemeClr val="tx2">
                    <a:lumMod val="50000"/>
                  </a:schemeClr>
                </a:solidFill>
                <a:latin typeface=".VnAristote" panose="020B7200000000000000" pitchFamily="34" charset="0"/>
              </a:rPr>
              <a:t> </a:t>
            </a:r>
            <a:r>
              <a:rPr lang="en-US" sz="5400" b="1" dirty="0" err="1">
                <a:solidFill>
                  <a:schemeClr val="tx2">
                    <a:lumMod val="50000"/>
                  </a:schemeClr>
                </a:solidFill>
                <a:latin typeface=".VnAristote" panose="020B7200000000000000" pitchFamily="34" charset="0"/>
              </a:rPr>
              <a:t>ViÖt</a:t>
            </a:r>
            <a:r>
              <a:rPr lang="en-US" sz="5400" b="1" dirty="0">
                <a:solidFill>
                  <a:schemeClr val="tx2">
                    <a:lumMod val="50000"/>
                  </a:schemeClr>
                </a:solidFill>
                <a:latin typeface=".VnAristote" panose="020B7200000000000000" pitchFamily="34" charset="0"/>
              </a:rPr>
              <a:t> 5</a:t>
            </a:r>
          </a:p>
        </p:txBody>
      </p:sp>
      <p:sp>
        <p:nvSpPr>
          <p:cNvPr id="8" name="Rectangle 7"/>
          <p:cNvSpPr/>
          <p:nvPr/>
        </p:nvSpPr>
        <p:spPr>
          <a:xfrm>
            <a:off x="6291451" y="5206541"/>
            <a:ext cx="4200444" cy="707886"/>
          </a:xfrm>
          <a:prstGeom prst="rect">
            <a:avLst/>
          </a:prstGeom>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err="1" smtClean="0">
                <a:solidFill>
                  <a:schemeClr val="tx2">
                    <a:lumMod val="50000"/>
                  </a:schemeClr>
                </a:solidFill>
                <a:latin typeface=".VnAristote" panose="020B7200000000000000" pitchFamily="34" charset="0"/>
              </a:rPr>
              <a:t>TuÇn</a:t>
            </a:r>
            <a:r>
              <a:rPr lang="en-US" sz="4000" b="1" dirty="0" smtClean="0">
                <a:solidFill>
                  <a:schemeClr val="tx2">
                    <a:lumMod val="50000"/>
                  </a:schemeClr>
                </a:solidFill>
                <a:latin typeface=".VnAristote" panose="020B7200000000000000" pitchFamily="34" charset="0"/>
              </a:rPr>
              <a:t> 30 – </a:t>
            </a:r>
            <a:r>
              <a:rPr lang="en-US" sz="4000" b="1" dirty="0" err="1" smtClean="0">
                <a:solidFill>
                  <a:schemeClr val="tx2">
                    <a:lumMod val="50000"/>
                  </a:schemeClr>
                </a:solidFill>
                <a:latin typeface=".VnAristote" panose="020B7200000000000000" pitchFamily="34" charset="0"/>
              </a:rPr>
              <a:t>TiÕt</a:t>
            </a:r>
            <a:r>
              <a:rPr lang="en-US" sz="4000" b="1" dirty="0" smtClean="0">
                <a:solidFill>
                  <a:schemeClr val="tx2">
                    <a:lumMod val="50000"/>
                  </a:schemeClr>
                </a:solidFill>
                <a:latin typeface=".VnAristote" panose="020B7200000000000000" pitchFamily="34" charset="0"/>
              </a:rPr>
              <a:t> 204</a:t>
            </a:r>
            <a:endParaRPr lang="en-US" sz="4000" b="1" dirty="0">
              <a:solidFill>
                <a:schemeClr val="tx2">
                  <a:lumMod val="50000"/>
                </a:schemeClr>
              </a:solidFill>
              <a:latin typeface=".VnAristote" panose="020B7200000000000000" pitchFamily="34" charset="0"/>
            </a:endParaRPr>
          </a:p>
        </p:txBody>
      </p:sp>
    </p:spTree>
    <p:extLst>
      <p:ext uri="{BB962C8B-B14F-4D97-AF65-F5344CB8AC3E}">
        <p14:creationId xmlns:p14="http://schemas.microsoft.com/office/powerpoint/2010/main" val="348860928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F46353-F8A8-E6C5-5670-B411F02C6814}"/>
              </a:ext>
            </a:extLst>
          </p:cNvPr>
          <p:cNvPicPr>
            <a:picLocks noChangeAspect="1"/>
          </p:cNvPicPr>
          <p:nvPr/>
        </p:nvPicPr>
        <p:blipFill>
          <a:blip r:embed="rId2"/>
          <a:stretch>
            <a:fillRect/>
          </a:stretch>
        </p:blipFill>
        <p:spPr>
          <a:xfrm>
            <a:off x="618086" y="0"/>
            <a:ext cx="10388484" cy="3810330"/>
          </a:xfrm>
          <a:prstGeom prst="rect">
            <a:avLst/>
          </a:prstGeom>
        </p:spPr>
      </p:pic>
    </p:spTree>
    <p:extLst>
      <p:ext uri="{BB962C8B-B14F-4D97-AF65-F5344CB8AC3E}">
        <p14:creationId xmlns:p14="http://schemas.microsoft.com/office/powerpoint/2010/main" val="27816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4F68E9-AB1B-AD46-A7F5-1A1CCE5AD16B}"/>
              </a:ext>
            </a:extLst>
          </p:cNvPr>
          <p:cNvSpPr/>
          <p:nvPr/>
        </p:nvSpPr>
        <p:spPr>
          <a:xfrm>
            <a:off x="2718280" y="876714"/>
            <a:ext cx="6755440" cy="1446550"/>
          </a:xfrm>
          <a:prstGeom prst="rect">
            <a:avLst/>
          </a:prstGeom>
          <a:noFill/>
        </p:spPr>
        <p:txBody>
          <a:bodyPr wrap="none" lIns="91440" tIns="45720" rIns="91440" bIns="45720">
            <a:prstTxWarp prst="textArchUp">
              <a:avLst/>
            </a:prstTxWarp>
            <a:spAutoFit/>
          </a:bodyPr>
          <a:lstStyle/>
          <a:p>
            <a:pPr algn="ctr"/>
            <a:r>
              <a:rPr lang="en-US" sz="8800" b="1" cap="none" spc="0" dirty="0">
                <a:ln w="0"/>
                <a:solidFill>
                  <a:srgbClr val="336F5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Chia </a:t>
            </a:r>
            <a:r>
              <a:rPr lang="en-US" sz="8800" b="1" cap="none" spc="0" dirty="0" err="1">
                <a:ln w="0"/>
                <a:solidFill>
                  <a:srgbClr val="336F5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đoạn</a:t>
            </a:r>
            <a:endParaRPr lang="en-US" sz="8800" b="1" cap="none" spc="0" dirty="0">
              <a:ln w="0"/>
              <a:solidFill>
                <a:srgbClr val="336F5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F944CB8E-7672-1149-BA6C-1F72FB56551E}"/>
              </a:ext>
            </a:extLst>
          </p:cNvPr>
          <p:cNvSpPr/>
          <p:nvPr/>
        </p:nvSpPr>
        <p:spPr>
          <a:xfrm>
            <a:off x="1207093" y="1838118"/>
            <a:ext cx="8379359" cy="646331"/>
          </a:xfrm>
          <a:prstGeom prst="rect">
            <a:avLst/>
          </a:prstGeom>
          <a:noFill/>
        </p:spPr>
        <p:txBody>
          <a:bodyPr wrap="square" lIns="91440" tIns="45720" rIns="91440" bIns="45720">
            <a:spAutoFit/>
          </a:bodyPr>
          <a:lstStyle/>
          <a:p>
            <a:pPr algn="ctr"/>
            <a:r>
              <a:rPr lang="en-US" sz="3600" b="1" dirty="0" err="1">
                <a:ln w="0"/>
                <a:solidFill>
                  <a:srgbClr val="EC951C"/>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Đoạn</a:t>
            </a:r>
            <a:r>
              <a:rPr lang="en-US" sz="3600" b="1" dirty="0">
                <a:ln w="0"/>
                <a:solidFill>
                  <a:srgbClr val="EC951C"/>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1</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Từ</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đầu</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smtClean="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đến</a:t>
            </a:r>
            <a:r>
              <a:rPr lang="en-US" sz="3600" b="1" dirty="0" smtClean="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chế</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tạo</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vũ</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khí</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endParaRPr lang="en-US" sz="3600" b="1" cap="none" spc="0"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6AAD4B8-23D3-7246-A388-94FBDCD5EE2D}"/>
              </a:ext>
            </a:extLst>
          </p:cNvPr>
          <p:cNvSpPr/>
          <p:nvPr/>
        </p:nvSpPr>
        <p:spPr>
          <a:xfrm>
            <a:off x="732896" y="2745905"/>
            <a:ext cx="8588084" cy="646331"/>
          </a:xfrm>
          <a:prstGeom prst="rect">
            <a:avLst/>
          </a:prstGeom>
          <a:noFill/>
        </p:spPr>
        <p:txBody>
          <a:bodyPr wrap="square" lIns="91440" tIns="45720" rIns="91440" bIns="45720">
            <a:spAutoFit/>
          </a:bodyPr>
          <a:lstStyle/>
          <a:p>
            <a:pPr algn="ctr"/>
            <a:r>
              <a:rPr lang="en-US" sz="3600" b="1" dirty="0" err="1">
                <a:ln w="0"/>
                <a:solidFill>
                  <a:srgbClr val="EC951C"/>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Đoạn</a:t>
            </a:r>
            <a:r>
              <a:rPr lang="en-US" sz="3600" b="1" dirty="0">
                <a:ln w="0"/>
                <a:solidFill>
                  <a:srgbClr val="EC951C"/>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2</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Tiếp</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theo</a:t>
            </a:r>
            <a:r>
              <a:rPr lang="en-US" sz="3600" b="1" dirty="0" err="1" smtClean="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a:t>
            </a:r>
            <a:r>
              <a:rPr lang="en-US" sz="3600" b="1" dirty="0" smtClean="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a:t>
            </a:r>
            <a:r>
              <a:rPr lang="en-US" sz="3600" b="1" dirty="0" err="1" smtClean="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của</a:t>
            </a:r>
            <a:r>
              <a:rPr lang="en-US" sz="3600" b="1" dirty="0" smtClean="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nước</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nhà</a:t>
            </a:r>
            <a:endParaRPr lang="en-US" sz="3600" b="1" cap="none" spc="0"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C16BA6B-82F6-4D4A-BE41-C0221F258E02}"/>
              </a:ext>
            </a:extLst>
          </p:cNvPr>
          <p:cNvSpPr/>
          <p:nvPr/>
        </p:nvSpPr>
        <p:spPr>
          <a:xfrm>
            <a:off x="1412712" y="3781231"/>
            <a:ext cx="4514634" cy="646331"/>
          </a:xfrm>
          <a:prstGeom prst="rect">
            <a:avLst/>
          </a:prstGeom>
          <a:noFill/>
        </p:spPr>
        <p:txBody>
          <a:bodyPr wrap="none" lIns="91440" tIns="45720" rIns="91440" bIns="45720">
            <a:spAutoFit/>
          </a:bodyPr>
          <a:lstStyle/>
          <a:p>
            <a:pPr algn="ctr"/>
            <a:r>
              <a:rPr lang="en-US" sz="3600" b="1" dirty="0" err="1">
                <a:ln w="0"/>
                <a:solidFill>
                  <a:srgbClr val="EC951C"/>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Đoạn</a:t>
            </a:r>
            <a:r>
              <a:rPr lang="en-US" sz="3600" b="1" dirty="0">
                <a:ln w="0"/>
                <a:solidFill>
                  <a:srgbClr val="EC951C"/>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3</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Đoạn</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còn</a:t>
            </a:r>
            <a:r>
              <a:rPr lang="en-US" sz="3600" b="1"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rPr>
              <a:t>lại</a:t>
            </a:r>
            <a:endParaRPr lang="en-US" sz="3600" b="1" cap="none" spc="0" dirty="0">
              <a:ln w="0"/>
              <a:solidFill>
                <a:srgbClr val="295942"/>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922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735D93-119B-9848-B1D3-89E4CDDE0318}"/>
              </a:ext>
            </a:extLst>
          </p:cNvPr>
          <p:cNvSpPr txBox="1"/>
          <p:nvPr/>
        </p:nvSpPr>
        <p:spPr>
          <a:xfrm>
            <a:off x="1341998" y="1755517"/>
            <a:ext cx="10257693" cy="2123658"/>
          </a:xfrm>
          <a:prstGeom prst="rect">
            <a:avLst/>
          </a:prstGeom>
          <a:noFill/>
        </p:spPr>
        <p:txBody>
          <a:bodyPr wrap="square">
            <a:spAutoFit/>
          </a:bodyPr>
          <a:lstStyle/>
          <a:p>
            <a:r>
              <a:rPr lang="vi-VN" sz="4400" i="1" dirty="0">
                <a:solidFill>
                  <a:srgbClr val="38351E"/>
                </a:solidFill>
                <a:effectLst/>
                <a:latin typeface="Cambria" panose="02040503050406030204" pitchFamily="18" charset="0"/>
                <a:ea typeface="Cambria" panose="02040503050406030204" pitchFamily="18" charset="0"/>
              </a:rPr>
              <a:t>Sau khi học xong bậc trung học ở Sài Gòn,/ năm 1935,/ ông được cấp học bổng/ sang Pháp học đại học.</a:t>
            </a:r>
            <a:endParaRPr lang="x-none" sz="4400" dirty="0">
              <a:solidFill>
                <a:srgbClr val="38351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7BBB660-51F3-F44A-8A0D-0641B463394A}"/>
              </a:ext>
            </a:extLst>
          </p:cNvPr>
          <p:cNvSpPr txBox="1"/>
          <p:nvPr/>
        </p:nvSpPr>
        <p:spPr>
          <a:xfrm>
            <a:off x="3048000" y="328733"/>
            <a:ext cx="6096000" cy="1107996"/>
          </a:xfrm>
          <a:prstGeom prst="rect">
            <a:avLst/>
          </a:prstGeom>
          <a:noFill/>
        </p:spPr>
        <p:txBody>
          <a:bodyPr wrap="square">
            <a:spAutoFit/>
          </a:bodyPr>
          <a:lstStyle/>
          <a:p>
            <a:pPr algn="ctr"/>
            <a:r>
              <a:rPr lang="vi-VN" sz="6600" b="1" dirty="0">
                <a:effectLst/>
                <a:latin typeface="Cambria" panose="02040503050406030204" pitchFamily="18" charset="0"/>
                <a:ea typeface="Cambria" panose="02040503050406030204" pitchFamily="18" charset="0"/>
              </a:rPr>
              <a:t>Luyện đọc câu </a:t>
            </a:r>
          </a:p>
        </p:txBody>
      </p:sp>
    </p:spTree>
    <p:extLst>
      <p:ext uri="{BB962C8B-B14F-4D97-AF65-F5344CB8AC3E}">
        <p14:creationId xmlns:p14="http://schemas.microsoft.com/office/powerpoint/2010/main" val="36491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3447C7-8BC2-44B1-908D-E886D904DBC2}"/>
              </a:ext>
            </a:extLst>
          </p:cNvPr>
          <p:cNvSpPr/>
          <p:nvPr/>
        </p:nvSpPr>
        <p:spPr>
          <a:xfrm>
            <a:off x="4278575" y="537798"/>
            <a:ext cx="6220998"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Giải</a:t>
            </a:r>
            <a:r>
              <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nghĩa</a:t>
            </a:r>
            <a:r>
              <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từ</a:t>
            </a:r>
            <a:endPar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3D5F1F22-740E-45FD-B960-12FA742C0CF9}"/>
              </a:ext>
            </a:extLst>
          </p:cNvPr>
          <p:cNvSpPr/>
          <p:nvPr/>
        </p:nvSpPr>
        <p:spPr>
          <a:xfrm>
            <a:off x="3601616" y="2166764"/>
            <a:ext cx="7800393" cy="2800767"/>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4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Anh </a:t>
            </a:r>
            <a:r>
              <a:rPr kumimoji="0" lang="en-US" sz="4400" b="1" i="0" u="none" strike="noStrike" kern="1200" cap="none" spc="0" normalizeH="0" baseline="0" noProof="0" dirty="0" err="1">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hùng</a:t>
            </a:r>
            <a:r>
              <a:rPr kumimoji="0" lang="en-US" sz="44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lao</a:t>
            </a:r>
            <a:r>
              <a:rPr kumimoji="0" lang="en-US" sz="4400" b="1" i="0" u="none" strike="noStrike" kern="1200" cap="none" spc="0" normalizeH="0" baseline="0" noProof="0" dirty="0">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0"/>
                <a:solidFill>
                  <a:srgbClr val="720705"/>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động</a:t>
            </a:r>
            <a:r>
              <a:rPr kumimoji="0" lang="en-US" sz="4400" b="1" i="0" u="none" strike="noStrike" kern="1200" cap="none" spc="0" normalizeH="0" baseline="0" noProof="0" dirty="0">
                <a:ln w="0"/>
                <a:solidFill>
                  <a:srgbClr val="54336F"/>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sz="4400" b="1" i="0" u="none" strike="noStrike" kern="1200" cap="none" spc="0" normalizeH="0" baseline="0" noProof="0" dirty="0">
                <a:ln w="0"/>
                <a:solidFill>
                  <a:srgbClr val="54336F"/>
                </a:solidFill>
                <a:effectLst/>
                <a:uLnTx/>
                <a:uFillTx/>
                <a:latin typeface="Cambria" panose="02040503050406030204" pitchFamily="18" charset="0"/>
                <a:ea typeface="Cambria" panose="02040503050406030204" pitchFamily="18" charset="0"/>
                <a:cs typeface="Times New Roman" panose="02020603050405020304" pitchFamily="18" charset="0"/>
              </a:rPr>
              <a:t>danh hiệu Nhà nước phong tặng đơn vị hoặc người có thành tích đặc biệt trong lao động.</a:t>
            </a:r>
            <a:r>
              <a:rPr kumimoji="0" lang="en-US" sz="4400" b="1" i="0" u="none" strike="noStrike" kern="1200" cap="none" spc="0" normalizeH="0" baseline="0" noProof="0" dirty="0">
                <a:ln w="0"/>
                <a:solidFill>
                  <a:srgbClr val="54336F"/>
                </a:solidFill>
                <a:effectLst/>
                <a:uLnTx/>
                <a:uFillTx/>
                <a:latin typeface="Cambria" panose="02040503050406030204" pitchFamily="18" charset="0"/>
                <a:ea typeface="Cambria" panose="0204050305040603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A8068D7A-A673-4E6A-BB23-CC2996AC1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4455"/>
            <a:ext cx="4261698" cy="4970206"/>
          </a:xfrm>
          <a:prstGeom prst="rect">
            <a:avLst/>
          </a:prstGeom>
        </p:spPr>
      </p:pic>
    </p:spTree>
    <p:extLst>
      <p:ext uri="{BB962C8B-B14F-4D97-AF65-F5344CB8AC3E}">
        <p14:creationId xmlns:p14="http://schemas.microsoft.com/office/powerpoint/2010/main" val="21376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3447C7-8BC2-44B1-908D-E886D904DBC2}"/>
              </a:ext>
            </a:extLst>
          </p:cNvPr>
          <p:cNvSpPr/>
          <p:nvPr/>
        </p:nvSpPr>
        <p:spPr>
          <a:xfrm>
            <a:off x="2985502" y="351186"/>
            <a:ext cx="6220998"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Giải</a:t>
            </a:r>
            <a:r>
              <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nghĩa</a:t>
            </a:r>
            <a:r>
              <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8000" b="1" i="0" u="none" strike="noStrike" kern="1200" cap="none" spc="0" normalizeH="0" baseline="0" noProof="0" dirty="0" err="1">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từ</a:t>
            </a:r>
            <a:endParaRPr kumimoji="0" lang="en-US" sz="8000" b="1" i="0" u="none" strike="noStrike" kern="1200" cap="none" spc="0" normalizeH="0" baseline="0" noProof="0" dirty="0">
              <a:ln w="0"/>
              <a:solidFill>
                <a:srgbClr val="25121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3D5F1F22-740E-45FD-B960-12FA742C0CF9}"/>
              </a:ext>
            </a:extLst>
          </p:cNvPr>
          <p:cNvSpPr/>
          <p:nvPr/>
        </p:nvSpPr>
        <p:spPr>
          <a:xfrm>
            <a:off x="2137558" y="1959916"/>
            <a:ext cx="8260757" cy="1446550"/>
          </a:xfrm>
          <a:prstGeom prst="rect">
            <a:avLst/>
          </a:prstGeom>
          <a:noFill/>
        </p:spPr>
        <p:txBody>
          <a:bodyPr wrap="square" lIns="91440" tIns="45720" rIns="91440" bIns="45720">
            <a:spAutoFit/>
          </a:bodyPr>
          <a:lstStyle/>
          <a:p>
            <a:pPr lvl="0" algn="just" latinLnBrk="0"/>
            <a:r>
              <a:rPr lang="vi-VN" sz="4400" b="1" dirty="0">
                <a:ln w="0"/>
                <a:solidFill>
                  <a:srgbClr val="720705"/>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Sự nghiệp: công việc lớn, có ích lợi chung cho xã hội.</a:t>
            </a:r>
            <a:endParaRPr kumimoji="0" lang="en-US" sz="4400" b="1" i="0" u="none" strike="noStrike" kern="1200" cap="none" spc="0" normalizeH="0" baseline="0" noProof="0" dirty="0">
              <a:ln w="0"/>
              <a:solidFill>
                <a:srgbClr val="D9534F"/>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145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lfa Slab One - Montserrat Light">
      <a:majorFont>
        <a:latin typeface="Alfa Slab One"/>
        <a:ea typeface="Arial Unicode MS"/>
        <a:cs typeface=""/>
      </a:majorFont>
      <a:minorFont>
        <a:latin typeface="Montserrat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72857"/>
        </a:solidFill>
        <a:ln w="12838" cap="flat">
          <a:noFill/>
          <a:prstDash val="solid"/>
          <a:miter/>
        </a:ln>
        <a:effectLst/>
      </a:spPr>
      <a:bodyPr rtlCol="0" anchor="ctr"/>
      <a:lstStyle>
        <a:defPPr algn="ctr">
          <a:defRPr sz="2400" dirty="0" smtClean="0">
            <a:solidFill>
              <a:srgbClr val="F0ECE6"/>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cqbdjm">
      <a:majorFont>
        <a:latin typeface="Helvetica" panose="020F0302020204030204"/>
        <a:ea typeface="Helvetica"/>
        <a:cs typeface=""/>
      </a:majorFont>
      <a:minorFont>
        <a:latin typeface="Helvetica" panose="020F0502020204030204"/>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cqbdjm">
      <a:majorFont>
        <a:latin typeface="Helvetica" panose="020F0302020204030204"/>
        <a:ea typeface="Helvetica"/>
        <a:cs typeface=""/>
      </a:majorFont>
      <a:minorFont>
        <a:latin typeface="Helvetica" panose="020F0502020204030204"/>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4135</TotalTime>
  <Words>1026</Words>
  <Application>Microsoft Office PowerPoint</Application>
  <PresentationFormat>Widescreen</PresentationFormat>
  <Paragraphs>43</Paragraphs>
  <Slides>24</Slides>
  <Notes>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24</vt:i4>
      </vt:variant>
    </vt:vector>
  </HeadingPairs>
  <TitlesOfParts>
    <vt:vector size="41" baseType="lpstr">
      <vt:lpstr>맑은 고딕</vt:lpstr>
      <vt:lpstr>.VnAristote</vt:lpstr>
      <vt:lpstr>Alfa Slab One</vt:lpstr>
      <vt:lpstr>Aptos</vt:lpstr>
      <vt:lpstr>Aptos Display</vt:lpstr>
      <vt:lpstr>Arial</vt:lpstr>
      <vt:lpstr>Arial Unicode MS</vt:lpstr>
      <vt:lpstr>Calibri</vt:lpstr>
      <vt:lpstr>Cambria</vt:lpstr>
      <vt:lpstr>Helvetica</vt:lpstr>
      <vt:lpstr>Montserrat Light</vt:lpstr>
      <vt:lpstr>Times New Roman</vt:lpstr>
      <vt:lpstr>UVN Banh Mi</vt:lpstr>
      <vt:lpstr>PPTMON theme</vt:lpstr>
      <vt:lpstr>Office 主题​​</vt:lpstr>
      <vt:lpstr>Custom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Huong Thao - 0972115126</dc:creator>
  <cp:lastModifiedBy>Windows 10</cp:lastModifiedBy>
  <cp:revision>302</cp:revision>
  <dcterms:created xsi:type="dcterms:W3CDTF">2019-04-06T05:20:47Z</dcterms:created>
  <dcterms:modified xsi:type="dcterms:W3CDTF">2025-04-08T06:10:34Z</dcterms:modified>
</cp:coreProperties>
</file>