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85" r:id="rId6"/>
  </p:sldMasterIdLst>
  <p:notesMasterIdLst>
    <p:notesMasterId r:id="rId32"/>
  </p:notesMasterIdLst>
  <p:sldIdLst>
    <p:sldId id="267" r:id="rId7"/>
    <p:sldId id="259" r:id="rId8"/>
    <p:sldId id="256" r:id="rId9"/>
    <p:sldId id="262" r:id="rId10"/>
    <p:sldId id="263" r:id="rId11"/>
    <p:sldId id="305" r:id="rId12"/>
    <p:sldId id="304" r:id="rId13"/>
    <p:sldId id="409" r:id="rId14"/>
    <p:sldId id="410" r:id="rId15"/>
    <p:sldId id="265" r:id="rId16"/>
    <p:sldId id="266" r:id="rId17"/>
    <p:sldId id="276" r:id="rId18"/>
    <p:sldId id="415" r:id="rId19"/>
    <p:sldId id="322" r:id="rId20"/>
    <p:sldId id="3933" r:id="rId21"/>
    <p:sldId id="3934" r:id="rId22"/>
    <p:sldId id="3935" r:id="rId23"/>
    <p:sldId id="346" r:id="rId24"/>
    <p:sldId id="416" r:id="rId25"/>
    <p:sldId id="3936" r:id="rId26"/>
    <p:sldId id="3937" r:id="rId27"/>
    <p:sldId id="421" r:id="rId28"/>
    <p:sldId id="325" r:id="rId29"/>
    <p:sldId id="425" r:id="rId30"/>
    <p:sldId id="393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FF"/>
    <a:srgbClr val="FF0066"/>
    <a:srgbClr val="00A200"/>
    <a:srgbClr val="CCFFCC"/>
    <a:srgbClr val="FADD06"/>
    <a:srgbClr val="F6F8FC"/>
    <a:srgbClr val="FFCCFF"/>
    <a:srgbClr val="649B3F"/>
    <a:srgbClr val="C3F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84" autoAdjust="0"/>
  </p:normalViewPr>
  <p:slideViewPr>
    <p:cSldViewPr snapToGrid="0" showGuides="1">
      <p:cViewPr varScale="1">
        <p:scale>
          <a:sx n="65" d="100"/>
          <a:sy n="65" d="100"/>
        </p:scale>
        <p:origin x="66" y="33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0DA67-801F-48A9-99D7-A9DD4A2AB631}"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AFF8A-F3EF-43B9-ABB7-3AB6964E0897}" type="slidenum">
              <a:rPr lang="en-US" smtClean="0"/>
              <a:t>‹#›</a:t>
            </a:fld>
            <a:endParaRPr lang="en-US"/>
          </a:p>
        </p:txBody>
      </p:sp>
    </p:spTree>
    <p:extLst>
      <p:ext uri="{BB962C8B-B14F-4D97-AF65-F5344CB8AC3E}">
        <p14:creationId xmlns:p14="http://schemas.microsoft.com/office/powerpoint/2010/main" val="3632371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00000"/>
                </a:solidFill>
                <a:effectLst/>
                <a:latin typeface="Open Sans" panose="020B0606030504020204" pitchFamily="34" charset="0"/>
              </a:rPr>
              <a:t>Những hình ảnh dưới đây làm cho em suy nghĩ về trái đất của chúng ta: trái đất yêu chuộng hoà bình, trái đất luôn có sự chung tay cùng chung sống của nhiều người, cùng hành động vì hành tinh xanh.</a:t>
            </a:r>
            <a:endParaRPr lang="en-US" dirty="0"/>
          </a:p>
        </p:txBody>
      </p:sp>
      <p:sp>
        <p:nvSpPr>
          <p:cNvPr id="4" name="Slide Number Placeholder 3"/>
          <p:cNvSpPr>
            <a:spLocks noGrp="1"/>
          </p:cNvSpPr>
          <p:nvPr>
            <p:ph type="sldNum" sz="quarter" idx="5"/>
          </p:nvPr>
        </p:nvSpPr>
        <p:spPr/>
        <p:txBody>
          <a:bodyPr/>
          <a:lstStyle/>
          <a:p>
            <a:fld id="{E29AFF8A-F3EF-43B9-ABB7-3AB6964E0897}" type="slidenum">
              <a:rPr lang="en-US" smtClean="0"/>
              <a:t>2</a:t>
            </a:fld>
            <a:endParaRPr lang="en-US"/>
          </a:p>
        </p:txBody>
      </p:sp>
    </p:spTree>
    <p:extLst>
      <p:ext uri="{BB962C8B-B14F-4D97-AF65-F5344CB8AC3E}">
        <p14:creationId xmlns:p14="http://schemas.microsoft.com/office/powerpoint/2010/main" val="227417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AFF8A-F3EF-43B9-ABB7-3AB6964E0897}" type="slidenum">
              <a:rPr lang="en-US" smtClean="0"/>
              <a:t>18</a:t>
            </a:fld>
            <a:endParaRPr lang="en-US"/>
          </a:p>
        </p:txBody>
      </p:sp>
    </p:spTree>
    <p:extLst>
      <p:ext uri="{BB962C8B-B14F-4D97-AF65-F5344CB8AC3E}">
        <p14:creationId xmlns:p14="http://schemas.microsoft.com/office/powerpoint/2010/main" val="321785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444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22989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4098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36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819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594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52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373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104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900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3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66026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2981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91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7218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E566-FE8D-4000-9D44-5A60840FF39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5A359-70A3-401E-8C6D-47F47C88D9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0754F5-2446-4495-8954-20F5851141F3}"/>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5" name="Footer Placeholder 4">
            <a:extLst>
              <a:ext uri="{FF2B5EF4-FFF2-40B4-BE49-F238E27FC236}">
                <a16:creationId xmlns:a16="http://schemas.microsoft.com/office/drawing/2014/main" id="{8EA87411-9E2C-424D-B28C-AE2E76944D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776EE4C-547F-472A-97BE-D667F40D2DC2}"/>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062014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687BF-56CA-4B61-9C4F-A804890B2E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A9A505-10E5-474E-A3FA-41A60394590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11C0C-E174-4D32-A5CD-B51019CAE9B0}"/>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5" name="Footer Placeholder 4">
            <a:extLst>
              <a:ext uri="{FF2B5EF4-FFF2-40B4-BE49-F238E27FC236}">
                <a16:creationId xmlns:a16="http://schemas.microsoft.com/office/drawing/2014/main" id="{1506165C-B167-4916-9B49-FEA4D2212A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D35DFE3-B6A6-4FB7-9E26-0535F2884940}"/>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89072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7EB9-45DC-44A8-9210-C393C802328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389722-8972-4EF5-A619-675B54C7EDA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F7AEA7-6959-426E-9F43-B6E8650E0A3C}"/>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5" name="Footer Placeholder 4">
            <a:extLst>
              <a:ext uri="{FF2B5EF4-FFF2-40B4-BE49-F238E27FC236}">
                <a16:creationId xmlns:a16="http://schemas.microsoft.com/office/drawing/2014/main" id="{2C2D8816-0DE1-4A72-8495-E6857690C38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88DF9AA-B908-4D4E-BBE7-0A50B07944EC}"/>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186780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2C82-9AE0-4C1B-9BE9-1E0FE00DC4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B145DB-F9FC-42FF-8F4B-4C758066E1B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9DD7E1-77C1-4D6D-A2D4-5AC8761144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EFD304-08E8-44FD-80F0-4346B1C90D08}"/>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6" name="Footer Placeholder 5">
            <a:extLst>
              <a:ext uri="{FF2B5EF4-FFF2-40B4-BE49-F238E27FC236}">
                <a16:creationId xmlns:a16="http://schemas.microsoft.com/office/drawing/2014/main" id="{8E983C8F-144C-4CA0-B428-AA0AF5D604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75E1A3E-B161-41CC-BE9F-830C3E9F1A6C}"/>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128883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FBD8-CADC-445E-B9AE-2CCFEEB9560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AAED061-EEA8-4B8A-B4A8-A4DACB1E3B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6704CB-B03A-4F9E-865E-032FA09E154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44A67-1F70-40B9-9AD4-260E8D4B32F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111F2B-F047-4273-98BF-FED50922A60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98F9C-4FAF-4FC6-B6D4-EE34EDC0D293}"/>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8" name="Footer Placeholder 7">
            <a:extLst>
              <a:ext uri="{FF2B5EF4-FFF2-40B4-BE49-F238E27FC236}">
                <a16:creationId xmlns:a16="http://schemas.microsoft.com/office/drawing/2014/main" id="{85FEC59C-37C6-4916-B554-C23AC15D8F5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13BAC3E-91E9-4183-AE9C-A158B3EAA4BD}"/>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118022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73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34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80965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D22FA-7C69-48BE-8A26-F1074874B668}"/>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3" name="Footer Placeholder 2">
            <a:extLst>
              <a:ext uri="{FF2B5EF4-FFF2-40B4-BE49-F238E27FC236}">
                <a16:creationId xmlns:a16="http://schemas.microsoft.com/office/drawing/2014/main" id="{B2683786-4818-4403-8CE4-27BDF5C4B3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846DFCE-E027-438E-8750-9D9DCAB6983E}"/>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534578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06E0-8FCD-4791-9190-C7BABBC61E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E73E5E-C6B3-43F7-973E-92E1DC615A4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815D62-89C6-48CF-9D03-4A210DED64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C02E-B47C-4D86-9A4A-FB1191F93D25}"/>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6" name="Footer Placeholder 5">
            <a:extLst>
              <a:ext uri="{FF2B5EF4-FFF2-40B4-BE49-F238E27FC236}">
                <a16:creationId xmlns:a16="http://schemas.microsoft.com/office/drawing/2014/main" id="{FFBF0B87-7418-440B-8507-FFD762FBF87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95D7C84-822A-4AB3-AE0F-74D29C0AD620}"/>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88651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B4A4-7DDF-41E2-B632-C1C39E5E8D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30AE52-917C-43A9-9A74-13EE8F39FCC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F4826B-CE5A-48E8-A197-E0E3943724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96788D-AAAF-4093-827A-F4AEE8127195}"/>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6" name="Footer Placeholder 5">
            <a:extLst>
              <a:ext uri="{FF2B5EF4-FFF2-40B4-BE49-F238E27FC236}">
                <a16:creationId xmlns:a16="http://schemas.microsoft.com/office/drawing/2014/main" id="{80FDEECF-1975-4092-BEF4-F6E2DBEE2C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C58EFE5-6630-416B-8A9C-704CA8584C95}"/>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986203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5AD0-FB0E-4D04-87C4-8CB37B7B7F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B0082F-0E52-48A9-BDD9-A5C6C9B568C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B4E69-7D78-4BF4-AF0D-4598F2C29C38}"/>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5" name="Footer Placeholder 4">
            <a:extLst>
              <a:ext uri="{FF2B5EF4-FFF2-40B4-BE49-F238E27FC236}">
                <a16:creationId xmlns:a16="http://schemas.microsoft.com/office/drawing/2014/main" id="{315F8B9A-B6F4-471A-8407-C9E6EFFD8C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97351F2-92ED-4955-967D-3E50D28E2B1F}"/>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2605577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641DA-0DBE-4472-920A-541481A7BD4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C977DD-9B99-46C8-90DE-28F6E92E92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299BE-78AF-4AB5-B83C-89111044B3EF}"/>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4/24/2025</a:t>
            </a:fld>
            <a:endParaRPr lang="en-US" dirty="0"/>
          </a:p>
        </p:txBody>
      </p:sp>
      <p:sp>
        <p:nvSpPr>
          <p:cNvPr id="5" name="Footer Placeholder 4">
            <a:extLst>
              <a:ext uri="{FF2B5EF4-FFF2-40B4-BE49-F238E27FC236}">
                <a16:creationId xmlns:a16="http://schemas.microsoft.com/office/drawing/2014/main" id="{2EE20D56-5DF1-4D2F-878E-AFD90AF1EC6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6E97BE4-37CB-4897-91B4-E12D4C7D24AE}"/>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375367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53148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97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53177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98215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28361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4/24/2025</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84861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402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990279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37789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52.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8" Type="http://schemas.openxmlformats.org/officeDocument/2006/relationships/audio" Target="../media/audio2.wav"/><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gif"/><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6.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30.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A0A1208-C04F-44E8-A350-4787CD576133}"/>
              </a:ext>
            </a:extLst>
          </p:cNvPr>
          <p:cNvSpPr/>
          <p:nvPr/>
        </p:nvSpPr>
        <p:spPr>
          <a:xfrm>
            <a:off x="9744569" y="-255754"/>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2"/>
            <a:stretch>
              <a:fillRect/>
            </a:stretch>
          </a:blipFill>
        </p:spPr>
        <p:txBody>
          <a:bodyPr/>
          <a:lstStyle/>
          <a:p>
            <a:endParaRPr lang="en-US"/>
          </a:p>
        </p:txBody>
      </p:sp>
      <p:pic>
        <p:nvPicPr>
          <p:cNvPr id="8" name="Picture 2" descr="PHÁT TRIỂN NĂNG LỰC THẨM MỸ BẰNG TOÁN HỌC - POMath">
            <a:extLst>
              <a:ext uri="{FF2B5EF4-FFF2-40B4-BE49-F238E27FC236}">
                <a16:creationId xmlns:a16="http://schemas.microsoft.com/office/drawing/2014/main" id="{C08C3C06-C48B-9614-3B1A-1E4F92A66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416287"/>
            <a:ext cx="7956749" cy="44522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3DA0BCC2-07F0-FC3A-ACC2-B213808A979E}"/>
              </a:ext>
            </a:extLst>
          </p:cNvPr>
          <p:cNvPicPr>
            <a:picLocks noChangeAspect="1"/>
          </p:cNvPicPr>
          <p:nvPr/>
        </p:nvPicPr>
        <p:blipFill>
          <a:blip r:embed="rId4"/>
          <a:stretch>
            <a:fillRect/>
          </a:stretch>
        </p:blipFill>
        <p:spPr>
          <a:xfrm>
            <a:off x="8437137" y="3004921"/>
            <a:ext cx="2799288" cy="2799288"/>
          </a:xfrm>
          <a:prstGeom prst="rect">
            <a:avLst/>
          </a:prstGeom>
        </p:spPr>
      </p:pic>
      <p:pic>
        <p:nvPicPr>
          <p:cNvPr id="16" name="Picture 15">
            <a:extLst>
              <a:ext uri="{FF2B5EF4-FFF2-40B4-BE49-F238E27FC236}">
                <a16:creationId xmlns:a16="http://schemas.microsoft.com/office/drawing/2014/main" id="{2AE3647B-6DDC-6E8C-AA77-065C75EBDDE0}"/>
              </a:ext>
            </a:extLst>
          </p:cNvPr>
          <p:cNvPicPr>
            <a:picLocks noChangeAspect="1"/>
          </p:cNvPicPr>
          <p:nvPr/>
        </p:nvPicPr>
        <p:blipFill>
          <a:blip r:embed="rId5"/>
          <a:stretch>
            <a:fillRect/>
          </a:stretch>
        </p:blipFill>
        <p:spPr>
          <a:xfrm>
            <a:off x="955575" y="762001"/>
            <a:ext cx="10961558" cy="3164098"/>
          </a:xfrm>
          <a:prstGeom prst="rect">
            <a:avLst/>
          </a:prstGeom>
        </p:spPr>
      </p:pic>
    </p:spTree>
    <p:extLst>
      <p:ext uri="{BB962C8B-B14F-4D97-AF65-F5344CB8AC3E}">
        <p14:creationId xmlns:p14="http://schemas.microsoft.com/office/powerpoint/2010/main" val="51356986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513AB05-27D1-4602-AC07-EBF2AA8099B9}"/>
              </a:ext>
            </a:extLst>
          </p:cNvPr>
          <p:cNvGrpSpPr/>
          <p:nvPr/>
        </p:nvGrpSpPr>
        <p:grpSpPr>
          <a:xfrm>
            <a:off x="6123146" y="3656123"/>
            <a:ext cx="5561110" cy="2709729"/>
            <a:chOff x="6096000" y="3244032"/>
            <a:chExt cx="5561110" cy="2709729"/>
          </a:xfrm>
        </p:grpSpPr>
        <p:sp>
          <p:nvSpPr>
            <p:cNvPr id="12" name="Rectangle: Rounded Corners 11">
              <a:extLst>
                <a:ext uri="{FF2B5EF4-FFF2-40B4-BE49-F238E27FC236}">
                  <a16:creationId xmlns:a16="http://schemas.microsoft.com/office/drawing/2014/main" id="{5A06B1AF-D34F-4DDC-A546-76F4F90EDAA3}"/>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3. Ngắt, nghỉ đúng chỗ.</a:t>
              </a:r>
              <a:endParaRPr kumimoji="0" lang="vi-VN"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3B63C99-BB7C-42FC-8E2F-18390F07D948}"/>
                </a:ext>
              </a:extLst>
            </p:cNvPr>
            <p:cNvGrpSpPr/>
            <p:nvPr/>
          </p:nvGrpSpPr>
          <p:grpSpPr>
            <a:xfrm>
              <a:off x="8361444" y="4116552"/>
              <a:ext cx="1583311" cy="469963"/>
              <a:chOff x="3190408" y="4309039"/>
              <a:chExt cx="1583311" cy="469963"/>
            </a:xfrm>
          </p:grpSpPr>
          <p:pic>
            <p:nvPicPr>
              <p:cNvPr id="23" name="Picture 22">
                <a:extLst>
                  <a:ext uri="{FF2B5EF4-FFF2-40B4-BE49-F238E27FC236}">
                    <a16:creationId xmlns:a16="http://schemas.microsoft.com/office/drawing/2014/main" id="{9EA9A807-D805-4C60-BAC7-7A9BE38C0B9F}"/>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24" name="Picture 23">
                <a:extLst>
                  <a:ext uri="{FF2B5EF4-FFF2-40B4-BE49-F238E27FC236}">
                    <a16:creationId xmlns:a16="http://schemas.microsoft.com/office/drawing/2014/main" id="{C882AD6A-7AE4-44C9-83D1-88227051E33A}"/>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25" name="Picture 24">
                <a:extLst>
                  <a:ext uri="{FF2B5EF4-FFF2-40B4-BE49-F238E27FC236}">
                    <a16:creationId xmlns:a16="http://schemas.microsoft.com/office/drawing/2014/main" id="{D99592CB-9ACE-416A-AC7D-EED0E03F515B}"/>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14" name="Group 13">
              <a:extLst>
                <a:ext uri="{FF2B5EF4-FFF2-40B4-BE49-F238E27FC236}">
                  <a16:creationId xmlns:a16="http://schemas.microsoft.com/office/drawing/2014/main" id="{36B0E720-9B4E-4F29-B31B-01446C7F9FCE}"/>
                </a:ext>
              </a:extLst>
            </p:cNvPr>
            <p:cNvGrpSpPr/>
            <p:nvPr/>
          </p:nvGrpSpPr>
          <p:grpSpPr>
            <a:xfrm>
              <a:off x="8468135" y="4692277"/>
              <a:ext cx="1583311" cy="469963"/>
              <a:chOff x="3190408" y="4309039"/>
              <a:chExt cx="1583311" cy="469963"/>
            </a:xfrm>
          </p:grpSpPr>
          <p:pic>
            <p:nvPicPr>
              <p:cNvPr id="20" name="Picture 19">
                <a:extLst>
                  <a:ext uri="{FF2B5EF4-FFF2-40B4-BE49-F238E27FC236}">
                    <a16:creationId xmlns:a16="http://schemas.microsoft.com/office/drawing/2014/main" id="{0B198AC8-9B61-4707-A402-DE7B1D5956C8}"/>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D3824F82-A30E-4E4C-BF66-E97A0E510945}"/>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40E95EE3-C914-4316-ADD7-B0F17503DD8A}"/>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15" name="Group 14">
              <a:extLst>
                <a:ext uri="{FF2B5EF4-FFF2-40B4-BE49-F238E27FC236}">
                  <a16:creationId xmlns:a16="http://schemas.microsoft.com/office/drawing/2014/main" id="{6FA29395-F980-4C11-9211-12B58BB2A889}"/>
                </a:ext>
              </a:extLst>
            </p:cNvPr>
            <p:cNvGrpSpPr/>
            <p:nvPr/>
          </p:nvGrpSpPr>
          <p:grpSpPr>
            <a:xfrm>
              <a:off x="10063771" y="5147533"/>
              <a:ext cx="1583311" cy="469963"/>
              <a:chOff x="3261660" y="4178410"/>
              <a:chExt cx="1583311" cy="469963"/>
            </a:xfrm>
          </p:grpSpPr>
          <p:pic>
            <p:nvPicPr>
              <p:cNvPr id="17" name="Picture 16">
                <a:extLst>
                  <a:ext uri="{FF2B5EF4-FFF2-40B4-BE49-F238E27FC236}">
                    <a16:creationId xmlns:a16="http://schemas.microsoft.com/office/drawing/2014/main" id="{34B85528-31D3-40D5-A3C0-2DB87A56A576}"/>
                  </a:ext>
                </a:extLst>
              </p:cNvPr>
              <p:cNvPicPr>
                <a:picLocks noChangeAspect="1"/>
              </p:cNvPicPr>
              <p:nvPr/>
            </p:nvPicPr>
            <p:blipFill>
              <a:blip r:embed="rId4"/>
              <a:stretch>
                <a:fillRect/>
              </a:stretch>
            </p:blipFill>
            <p:spPr>
              <a:xfrm>
                <a:off x="3818334" y="4178410"/>
                <a:ext cx="469963" cy="469963"/>
              </a:xfrm>
              <a:prstGeom prst="rect">
                <a:avLst/>
              </a:prstGeom>
            </p:spPr>
          </p:pic>
          <p:pic>
            <p:nvPicPr>
              <p:cNvPr id="18" name="Picture 17">
                <a:extLst>
                  <a:ext uri="{FF2B5EF4-FFF2-40B4-BE49-F238E27FC236}">
                    <a16:creationId xmlns:a16="http://schemas.microsoft.com/office/drawing/2014/main" id="{63DA84CF-4197-47E5-B727-2E004F885852}"/>
                  </a:ext>
                </a:extLst>
              </p:cNvPr>
              <p:cNvPicPr>
                <a:picLocks noChangeAspect="1"/>
              </p:cNvPicPr>
              <p:nvPr/>
            </p:nvPicPr>
            <p:blipFill>
              <a:blip r:embed="rId5"/>
              <a:stretch>
                <a:fillRect/>
              </a:stretch>
            </p:blipFill>
            <p:spPr>
              <a:xfrm>
                <a:off x="3261660" y="4178410"/>
                <a:ext cx="469963" cy="469963"/>
              </a:xfrm>
              <a:prstGeom prst="rect">
                <a:avLst/>
              </a:prstGeom>
            </p:spPr>
          </p:pic>
          <p:pic>
            <p:nvPicPr>
              <p:cNvPr id="19" name="Picture 18">
                <a:extLst>
                  <a:ext uri="{FF2B5EF4-FFF2-40B4-BE49-F238E27FC236}">
                    <a16:creationId xmlns:a16="http://schemas.microsoft.com/office/drawing/2014/main" id="{E8FDA72B-53D9-4239-8534-0F3FEE438A18}"/>
                  </a:ext>
                </a:extLst>
              </p:cNvPr>
              <p:cNvPicPr>
                <a:picLocks noChangeAspect="1"/>
              </p:cNvPicPr>
              <p:nvPr/>
            </p:nvPicPr>
            <p:blipFill>
              <a:blip r:embed="rId6"/>
              <a:stretch>
                <a:fillRect/>
              </a:stretch>
            </p:blipFill>
            <p:spPr>
              <a:xfrm>
                <a:off x="4375008" y="4178410"/>
                <a:ext cx="469963" cy="469963"/>
              </a:xfrm>
              <a:prstGeom prst="rect">
                <a:avLst/>
              </a:prstGeom>
            </p:spPr>
          </p:pic>
        </p:grpSp>
        <p:sp>
          <p:nvSpPr>
            <p:cNvPr id="16" name="Rectangle: Rounded Corners 15">
              <a:extLst>
                <a:ext uri="{FF2B5EF4-FFF2-40B4-BE49-F238E27FC236}">
                  <a16:creationId xmlns:a16="http://schemas.microsoft.com/office/drawing/2014/main" id="{B95E9BE7-E8F4-414A-A2E4-532987D2F06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2D611757-0265-4940-AC33-324CC40B77E3}"/>
              </a:ext>
            </a:extLst>
          </p:cNvPr>
          <p:cNvGrpSpPr/>
          <p:nvPr/>
        </p:nvGrpSpPr>
        <p:grpSpPr>
          <a:xfrm>
            <a:off x="294598" y="3581319"/>
            <a:ext cx="5561110" cy="2784533"/>
            <a:chOff x="226098" y="3169228"/>
            <a:chExt cx="5561110" cy="2784533"/>
          </a:xfrm>
        </p:grpSpPr>
        <p:sp>
          <p:nvSpPr>
            <p:cNvPr id="29" name="Rectangle: Rounded Corners 28">
              <a:extLst>
                <a:ext uri="{FF2B5EF4-FFF2-40B4-BE49-F238E27FC236}">
                  <a16:creationId xmlns:a16="http://schemas.microsoft.com/office/drawing/2014/main" id="{A92557E3-9241-4689-AE6A-7B86358F6355}"/>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CADC4C66-FF3C-4773-9A8F-A74D6284483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A75FF11A-25B2-49F2-A9C2-A63D69049BDE}"/>
                </a:ext>
              </a:extLst>
            </p:cNvPr>
            <p:cNvPicPr>
              <a:picLocks noChangeAspect="1"/>
            </p:cNvPicPr>
            <p:nvPr/>
          </p:nvPicPr>
          <p:blipFill>
            <a:blip r:embed="rId7"/>
            <a:stretch>
              <a:fillRect/>
            </a:stretch>
          </p:blipFill>
          <p:spPr>
            <a:xfrm flipH="1">
              <a:off x="324528" y="3950336"/>
              <a:ext cx="609091" cy="609091"/>
            </a:xfrm>
            <a:prstGeom prst="rect">
              <a:avLst/>
            </a:prstGeom>
          </p:spPr>
        </p:pic>
        <p:pic>
          <p:nvPicPr>
            <p:cNvPr id="32" name="Picture 31">
              <a:extLst>
                <a:ext uri="{FF2B5EF4-FFF2-40B4-BE49-F238E27FC236}">
                  <a16:creationId xmlns:a16="http://schemas.microsoft.com/office/drawing/2014/main" id="{8ABB2D96-2FD4-4A90-955E-51F1C4105B0B}"/>
                </a:ext>
              </a:extLst>
            </p:cNvPr>
            <p:cNvPicPr>
              <a:picLocks noChangeAspect="1"/>
            </p:cNvPicPr>
            <p:nvPr/>
          </p:nvPicPr>
          <p:blipFill>
            <a:blip r:embed="rId7"/>
            <a:stretch>
              <a:fillRect/>
            </a:stretch>
          </p:blipFill>
          <p:spPr>
            <a:xfrm flipH="1">
              <a:off x="324528" y="4544021"/>
              <a:ext cx="609091" cy="609091"/>
            </a:xfrm>
            <a:prstGeom prst="rect">
              <a:avLst/>
            </a:prstGeom>
          </p:spPr>
        </p:pic>
        <p:pic>
          <p:nvPicPr>
            <p:cNvPr id="33" name="Picture 32">
              <a:extLst>
                <a:ext uri="{FF2B5EF4-FFF2-40B4-BE49-F238E27FC236}">
                  <a16:creationId xmlns:a16="http://schemas.microsoft.com/office/drawing/2014/main" id="{84F5389F-31EE-4A7F-92D3-50B596980B6B}"/>
                </a:ext>
              </a:extLst>
            </p:cNvPr>
            <p:cNvPicPr>
              <a:picLocks noChangeAspect="1"/>
            </p:cNvPicPr>
            <p:nvPr/>
          </p:nvPicPr>
          <p:blipFill>
            <a:blip r:embed="rId7"/>
            <a:stretch>
              <a:fillRect/>
            </a:stretch>
          </p:blipFill>
          <p:spPr>
            <a:xfrm flipH="1">
              <a:off x="324528" y="5242918"/>
              <a:ext cx="609091" cy="609091"/>
            </a:xfrm>
            <a:prstGeom prst="rect">
              <a:avLst/>
            </a:prstGeom>
          </p:spPr>
        </p:pic>
      </p:grpSp>
      <p:sp>
        <p:nvSpPr>
          <p:cNvPr id="35" name="Freeform 15">
            <a:extLst>
              <a:ext uri="{FF2B5EF4-FFF2-40B4-BE49-F238E27FC236}">
                <a16:creationId xmlns:a16="http://schemas.microsoft.com/office/drawing/2014/main" id="{82CBB726-484A-4AE2-871B-C3C927C9DF27}"/>
              </a:ext>
            </a:extLst>
          </p:cNvPr>
          <p:cNvSpPr/>
          <p:nvPr/>
        </p:nvSpPr>
        <p:spPr>
          <a:xfrm>
            <a:off x="548134" y="2195189"/>
            <a:ext cx="1757077" cy="1847124"/>
          </a:xfrm>
          <a:custGeom>
            <a:avLst/>
            <a:gdLst/>
            <a:ahLst/>
            <a:cxnLst/>
            <a:rect l="l" t="t" r="r" b="b"/>
            <a:pathLst>
              <a:path w="1757077" h="1847124">
                <a:moveTo>
                  <a:pt x="0" y="0"/>
                </a:moveTo>
                <a:lnTo>
                  <a:pt x="1757077" y="0"/>
                </a:lnTo>
                <a:lnTo>
                  <a:pt x="1757077" y="1847124"/>
                </a:lnTo>
                <a:lnTo>
                  <a:pt x="0" y="1847124"/>
                </a:lnTo>
                <a:lnTo>
                  <a:pt x="0" y="0"/>
                </a:lnTo>
                <a:close/>
              </a:path>
            </a:pathLst>
          </a:custGeom>
          <a:blipFill>
            <a:blip r:embed="rId8">
              <a:extLst>
                <a:ext uri="{96DAC541-7B7A-43D3-8B79-37D633B846F1}">
                  <asvg:svgBlip xmlns="" xmlns:asvg="http://schemas.microsoft.com/office/drawing/2016/SVG/main" r:embed="rId10"/>
                </a:ext>
              </a:extLst>
            </a:blip>
            <a:stretch>
              <a:fillRect/>
            </a:stretch>
          </a:blipFill>
        </p:spPr>
        <p:txBody>
          <a:bodyPr/>
          <a:lstStyle/>
          <a:p>
            <a:endParaRPr lang="en-US"/>
          </a:p>
        </p:txBody>
      </p:sp>
      <p:pic>
        <p:nvPicPr>
          <p:cNvPr id="2" name="Picture 1">
            <a:extLst>
              <a:ext uri="{FF2B5EF4-FFF2-40B4-BE49-F238E27FC236}">
                <a16:creationId xmlns:a16="http://schemas.microsoft.com/office/drawing/2014/main" id="{2968BA29-E349-5382-9883-74F3A16B67C3}"/>
              </a:ext>
            </a:extLst>
          </p:cNvPr>
          <p:cNvPicPr>
            <a:picLocks noChangeAspect="1"/>
          </p:cNvPicPr>
          <p:nvPr/>
        </p:nvPicPr>
        <p:blipFill>
          <a:blip r:embed="rId11"/>
          <a:stretch>
            <a:fillRect/>
          </a:stretch>
        </p:blipFill>
        <p:spPr>
          <a:xfrm>
            <a:off x="-173759" y="310488"/>
            <a:ext cx="12058933" cy="3212870"/>
          </a:xfrm>
          <a:prstGeom prst="rect">
            <a:avLst/>
          </a:prstGeom>
        </p:spPr>
      </p:pic>
    </p:spTree>
    <p:extLst>
      <p:ext uri="{BB962C8B-B14F-4D97-AF65-F5344CB8AC3E}">
        <p14:creationId xmlns:p14="http://schemas.microsoft.com/office/powerpoint/2010/main" val="104240948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3" name="cashreg.wav"/>
                                            </p:tgtEl>
                                          </p:cMediaNode>
                                        </p:audio>
                                      </p:sub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A75AB-1BDC-4950-809B-DA349D231AC5}"/>
              </a:ext>
            </a:extLst>
          </p:cNvPr>
          <p:cNvGrpSpPr/>
          <p:nvPr/>
        </p:nvGrpSpPr>
        <p:grpSpPr>
          <a:xfrm>
            <a:off x="616128" y="2649240"/>
            <a:ext cx="7586625" cy="3682646"/>
            <a:chOff x="4841104" y="3804755"/>
            <a:chExt cx="5882697" cy="2855537"/>
          </a:xfrm>
        </p:grpSpPr>
        <p:grpSp>
          <p:nvGrpSpPr>
            <p:cNvPr id="10" name="Group 9">
              <a:extLst>
                <a:ext uri="{FF2B5EF4-FFF2-40B4-BE49-F238E27FC236}">
                  <a16:creationId xmlns:a16="http://schemas.microsoft.com/office/drawing/2014/main" id="{4B3A8FB8-5454-4D05-9D03-085561DBF3CF}"/>
                </a:ext>
              </a:extLst>
            </p:cNvPr>
            <p:cNvGrpSpPr/>
            <p:nvPr/>
          </p:nvGrpSpPr>
          <p:grpSpPr>
            <a:xfrm>
              <a:off x="4841104" y="3804755"/>
              <a:ext cx="5882697" cy="2855537"/>
              <a:chOff x="2975204" y="1242806"/>
              <a:chExt cx="5882697" cy="2855537"/>
            </a:xfrm>
          </p:grpSpPr>
          <p:sp>
            <p:nvSpPr>
              <p:cNvPr id="20" name="Rectangle: Rounded Corners 12">
                <a:extLst>
                  <a:ext uri="{FF2B5EF4-FFF2-40B4-BE49-F238E27FC236}">
                    <a16:creationId xmlns:a16="http://schemas.microsoft.com/office/drawing/2014/main" id="{9B084204-3D5F-4524-8938-021F52807631}"/>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44133716-CA7B-4330-9BD9-4A444433D62B}"/>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797C14C5-F408-41B2-8CA0-7B541218B63C}"/>
                </a:ext>
              </a:extLst>
            </p:cNvPr>
            <p:cNvPicPr>
              <a:picLocks noChangeAspect="1"/>
            </p:cNvPicPr>
            <p:nvPr/>
          </p:nvPicPr>
          <p:blipFill>
            <a:blip r:embed="rId2"/>
            <a:stretch>
              <a:fillRect/>
            </a:stretch>
          </p:blipFill>
          <p:spPr>
            <a:xfrm>
              <a:off x="7918665" y="4987668"/>
              <a:ext cx="469963" cy="469963"/>
            </a:xfrm>
            <a:prstGeom prst="rect">
              <a:avLst/>
            </a:prstGeom>
          </p:spPr>
        </p:pic>
        <p:pic>
          <p:nvPicPr>
            <p:cNvPr id="12" name="Picture 11">
              <a:extLst>
                <a:ext uri="{FF2B5EF4-FFF2-40B4-BE49-F238E27FC236}">
                  <a16:creationId xmlns:a16="http://schemas.microsoft.com/office/drawing/2014/main" id="{F15685E9-3574-42E9-9D98-88477561C713}"/>
                </a:ext>
              </a:extLst>
            </p:cNvPr>
            <p:cNvPicPr>
              <a:picLocks noChangeAspect="1"/>
            </p:cNvPicPr>
            <p:nvPr/>
          </p:nvPicPr>
          <p:blipFill>
            <a:blip r:embed="rId3"/>
            <a:stretch>
              <a:fillRect/>
            </a:stretch>
          </p:blipFill>
          <p:spPr>
            <a:xfrm>
              <a:off x="7361991" y="4987668"/>
              <a:ext cx="469963" cy="469963"/>
            </a:xfrm>
            <a:prstGeom prst="rect">
              <a:avLst/>
            </a:prstGeom>
          </p:spPr>
        </p:pic>
        <p:pic>
          <p:nvPicPr>
            <p:cNvPr id="13" name="Picture 12">
              <a:extLst>
                <a:ext uri="{FF2B5EF4-FFF2-40B4-BE49-F238E27FC236}">
                  <a16:creationId xmlns:a16="http://schemas.microsoft.com/office/drawing/2014/main" id="{94DA71C9-D95F-4E2E-AF73-266BF67B755B}"/>
                </a:ext>
              </a:extLst>
            </p:cNvPr>
            <p:cNvPicPr>
              <a:picLocks noChangeAspect="1"/>
            </p:cNvPicPr>
            <p:nvPr/>
          </p:nvPicPr>
          <p:blipFill>
            <a:blip r:embed="rId4"/>
            <a:stretch>
              <a:fillRect/>
            </a:stretch>
          </p:blipFill>
          <p:spPr>
            <a:xfrm>
              <a:off x="8475339" y="4987668"/>
              <a:ext cx="469963" cy="469963"/>
            </a:xfrm>
            <a:prstGeom prst="rect">
              <a:avLst/>
            </a:prstGeom>
          </p:spPr>
        </p:pic>
        <p:pic>
          <p:nvPicPr>
            <p:cNvPr id="14" name="Picture 13">
              <a:extLst>
                <a:ext uri="{FF2B5EF4-FFF2-40B4-BE49-F238E27FC236}">
                  <a16:creationId xmlns:a16="http://schemas.microsoft.com/office/drawing/2014/main" id="{6043FF04-51B4-409F-9616-99D8282C5FFE}"/>
                </a:ext>
              </a:extLst>
            </p:cNvPr>
            <p:cNvPicPr>
              <a:picLocks noChangeAspect="1"/>
            </p:cNvPicPr>
            <p:nvPr/>
          </p:nvPicPr>
          <p:blipFill>
            <a:blip r:embed="rId2"/>
            <a:stretch>
              <a:fillRect/>
            </a:stretch>
          </p:blipFill>
          <p:spPr>
            <a:xfrm>
              <a:off x="7939261" y="5538451"/>
              <a:ext cx="469963" cy="469963"/>
            </a:xfrm>
            <a:prstGeom prst="rect">
              <a:avLst/>
            </a:prstGeom>
          </p:spPr>
        </p:pic>
        <p:pic>
          <p:nvPicPr>
            <p:cNvPr id="15" name="Picture 14">
              <a:extLst>
                <a:ext uri="{FF2B5EF4-FFF2-40B4-BE49-F238E27FC236}">
                  <a16:creationId xmlns:a16="http://schemas.microsoft.com/office/drawing/2014/main" id="{F61CA4A6-989D-4CC0-91F7-D9C698DCEFD1}"/>
                </a:ext>
              </a:extLst>
            </p:cNvPr>
            <p:cNvPicPr>
              <a:picLocks noChangeAspect="1"/>
            </p:cNvPicPr>
            <p:nvPr/>
          </p:nvPicPr>
          <p:blipFill>
            <a:blip r:embed="rId3"/>
            <a:stretch>
              <a:fillRect/>
            </a:stretch>
          </p:blipFill>
          <p:spPr>
            <a:xfrm>
              <a:off x="7382586" y="5538451"/>
              <a:ext cx="469963" cy="469963"/>
            </a:xfrm>
            <a:prstGeom prst="rect">
              <a:avLst/>
            </a:prstGeom>
          </p:spPr>
        </p:pic>
        <p:pic>
          <p:nvPicPr>
            <p:cNvPr id="16" name="Picture 15">
              <a:extLst>
                <a:ext uri="{FF2B5EF4-FFF2-40B4-BE49-F238E27FC236}">
                  <a16:creationId xmlns:a16="http://schemas.microsoft.com/office/drawing/2014/main" id="{A5CABDFD-98DC-4453-9BC3-43859564C56D}"/>
                </a:ext>
              </a:extLst>
            </p:cNvPr>
            <p:cNvPicPr>
              <a:picLocks noChangeAspect="1"/>
            </p:cNvPicPr>
            <p:nvPr/>
          </p:nvPicPr>
          <p:blipFill>
            <a:blip r:embed="rId4"/>
            <a:stretch>
              <a:fillRect/>
            </a:stretch>
          </p:blipFill>
          <p:spPr>
            <a:xfrm>
              <a:off x="8495935" y="5538451"/>
              <a:ext cx="469963" cy="469963"/>
            </a:xfrm>
            <a:prstGeom prst="rect">
              <a:avLst/>
            </a:prstGeom>
          </p:spPr>
        </p:pic>
        <p:pic>
          <p:nvPicPr>
            <p:cNvPr id="17" name="Picture 16">
              <a:extLst>
                <a:ext uri="{FF2B5EF4-FFF2-40B4-BE49-F238E27FC236}">
                  <a16:creationId xmlns:a16="http://schemas.microsoft.com/office/drawing/2014/main" id="{04AFBF42-049D-4843-B0C8-A7F98162BE9F}"/>
                </a:ext>
              </a:extLst>
            </p:cNvPr>
            <p:cNvPicPr>
              <a:picLocks noChangeAspect="1"/>
            </p:cNvPicPr>
            <p:nvPr/>
          </p:nvPicPr>
          <p:blipFill>
            <a:blip r:embed="rId2"/>
            <a:stretch>
              <a:fillRect/>
            </a:stretch>
          </p:blipFill>
          <p:spPr>
            <a:xfrm>
              <a:off x="9665389" y="6099370"/>
              <a:ext cx="469963" cy="469963"/>
            </a:xfrm>
            <a:prstGeom prst="rect">
              <a:avLst/>
            </a:prstGeom>
          </p:spPr>
        </p:pic>
        <p:pic>
          <p:nvPicPr>
            <p:cNvPr id="18" name="Picture 17">
              <a:extLst>
                <a:ext uri="{FF2B5EF4-FFF2-40B4-BE49-F238E27FC236}">
                  <a16:creationId xmlns:a16="http://schemas.microsoft.com/office/drawing/2014/main" id="{DA7CEB03-5A2F-4B95-97A9-BA20DE6660E3}"/>
                </a:ext>
              </a:extLst>
            </p:cNvPr>
            <p:cNvPicPr>
              <a:picLocks noChangeAspect="1"/>
            </p:cNvPicPr>
            <p:nvPr/>
          </p:nvPicPr>
          <p:blipFill>
            <a:blip r:embed="rId3"/>
            <a:stretch>
              <a:fillRect/>
            </a:stretch>
          </p:blipFill>
          <p:spPr>
            <a:xfrm>
              <a:off x="9108715" y="6099370"/>
              <a:ext cx="469963" cy="469963"/>
            </a:xfrm>
            <a:prstGeom prst="rect">
              <a:avLst/>
            </a:prstGeom>
          </p:spPr>
        </p:pic>
        <p:pic>
          <p:nvPicPr>
            <p:cNvPr id="19" name="Picture 18">
              <a:extLst>
                <a:ext uri="{FF2B5EF4-FFF2-40B4-BE49-F238E27FC236}">
                  <a16:creationId xmlns:a16="http://schemas.microsoft.com/office/drawing/2014/main" id="{E00B605D-EA67-417A-AF06-E1C2F8FDFC8A}"/>
                </a:ext>
              </a:extLst>
            </p:cNvPr>
            <p:cNvPicPr>
              <a:picLocks noChangeAspect="1"/>
            </p:cNvPicPr>
            <p:nvPr/>
          </p:nvPicPr>
          <p:blipFill>
            <a:blip r:embed="rId4"/>
            <a:stretch>
              <a:fillRect/>
            </a:stretch>
          </p:blipFill>
          <p:spPr>
            <a:xfrm>
              <a:off x="10222064" y="6099370"/>
              <a:ext cx="469963" cy="469963"/>
            </a:xfrm>
            <a:prstGeom prst="rect">
              <a:avLst/>
            </a:prstGeom>
          </p:spPr>
        </p:pic>
      </p:grpSp>
      <p:pic>
        <p:nvPicPr>
          <p:cNvPr id="23" name="Picture 9">
            <a:extLst>
              <a:ext uri="{FF2B5EF4-FFF2-40B4-BE49-F238E27FC236}">
                <a16:creationId xmlns:a16="http://schemas.microsoft.com/office/drawing/2014/main" id="{9DC55FA4-77DC-4D25-9C18-183D6B9C01A3}"/>
              </a:ext>
            </a:extLst>
          </p:cNvPr>
          <p:cNvPicPr>
            <a:picLocks noChangeAspect="1"/>
          </p:cNvPicPr>
          <p:nvPr/>
        </p:nvPicPr>
        <p:blipFill>
          <a:blip r:embed="rId5"/>
          <a:srcRect/>
          <a:stretch>
            <a:fillRect/>
          </a:stretch>
        </p:blipFill>
        <p:spPr>
          <a:xfrm>
            <a:off x="8329241" y="2165477"/>
            <a:ext cx="3281778" cy="4861893"/>
          </a:xfrm>
          <a:prstGeom prst="rect">
            <a:avLst/>
          </a:prstGeom>
        </p:spPr>
      </p:pic>
      <p:pic>
        <p:nvPicPr>
          <p:cNvPr id="2" name="Picture 1">
            <a:extLst>
              <a:ext uri="{FF2B5EF4-FFF2-40B4-BE49-F238E27FC236}">
                <a16:creationId xmlns:a16="http://schemas.microsoft.com/office/drawing/2014/main" id="{3333A78B-1EC3-B8EB-79B6-07E781907E4A}"/>
              </a:ext>
            </a:extLst>
          </p:cNvPr>
          <p:cNvPicPr>
            <a:picLocks noChangeAspect="1"/>
          </p:cNvPicPr>
          <p:nvPr/>
        </p:nvPicPr>
        <p:blipFill>
          <a:blip r:embed="rId6"/>
          <a:stretch>
            <a:fillRect/>
          </a:stretch>
        </p:blipFill>
        <p:spPr>
          <a:xfrm>
            <a:off x="133067" y="73147"/>
            <a:ext cx="12058933" cy="2261812"/>
          </a:xfrm>
          <a:prstGeom prst="rect">
            <a:avLst/>
          </a:prstGeom>
        </p:spPr>
      </p:pic>
    </p:spTree>
    <p:extLst>
      <p:ext uri="{BB962C8B-B14F-4D97-AF65-F5344CB8AC3E}">
        <p14:creationId xmlns:p14="http://schemas.microsoft.com/office/powerpoint/2010/main" val="18453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8" name="whoosh.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hild and child reading books&#10;&#10;Description automatically generated">
            <a:extLst>
              <a:ext uri="{FF2B5EF4-FFF2-40B4-BE49-F238E27FC236}">
                <a16:creationId xmlns:a16="http://schemas.microsoft.com/office/drawing/2014/main" id="{75321022-5DE9-4F91-8787-8861EC2ACA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887" y="3654652"/>
            <a:ext cx="6132904" cy="2995414"/>
          </a:xfrm>
          <a:prstGeom prst="rect">
            <a:avLst/>
          </a:prstGeom>
        </p:spPr>
      </p:pic>
      <p:pic>
        <p:nvPicPr>
          <p:cNvPr id="5" name="Picture 4">
            <a:extLst>
              <a:ext uri="{FF2B5EF4-FFF2-40B4-BE49-F238E27FC236}">
                <a16:creationId xmlns:a16="http://schemas.microsoft.com/office/drawing/2014/main" id="{2004B9D2-06EB-C5D7-123F-31D7B1C1521B}"/>
              </a:ext>
            </a:extLst>
          </p:cNvPr>
          <p:cNvPicPr>
            <a:picLocks noChangeAspect="1"/>
          </p:cNvPicPr>
          <p:nvPr/>
        </p:nvPicPr>
        <p:blipFill>
          <a:blip r:embed="rId5"/>
          <a:stretch>
            <a:fillRect/>
          </a:stretch>
        </p:blipFill>
        <p:spPr>
          <a:xfrm>
            <a:off x="145260" y="149503"/>
            <a:ext cx="12046740" cy="1292464"/>
          </a:xfrm>
          <a:prstGeom prst="rect">
            <a:avLst/>
          </a:prstGeom>
        </p:spPr>
      </p:pic>
    </p:spTree>
    <p:controls>
      <mc:AlternateContent xmlns:mc="http://schemas.openxmlformats.org/markup-compatibility/2006">
        <mc:Choice xmlns:v="urn:schemas-microsoft-com:vml" Requires="v">
          <p:control spid="1030" name="TextBox1" r:id="rId2" imgW="4848120" imgH="1390680"/>
        </mc:Choice>
        <mc:Fallback>
          <p:control name="TextBox1" r:id="rId2" imgW="4848120" imgH="1390680">
            <p:pic>
              <p:nvPicPr>
                <p:cNvPr id="2" name="TextBox1"/>
                <p:cNvPicPr>
                  <a:picLocks/>
                </p:cNvPicPr>
                <p:nvPr/>
              </p:nvPicPr>
              <p:blipFill>
                <a:blip r:embed="rId6"/>
                <a:srcRect/>
                <a:stretch>
                  <a:fillRect/>
                </a:stretch>
              </p:blipFill>
              <p:spPr bwMode="auto">
                <a:xfrm>
                  <a:off x="3328332" y="1575364"/>
                  <a:ext cx="4849812" cy="1393825"/>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365011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53926D-12F1-21A6-98B0-0D7324F49121}"/>
              </a:ext>
            </a:extLst>
          </p:cNvPr>
          <p:cNvPicPr>
            <a:picLocks noChangeAspect="1"/>
          </p:cNvPicPr>
          <p:nvPr/>
        </p:nvPicPr>
        <p:blipFill>
          <a:blip r:embed="rId2"/>
          <a:stretch>
            <a:fillRect/>
          </a:stretch>
        </p:blipFill>
        <p:spPr>
          <a:xfrm>
            <a:off x="1314356" y="1787574"/>
            <a:ext cx="9254530" cy="3164098"/>
          </a:xfrm>
          <a:prstGeom prst="rect">
            <a:avLst/>
          </a:prstGeom>
        </p:spPr>
      </p:pic>
    </p:spTree>
    <p:extLst>
      <p:ext uri="{BB962C8B-B14F-4D97-AF65-F5344CB8AC3E}">
        <p14:creationId xmlns:p14="http://schemas.microsoft.com/office/powerpoint/2010/main" val="4763644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C0634F6-14AE-4106-96AA-868793395AD2}"/>
              </a:ext>
            </a:extLst>
          </p:cNvPr>
          <p:cNvSpPr/>
          <p:nvPr/>
        </p:nvSpPr>
        <p:spPr>
          <a:xfrm>
            <a:off x="320351" y="1937656"/>
            <a:ext cx="11551297" cy="4761019"/>
          </a:xfrm>
          <a:prstGeom prst="roundRect">
            <a:avLst>
              <a:gd name="adj" fmla="val 8726"/>
            </a:avLst>
          </a:prstGeom>
          <a:solidFill>
            <a:schemeClr val="bg1">
              <a:alpha val="84000"/>
            </a:schemeClr>
          </a:solid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1531917" y="2016239"/>
            <a:ext cx="8930245" cy="1323439"/>
          </a:xfrm>
          <a:prstGeom prst="rect">
            <a:avLst/>
          </a:prstGeom>
          <a:noFill/>
        </p:spPr>
        <p:txBody>
          <a:bodyPr wrap="square">
            <a:spAutoFit/>
          </a:bodyPr>
          <a:lstStyle/>
          <a:p>
            <a:pPr lvl="0" algn="ctr">
              <a:defRPr/>
            </a:pPr>
            <a:r>
              <a:rPr lang="vi-VN" sz="4000" b="1" dirty="0">
                <a:solidFill>
                  <a:srgbClr val="FF0000"/>
                </a:solidFill>
                <a:latin typeface="Calibri" panose="020F0502020204030204" pitchFamily="34" charset="0"/>
                <a:cs typeface="Calibri" panose="020F0502020204030204" pitchFamily="34" charset="0"/>
              </a:rPr>
              <a:t>Năm châu: </a:t>
            </a:r>
            <a:r>
              <a:rPr lang="vi-VN" sz="4000" b="1" dirty="0">
                <a:solidFill>
                  <a:srgbClr val="002060"/>
                </a:solidFill>
                <a:latin typeface="Calibri" panose="020F0502020204030204" pitchFamily="34" charset="0"/>
                <a:cs typeface="Calibri" panose="020F0502020204030204" pitchFamily="34" charset="0"/>
              </a:rPr>
              <a:t>châu Á, châu Âu, châu Phi, châu Mỹ, châu Đại Dương.</a:t>
            </a:r>
          </a:p>
        </p:txBody>
      </p:sp>
      <p:pic>
        <p:nvPicPr>
          <p:cNvPr id="2" name="Picture 1">
            <a:extLst>
              <a:ext uri="{FF2B5EF4-FFF2-40B4-BE49-F238E27FC236}">
                <a16:creationId xmlns:a16="http://schemas.microsoft.com/office/drawing/2014/main" id="{13A21BAD-7912-40A1-B93F-49B8CD752CA4}"/>
              </a:ext>
            </a:extLst>
          </p:cNvPr>
          <p:cNvPicPr>
            <a:picLocks noChangeAspect="1"/>
          </p:cNvPicPr>
          <p:nvPr/>
        </p:nvPicPr>
        <p:blipFill>
          <a:blip r:embed="rId2"/>
          <a:stretch>
            <a:fillRect/>
          </a:stretch>
        </p:blipFill>
        <p:spPr>
          <a:xfrm>
            <a:off x="766879" y="221681"/>
            <a:ext cx="10498222" cy="1408298"/>
          </a:xfrm>
          <a:prstGeom prst="rect">
            <a:avLst/>
          </a:prstGeom>
        </p:spPr>
      </p:pic>
      <p:pic>
        <p:nvPicPr>
          <p:cNvPr id="1026" name="Picture 2" descr="Quan sát lược đồ hình 2, em hãy tìm và nói tên các châu lục, đại dương">
            <a:extLst>
              <a:ext uri="{FF2B5EF4-FFF2-40B4-BE49-F238E27FC236}">
                <a16:creationId xmlns:a16="http://schemas.microsoft.com/office/drawing/2014/main" id="{2F1BF810-01BB-ABB2-B783-EAEE216CC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609" y="3488479"/>
            <a:ext cx="4326763" cy="308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85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C0634F6-14AE-4106-96AA-868793395AD2}"/>
              </a:ext>
            </a:extLst>
          </p:cNvPr>
          <p:cNvSpPr/>
          <p:nvPr/>
        </p:nvSpPr>
        <p:spPr>
          <a:xfrm>
            <a:off x="320351" y="1937656"/>
            <a:ext cx="11551297" cy="4761019"/>
          </a:xfrm>
          <a:prstGeom prst="roundRect">
            <a:avLst>
              <a:gd name="adj" fmla="val 8726"/>
            </a:avLst>
          </a:prstGeom>
          <a:solidFill>
            <a:schemeClr val="bg1">
              <a:alpha val="84000"/>
            </a:schemeClr>
          </a:solid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558141" y="2016239"/>
            <a:ext cx="10770920" cy="1200329"/>
          </a:xfrm>
          <a:prstGeom prst="rect">
            <a:avLst/>
          </a:prstGeom>
          <a:noFill/>
        </p:spPr>
        <p:txBody>
          <a:bodyPr wrap="square">
            <a:spAutoFit/>
          </a:bodyPr>
          <a:lstStyle/>
          <a:p>
            <a:pPr lvl="0" algn="ctr">
              <a:defRPr/>
            </a:pPr>
            <a:r>
              <a:rPr lang="vi-VN" sz="3600" b="1" dirty="0">
                <a:solidFill>
                  <a:srgbClr val="FF0000"/>
                </a:solidFill>
                <a:latin typeface="Calibri" panose="020F0502020204030204" pitchFamily="34" charset="0"/>
                <a:cs typeface="Calibri" panose="020F0502020204030204" pitchFamily="34" charset="0"/>
              </a:rPr>
              <a:t>Khói hình nấm: </a:t>
            </a:r>
            <a:r>
              <a:rPr lang="vi-VN" sz="3600" b="1" dirty="0">
                <a:solidFill>
                  <a:srgbClr val="002060"/>
                </a:solidFill>
                <a:latin typeface="Calibri" panose="020F0502020204030204" pitchFamily="34" charset="0"/>
                <a:cs typeface="Calibri" panose="020F0502020204030204" pitchFamily="34" charset="0"/>
              </a:rPr>
              <a:t>cột khói giống hình cây nấm khổng lồ, sinh ra sau vụ nổ bom H</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bom A.</a:t>
            </a:r>
          </a:p>
        </p:txBody>
      </p:sp>
      <p:pic>
        <p:nvPicPr>
          <p:cNvPr id="2" name="Picture 1">
            <a:extLst>
              <a:ext uri="{FF2B5EF4-FFF2-40B4-BE49-F238E27FC236}">
                <a16:creationId xmlns:a16="http://schemas.microsoft.com/office/drawing/2014/main" id="{13A21BAD-7912-40A1-B93F-49B8CD752CA4}"/>
              </a:ext>
            </a:extLst>
          </p:cNvPr>
          <p:cNvPicPr>
            <a:picLocks noChangeAspect="1"/>
          </p:cNvPicPr>
          <p:nvPr/>
        </p:nvPicPr>
        <p:blipFill>
          <a:blip r:embed="rId2"/>
          <a:stretch>
            <a:fillRect/>
          </a:stretch>
        </p:blipFill>
        <p:spPr>
          <a:xfrm>
            <a:off x="766879" y="221681"/>
            <a:ext cx="10498222" cy="1408298"/>
          </a:xfrm>
          <a:prstGeom prst="rect">
            <a:avLst/>
          </a:prstGeom>
        </p:spPr>
      </p:pic>
      <p:pic>
        <p:nvPicPr>
          <p:cNvPr id="2050" name="Picture 2" descr="Tại sao bom hạt nhân khi nổ tạo thành hình nấm? | Báo Dân trí">
            <a:extLst>
              <a:ext uri="{FF2B5EF4-FFF2-40B4-BE49-F238E27FC236}">
                <a16:creationId xmlns:a16="http://schemas.microsoft.com/office/drawing/2014/main" id="{90E14128-27FC-E775-1360-6BFD92B26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212" y="3293323"/>
            <a:ext cx="6312725" cy="331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36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C0634F6-14AE-4106-96AA-868793395AD2}"/>
              </a:ext>
            </a:extLst>
          </p:cNvPr>
          <p:cNvSpPr/>
          <p:nvPr/>
        </p:nvSpPr>
        <p:spPr>
          <a:xfrm>
            <a:off x="320351" y="1937656"/>
            <a:ext cx="11551297" cy="4761019"/>
          </a:xfrm>
          <a:prstGeom prst="roundRect">
            <a:avLst>
              <a:gd name="adj" fmla="val 8726"/>
            </a:avLst>
          </a:prstGeom>
          <a:solidFill>
            <a:schemeClr val="bg1">
              <a:alpha val="84000"/>
            </a:schemeClr>
          </a:solid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558141" y="2016239"/>
            <a:ext cx="10770920" cy="1200329"/>
          </a:xfrm>
          <a:prstGeom prst="rect">
            <a:avLst/>
          </a:prstGeom>
          <a:noFill/>
        </p:spPr>
        <p:txBody>
          <a:bodyPr wrap="square">
            <a:spAutoFit/>
          </a:bodyPr>
          <a:lstStyle/>
          <a:p>
            <a:pPr lvl="0" algn="ctr">
              <a:defRPr/>
            </a:pPr>
            <a:r>
              <a:rPr lang="vi-VN" sz="3600" b="1" dirty="0">
                <a:solidFill>
                  <a:srgbClr val="FF0000"/>
                </a:solidFill>
                <a:latin typeface="Calibri" panose="020F0502020204030204" pitchFamily="34" charset="0"/>
                <a:cs typeface="Calibri" panose="020F0502020204030204" pitchFamily="34" charset="0"/>
              </a:rPr>
              <a:t>Bom H: </a:t>
            </a:r>
            <a:r>
              <a:rPr lang="vi-VN" sz="3600" b="1" dirty="0">
                <a:solidFill>
                  <a:srgbClr val="002060"/>
                </a:solidFill>
                <a:latin typeface="Calibri" panose="020F0502020204030204" pitchFamily="34" charset="0"/>
                <a:cs typeface="Calibri" panose="020F0502020204030204" pitchFamily="34" charset="0"/>
              </a:rPr>
              <a:t>bom khinh khí, có sức sát thương và phá hoại lớn hơn bom nguyên tử.</a:t>
            </a:r>
          </a:p>
        </p:txBody>
      </p:sp>
      <p:pic>
        <p:nvPicPr>
          <p:cNvPr id="2" name="Picture 1">
            <a:extLst>
              <a:ext uri="{FF2B5EF4-FFF2-40B4-BE49-F238E27FC236}">
                <a16:creationId xmlns:a16="http://schemas.microsoft.com/office/drawing/2014/main" id="{13A21BAD-7912-40A1-B93F-49B8CD752CA4}"/>
              </a:ext>
            </a:extLst>
          </p:cNvPr>
          <p:cNvPicPr>
            <a:picLocks noChangeAspect="1"/>
          </p:cNvPicPr>
          <p:nvPr/>
        </p:nvPicPr>
        <p:blipFill>
          <a:blip r:embed="rId2"/>
          <a:stretch>
            <a:fillRect/>
          </a:stretch>
        </p:blipFill>
        <p:spPr>
          <a:xfrm>
            <a:off x="766879" y="221681"/>
            <a:ext cx="10498222" cy="1408298"/>
          </a:xfrm>
          <a:prstGeom prst="rect">
            <a:avLst/>
          </a:prstGeom>
        </p:spPr>
      </p:pic>
      <p:pic>
        <p:nvPicPr>
          <p:cNvPr id="3074" name="Picture 2" descr="Tại sao bom H nguy hiểm hơn nhiều so với bom nguyên tử">
            <a:extLst>
              <a:ext uri="{FF2B5EF4-FFF2-40B4-BE49-F238E27FC236}">
                <a16:creationId xmlns:a16="http://schemas.microsoft.com/office/drawing/2014/main" id="{42288D16-01CD-E8ED-821B-F5732958F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3233788"/>
            <a:ext cx="5415395" cy="3380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55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C0634F6-14AE-4106-96AA-868793395AD2}"/>
              </a:ext>
            </a:extLst>
          </p:cNvPr>
          <p:cNvSpPr/>
          <p:nvPr/>
        </p:nvSpPr>
        <p:spPr>
          <a:xfrm>
            <a:off x="320351" y="1937656"/>
            <a:ext cx="11551297" cy="4761019"/>
          </a:xfrm>
          <a:prstGeom prst="roundRect">
            <a:avLst>
              <a:gd name="adj" fmla="val 8726"/>
            </a:avLst>
          </a:prstGeom>
          <a:solidFill>
            <a:schemeClr val="bg1">
              <a:alpha val="84000"/>
            </a:schemeClr>
          </a:solid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srgbClr val="ED7D31">
                    <a:lumMod val="50000"/>
                  </a:srgbClr>
                </a:solid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D64F6A1-157D-48E0-977B-C226781E6BB6}"/>
              </a:ext>
            </a:extLst>
          </p:cNvPr>
          <p:cNvSpPr txBox="1"/>
          <p:nvPr/>
        </p:nvSpPr>
        <p:spPr>
          <a:xfrm>
            <a:off x="558141" y="2016239"/>
            <a:ext cx="10770920" cy="707886"/>
          </a:xfrm>
          <a:prstGeom prst="rect">
            <a:avLst/>
          </a:prstGeom>
          <a:noFill/>
        </p:spPr>
        <p:txBody>
          <a:bodyPr wrap="square">
            <a:spAutoFit/>
          </a:bodyPr>
          <a:lstStyle/>
          <a:p>
            <a:pPr lvl="0" algn="ctr">
              <a:defRPr/>
            </a:pPr>
            <a:r>
              <a:rPr lang="pt-BR" sz="4000" b="1" dirty="0">
                <a:solidFill>
                  <a:srgbClr val="FF0000"/>
                </a:solidFill>
                <a:latin typeface="Calibri" panose="020F0502020204030204" pitchFamily="34" charset="0"/>
                <a:cs typeface="Calibri" panose="020F0502020204030204" pitchFamily="34" charset="0"/>
              </a:rPr>
              <a:t>Bom A: </a:t>
            </a:r>
            <a:r>
              <a:rPr lang="pt-BR" sz="4000" b="1" dirty="0">
                <a:solidFill>
                  <a:srgbClr val="002060"/>
                </a:solidFill>
                <a:latin typeface="Calibri" panose="020F0502020204030204" pitchFamily="34" charset="0"/>
                <a:cs typeface="Calibri" panose="020F0502020204030204" pitchFamily="34" charset="0"/>
              </a:rPr>
              <a:t>tên gọi khác của bom nguyên tử.</a:t>
            </a:r>
          </a:p>
        </p:txBody>
      </p:sp>
      <p:pic>
        <p:nvPicPr>
          <p:cNvPr id="2" name="Picture 1">
            <a:extLst>
              <a:ext uri="{FF2B5EF4-FFF2-40B4-BE49-F238E27FC236}">
                <a16:creationId xmlns:a16="http://schemas.microsoft.com/office/drawing/2014/main" id="{13A21BAD-7912-40A1-B93F-49B8CD752CA4}"/>
              </a:ext>
            </a:extLst>
          </p:cNvPr>
          <p:cNvPicPr>
            <a:picLocks noChangeAspect="1"/>
          </p:cNvPicPr>
          <p:nvPr/>
        </p:nvPicPr>
        <p:blipFill>
          <a:blip r:embed="rId2"/>
          <a:stretch>
            <a:fillRect/>
          </a:stretch>
        </p:blipFill>
        <p:spPr>
          <a:xfrm>
            <a:off x="766879" y="221681"/>
            <a:ext cx="10498222" cy="1408298"/>
          </a:xfrm>
          <a:prstGeom prst="rect">
            <a:avLst/>
          </a:prstGeom>
        </p:spPr>
      </p:pic>
      <p:pic>
        <p:nvPicPr>
          <p:cNvPr id="4098" name="Picture 2" descr="Những sự thật về 2 vụ ném bom nguyên tử ở Hiroshima và Nagasaki | VOV.VN">
            <a:extLst>
              <a:ext uri="{FF2B5EF4-FFF2-40B4-BE49-F238E27FC236}">
                <a16:creationId xmlns:a16="http://schemas.microsoft.com/office/drawing/2014/main" id="{0C22903D-389F-B748-7F2E-1C567DD4F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1975" y="2728820"/>
            <a:ext cx="5191558" cy="374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8345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480268" y="744557"/>
            <a:ext cx="11195049" cy="1464231"/>
            <a:chOff x="505150" y="767884"/>
            <a:chExt cx="11195049" cy="1464231"/>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1. </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Những hình ảnh ở khổ thơ đầu giúp chúng ta hình dung về một trái đất như thế nào?</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150" y="1401050"/>
              <a:ext cx="797968" cy="797968"/>
            </a:xfrm>
            <a:prstGeom prst="rect">
              <a:avLst/>
            </a:prstGeom>
          </p:spPr>
        </p:pic>
      </p:grpSp>
      <p:sp>
        <p:nvSpPr>
          <p:cNvPr id="2" name="Rectangle: Rounded Corners 1">
            <a:extLst>
              <a:ext uri="{FF2B5EF4-FFF2-40B4-BE49-F238E27FC236}">
                <a16:creationId xmlns:a16="http://schemas.microsoft.com/office/drawing/2014/main" id="{F7D1ADF7-43F8-FE93-0680-FF7943108A26}"/>
              </a:ext>
            </a:extLst>
          </p:cNvPr>
          <p:cNvSpPr/>
          <p:nvPr/>
        </p:nvSpPr>
        <p:spPr>
          <a:xfrm>
            <a:off x="782703" y="2778827"/>
            <a:ext cx="10892614" cy="2814066"/>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Các hình ảnh ở khổ thơ đầu: </a:t>
            </a:r>
            <a:r>
              <a:rPr lang="vi-VN" sz="3600" b="1" dirty="0">
                <a:solidFill>
                  <a:schemeClr val="tx1"/>
                </a:solidFill>
              </a:rPr>
              <a:t>quả bóng sân bay giữa trời xanh, tiếng chim gù của chim bồ câu, cánh chim hải âu vờn sóng biển</a:t>
            </a:r>
            <a:r>
              <a:rPr lang="vi-VN" sz="3600" dirty="0">
                <a:solidFill>
                  <a:schemeClr val="tx1"/>
                </a:solidFill>
              </a:rPr>
              <a:t>, giúp chúng ta hình dung về một trái đất hòa bình, yên vui.</a:t>
            </a:r>
            <a:endParaRPr lang="en-US" sz="3600" dirty="0">
              <a:solidFill>
                <a:schemeClr val="tx1"/>
              </a:solidFill>
            </a:endParaRPr>
          </a:p>
        </p:txBody>
      </p:sp>
    </p:spTree>
    <p:extLst>
      <p:ext uri="{BB962C8B-B14F-4D97-AF65-F5344CB8AC3E}">
        <p14:creationId xmlns:p14="http://schemas.microsoft.com/office/powerpoint/2010/main" val="121730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480268" y="744557"/>
            <a:ext cx="11195049" cy="1464231"/>
            <a:chOff x="505150" y="767884"/>
            <a:chExt cx="11195049" cy="1464231"/>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464231"/>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2. </a:t>
              </a:r>
              <a:r>
                <a:rPr kumimoji="0" lang="vi-VN"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Theo em, khổ thơ thứ hai ý nói gì? Em chọn ý nào dưới đây? Vì sao?</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150" y="1401050"/>
              <a:ext cx="797968" cy="797968"/>
            </a:xfrm>
            <a:prstGeom prst="rect">
              <a:avLst/>
            </a:prstGeom>
          </p:spPr>
        </p:pic>
      </p:grpSp>
      <p:pic>
        <p:nvPicPr>
          <p:cNvPr id="10" name="Picture 9">
            <a:extLst>
              <a:ext uri="{FF2B5EF4-FFF2-40B4-BE49-F238E27FC236}">
                <a16:creationId xmlns:a16="http://schemas.microsoft.com/office/drawing/2014/main" id="{C315BEC7-D2A8-A3A1-82FA-9FD61D304815}"/>
              </a:ext>
            </a:extLst>
          </p:cNvPr>
          <p:cNvPicPr>
            <a:picLocks noChangeAspect="1"/>
          </p:cNvPicPr>
          <p:nvPr/>
        </p:nvPicPr>
        <p:blipFill>
          <a:blip r:embed="rId3"/>
          <a:stretch>
            <a:fillRect/>
          </a:stretch>
        </p:blipFill>
        <p:spPr>
          <a:xfrm>
            <a:off x="427512" y="2916804"/>
            <a:ext cx="11348852" cy="2037432"/>
          </a:xfrm>
          <a:prstGeom prst="rect">
            <a:avLst/>
          </a:prstGeom>
        </p:spPr>
      </p:pic>
    </p:spTree>
    <p:extLst>
      <p:ext uri="{BB962C8B-B14F-4D97-AF65-F5344CB8AC3E}">
        <p14:creationId xmlns:p14="http://schemas.microsoft.com/office/powerpoint/2010/main" val="33997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8773050-0D65-4A33-AD80-1695C8DD79D0}"/>
              </a:ext>
            </a:extLst>
          </p:cNvPr>
          <p:cNvGrpSpPr/>
          <p:nvPr/>
        </p:nvGrpSpPr>
        <p:grpSpPr>
          <a:xfrm>
            <a:off x="1358988" y="387077"/>
            <a:ext cx="9385212" cy="1554924"/>
            <a:chOff x="177888" y="242199"/>
            <a:chExt cx="8971003" cy="1554924"/>
          </a:xfrm>
        </p:grpSpPr>
        <p:sp>
          <p:nvSpPr>
            <p:cNvPr id="4" name="Rectangle: Rounded Corners 3">
              <a:extLst>
                <a:ext uri="{FF2B5EF4-FFF2-40B4-BE49-F238E27FC236}">
                  <a16:creationId xmlns:a16="http://schemas.microsoft.com/office/drawing/2014/main" id="{BC82C335-F87F-473C-86A3-BA387677AC2D}"/>
                </a:ext>
              </a:extLst>
            </p:cNvPr>
            <p:cNvSpPr/>
            <p:nvPr/>
          </p:nvSpPr>
          <p:spPr>
            <a:xfrm>
              <a:off x="641997" y="242199"/>
              <a:ext cx="8506894" cy="1554924"/>
            </a:xfrm>
            <a:custGeom>
              <a:avLst/>
              <a:gdLst>
                <a:gd name="connsiteX0" fmla="*/ 0 w 8506894"/>
                <a:gd name="connsiteY0" fmla="*/ 436871 h 1554924"/>
                <a:gd name="connsiteX1" fmla="*/ 436871 w 8506894"/>
                <a:gd name="connsiteY1" fmla="*/ 0 h 1554924"/>
                <a:gd name="connsiteX2" fmla="*/ 1054462 w 8506894"/>
                <a:gd name="connsiteY2" fmla="*/ 0 h 1554924"/>
                <a:gd name="connsiteX3" fmla="*/ 1748385 w 8506894"/>
                <a:gd name="connsiteY3" fmla="*/ 0 h 1554924"/>
                <a:gd name="connsiteX4" fmla="*/ 2518640 w 8506894"/>
                <a:gd name="connsiteY4" fmla="*/ 0 h 1554924"/>
                <a:gd name="connsiteX5" fmla="*/ 2983568 w 8506894"/>
                <a:gd name="connsiteY5" fmla="*/ 0 h 1554924"/>
                <a:gd name="connsiteX6" fmla="*/ 3524828 w 8506894"/>
                <a:gd name="connsiteY6" fmla="*/ 0 h 1554924"/>
                <a:gd name="connsiteX7" fmla="*/ 4142419 w 8506894"/>
                <a:gd name="connsiteY7" fmla="*/ 0 h 1554924"/>
                <a:gd name="connsiteX8" fmla="*/ 4989005 w 8506894"/>
                <a:gd name="connsiteY8" fmla="*/ 0 h 1554924"/>
                <a:gd name="connsiteX9" fmla="*/ 5453934 w 8506894"/>
                <a:gd name="connsiteY9" fmla="*/ 0 h 1554924"/>
                <a:gd name="connsiteX10" fmla="*/ 6147857 w 8506894"/>
                <a:gd name="connsiteY10" fmla="*/ 0 h 1554924"/>
                <a:gd name="connsiteX11" fmla="*/ 6994442 w 8506894"/>
                <a:gd name="connsiteY11" fmla="*/ 0 h 1554924"/>
                <a:gd name="connsiteX12" fmla="*/ 7459371 w 8506894"/>
                <a:gd name="connsiteY12" fmla="*/ 0 h 1554924"/>
                <a:gd name="connsiteX13" fmla="*/ 8070023 w 8506894"/>
                <a:gd name="connsiteY13" fmla="*/ 0 h 1554924"/>
                <a:gd name="connsiteX14" fmla="*/ 8506894 w 8506894"/>
                <a:gd name="connsiteY14" fmla="*/ 436871 h 1554924"/>
                <a:gd name="connsiteX15" fmla="*/ 8506894 w 8506894"/>
                <a:gd name="connsiteY15" fmla="*/ 1118053 h 1554924"/>
                <a:gd name="connsiteX16" fmla="*/ 8070023 w 8506894"/>
                <a:gd name="connsiteY16" fmla="*/ 1554924 h 1554924"/>
                <a:gd name="connsiteX17" fmla="*/ 7299769 w 8506894"/>
                <a:gd name="connsiteY17" fmla="*/ 1554924 h 1554924"/>
                <a:gd name="connsiteX18" fmla="*/ 6682177 w 8506894"/>
                <a:gd name="connsiteY18" fmla="*/ 1554924 h 1554924"/>
                <a:gd name="connsiteX19" fmla="*/ 6217249 w 8506894"/>
                <a:gd name="connsiteY19" fmla="*/ 1554924 h 1554924"/>
                <a:gd name="connsiteX20" fmla="*/ 5675989 w 8506894"/>
                <a:gd name="connsiteY20" fmla="*/ 1554924 h 1554924"/>
                <a:gd name="connsiteX21" fmla="*/ 4982066 w 8506894"/>
                <a:gd name="connsiteY21" fmla="*/ 1554924 h 1554924"/>
                <a:gd name="connsiteX22" fmla="*/ 4440806 w 8506894"/>
                <a:gd name="connsiteY22" fmla="*/ 1554924 h 1554924"/>
                <a:gd name="connsiteX23" fmla="*/ 3594220 w 8506894"/>
                <a:gd name="connsiteY23" fmla="*/ 1554924 h 1554924"/>
                <a:gd name="connsiteX24" fmla="*/ 3052960 w 8506894"/>
                <a:gd name="connsiteY24" fmla="*/ 1554924 h 1554924"/>
                <a:gd name="connsiteX25" fmla="*/ 2435369 w 8506894"/>
                <a:gd name="connsiteY25" fmla="*/ 1554924 h 1554924"/>
                <a:gd name="connsiteX26" fmla="*/ 1741446 w 8506894"/>
                <a:gd name="connsiteY26" fmla="*/ 1554924 h 1554924"/>
                <a:gd name="connsiteX27" fmla="*/ 436871 w 8506894"/>
                <a:gd name="connsiteY27" fmla="*/ 1554924 h 1554924"/>
                <a:gd name="connsiteX28" fmla="*/ 0 w 8506894"/>
                <a:gd name="connsiteY28" fmla="*/ 1118053 h 1554924"/>
                <a:gd name="connsiteX29" fmla="*/ 0 w 8506894"/>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06894" h="1554924" fill="none" extrusionOk="0">
                  <a:moveTo>
                    <a:pt x="0" y="436871"/>
                  </a:moveTo>
                  <a:cubicBezTo>
                    <a:pt x="30426" y="198257"/>
                    <a:pt x="191711" y="3813"/>
                    <a:pt x="436871" y="0"/>
                  </a:cubicBezTo>
                  <a:cubicBezTo>
                    <a:pt x="737667" y="-24903"/>
                    <a:pt x="807854" y="24545"/>
                    <a:pt x="1054462" y="0"/>
                  </a:cubicBezTo>
                  <a:cubicBezTo>
                    <a:pt x="1301070" y="-24545"/>
                    <a:pt x="1452033" y="-9736"/>
                    <a:pt x="1748385" y="0"/>
                  </a:cubicBezTo>
                  <a:cubicBezTo>
                    <a:pt x="2044737" y="9736"/>
                    <a:pt x="2298408" y="-10313"/>
                    <a:pt x="2518640" y="0"/>
                  </a:cubicBezTo>
                  <a:cubicBezTo>
                    <a:pt x="2738872" y="10313"/>
                    <a:pt x="2856090" y="14194"/>
                    <a:pt x="2983568" y="0"/>
                  </a:cubicBezTo>
                  <a:cubicBezTo>
                    <a:pt x="3111046" y="-14194"/>
                    <a:pt x="3310019" y="18984"/>
                    <a:pt x="3524828" y="0"/>
                  </a:cubicBezTo>
                  <a:cubicBezTo>
                    <a:pt x="3739637" y="-18984"/>
                    <a:pt x="3996174" y="-20002"/>
                    <a:pt x="4142419" y="0"/>
                  </a:cubicBezTo>
                  <a:cubicBezTo>
                    <a:pt x="4288664" y="20002"/>
                    <a:pt x="4610789" y="5843"/>
                    <a:pt x="4989005" y="0"/>
                  </a:cubicBezTo>
                  <a:cubicBezTo>
                    <a:pt x="5367221" y="-5843"/>
                    <a:pt x="5301430" y="22702"/>
                    <a:pt x="5453934" y="0"/>
                  </a:cubicBezTo>
                  <a:cubicBezTo>
                    <a:pt x="5606438" y="-22702"/>
                    <a:pt x="5924342" y="15980"/>
                    <a:pt x="6147857" y="0"/>
                  </a:cubicBezTo>
                  <a:cubicBezTo>
                    <a:pt x="6371372" y="-15980"/>
                    <a:pt x="6778864" y="876"/>
                    <a:pt x="6994442" y="0"/>
                  </a:cubicBezTo>
                  <a:cubicBezTo>
                    <a:pt x="7210021" y="-876"/>
                    <a:pt x="7248319" y="6328"/>
                    <a:pt x="7459371" y="0"/>
                  </a:cubicBezTo>
                  <a:cubicBezTo>
                    <a:pt x="7670423" y="-6328"/>
                    <a:pt x="7857982" y="-9169"/>
                    <a:pt x="8070023" y="0"/>
                  </a:cubicBezTo>
                  <a:cubicBezTo>
                    <a:pt x="8293994" y="-11753"/>
                    <a:pt x="8493835" y="247197"/>
                    <a:pt x="8506894" y="436871"/>
                  </a:cubicBezTo>
                  <a:cubicBezTo>
                    <a:pt x="8486494" y="693576"/>
                    <a:pt x="8497965" y="828644"/>
                    <a:pt x="8506894" y="1118053"/>
                  </a:cubicBezTo>
                  <a:cubicBezTo>
                    <a:pt x="8468601" y="1328995"/>
                    <a:pt x="8328809" y="1587714"/>
                    <a:pt x="8070023" y="1554924"/>
                  </a:cubicBezTo>
                  <a:cubicBezTo>
                    <a:pt x="7750239" y="1555761"/>
                    <a:pt x="7629372" y="1539908"/>
                    <a:pt x="7299769" y="1554924"/>
                  </a:cubicBezTo>
                  <a:cubicBezTo>
                    <a:pt x="6970166" y="1569940"/>
                    <a:pt x="6888371" y="1573237"/>
                    <a:pt x="6682177" y="1554924"/>
                  </a:cubicBezTo>
                  <a:cubicBezTo>
                    <a:pt x="6475983" y="1536611"/>
                    <a:pt x="6371945" y="1569462"/>
                    <a:pt x="6217249" y="1554924"/>
                  </a:cubicBezTo>
                  <a:cubicBezTo>
                    <a:pt x="6062553" y="1540386"/>
                    <a:pt x="5817709" y="1528349"/>
                    <a:pt x="5675989" y="1554924"/>
                  </a:cubicBezTo>
                  <a:cubicBezTo>
                    <a:pt x="5534269" y="1581499"/>
                    <a:pt x="5160035" y="1557376"/>
                    <a:pt x="4982066" y="1554924"/>
                  </a:cubicBezTo>
                  <a:cubicBezTo>
                    <a:pt x="4804097" y="1552472"/>
                    <a:pt x="4601362" y="1554967"/>
                    <a:pt x="4440806" y="1554924"/>
                  </a:cubicBezTo>
                  <a:cubicBezTo>
                    <a:pt x="4280250" y="1554881"/>
                    <a:pt x="3859010" y="1579142"/>
                    <a:pt x="3594220" y="1554924"/>
                  </a:cubicBezTo>
                  <a:cubicBezTo>
                    <a:pt x="3329430" y="1530706"/>
                    <a:pt x="3173848" y="1530903"/>
                    <a:pt x="3052960" y="1554924"/>
                  </a:cubicBezTo>
                  <a:cubicBezTo>
                    <a:pt x="2932072" y="1578945"/>
                    <a:pt x="2613492" y="1535843"/>
                    <a:pt x="2435369" y="1554924"/>
                  </a:cubicBezTo>
                  <a:cubicBezTo>
                    <a:pt x="2257246" y="1574005"/>
                    <a:pt x="1939309" y="1564167"/>
                    <a:pt x="1741446" y="1554924"/>
                  </a:cubicBezTo>
                  <a:cubicBezTo>
                    <a:pt x="1543583" y="1545681"/>
                    <a:pt x="809855" y="1494247"/>
                    <a:pt x="436871" y="1554924"/>
                  </a:cubicBezTo>
                  <a:cubicBezTo>
                    <a:pt x="229136" y="1539373"/>
                    <a:pt x="1189" y="1325218"/>
                    <a:pt x="0" y="1118053"/>
                  </a:cubicBezTo>
                  <a:cubicBezTo>
                    <a:pt x="-8508" y="826541"/>
                    <a:pt x="10991" y="711821"/>
                    <a:pt x="0" y="436871"/>
                  </a:cubicBezTo>
                  <a:close/>
                </a:path>
                <a:path w="8506894" h="1554924" stroke="0" extrusionOk="0">
                  <a:moveTo>
                    <a:pt x="0" y="436871"/>
                  </a:moveTo>
                  <a:cubicBezTo>
                    <a:pt x="-29801" y="157464"/>
                    <a:pt x="222746" y="4732"/>
                    <a:pt x="436871" y="0"/>
                  </a:cubicBezTo>
                  <a:cubicBezTo>
                    <a:pt x="557631" y="11883"/>
                    <a:pt x="746200" y="1332"/>
                    <a:pt x="901799" y="0"/>
                  </a:cubicBezTo>
                  <a:cubicBezTo>
                    <a:pt x="1057398" y="-1332"/>
                    <a:pt x="1264539" y="-3806"/>
                    <a:pt x="1366728" y="0"/>
                  </a:cubicBezTo>
                  <a:cubicBezTo>
                    <a:pt x="1468917" y="3806"/>
                    <a:pt x="1762382" y="20621"/>
                    <a:pt x="2060651" y="0"/>
                  </a:cubicBezTo>
                  <a:cubicBezTo>
                    <a:pt x="2358920" y="-20621"/>
                    <a:pt x="2404780" y="-21537"/>
                    <a:pt x="2525579" y="0"/>
                  </a:cubicBezTo>
                  <a:cubicBezTo>
                    <a:pt x="2646378" y="21537"/>
                    <a:pt x="3030658" y="10608"/>
                    <a:pt x="3295833" y="0"/>
                  </a:cubicBezTo>
                  <a:cubicBezTo>
                    <a:pt x="3561008" y="-10608"/>
                    <a:pt x="3787796" y="22901"/>
                    <a:pt x="3913425" y="0"/>
                  </a:cubicBezTo>
                  <a:cubicBezTo>
                    <a:pt x="4039054" y="-22901"/>
                    <a:pt x="4288157" y="-11938"/>
                    <a:pt x="4454685" y="0"/>
                  </a:cubicBezTo>
                  <a:cubicBezTo>
                    <a:pt x="4621213" y="11938"/>
                    <a:pt x="4838016" y="9150"/>
                    <a:pt x="4995945" y="0"/>
                  </a:cubicBezTo>
                  <a:cubicBezTo>
                    <a:pt x="5153874" y="-9150"/>
                    <a:pt x="5442283" y="-11963"/>
                    <a:pt x="5842530" y="0"/>
                  </a:cubicBezTo>
                  <a:cubicBezTo>
                    <a:pt x="6242778" y="11963"/>
                    <a:pt x="6424277" y="-27794"/>
                    <a:pt x="6612785" y="0"/>
                  </a:cubicBezTo>
                  <a:cubicBezTo>
                    <a:pt x="6801293" y="27794"/>
                    <a:pt x="7034207" y="-15841"/>
                    <a:pt x="7154045" y="0"/>
                  </a:cubicBezTo>
                  <a:cubicBezTo>
                    <a:pt x="7273883" y="15841"/>
                    <a:pt x="7675558" y="1105"/>
                    <a:pt x="8070023" y="0"/>
                  </a:cubicBezTo>
                  <a:cubicBezTo>
                    <a:pt x="8334099" y="8527"/>
                    <a:pt x="8485676" y="182027"/>
                    <a:pt x="8506894" y="436871"/>
                  </a:cubicBezTo>
                  <a:cubicBezTo>
                    <a:pt x="8511029" y="727897"/>
                    <a:pt x="8529215" y="783968"/>
                    <a:pt x="8506894" y="1118053"/>
                  </a:cubicBezTo>
                  <a:cubicBezTo>
                    <a:pt x="8531753" y="1375503"/>
                    <a:pt x="8311330" y="1534533"/>
                    <a:pt x="8070023" y="1554924"/>
                  </a:cubicBezTo>
                  <a:cubicBezTo>
                    <a:pt x="7770982" y="1589336"/>
                    <a:pt x="7629666" y="1590386"/>
                    <a:pt x="7299769" y="1554924"/>
                  </a:cubicBezTo>
                  <a:cubicBezTo>
                    <a:pt x="6969872" y="1519462"/>
                    <a:pt x="6933728" y="1566496"/>
                    <a:pt x="6758509" y="1554924"/>
                  </a:cubicBezTo>
                  <a:cubicBezTo>
                    <a:pt x="6583290" y="1543352"/>
                    <a:pt x="6318006" y="1556661"/>
                    <a:pt x="5988254" y="1554924"/>
                  </a:cubicBezTo>
                  <a:cubicBezTo>
                    <a:pt x="5658503" y="1553187"/>
                    <a:pt x="5401577" y="1573380"/>
                    <a:pt x="5141668" y="1554924"/>
                  </a:cubicBezTo>
                  <a:cubicBezTo>
                    <a:pt x="4881759" y="1536468"/>
                    <a:pt x="4693063" y="1530246"/>
                    <a:pt x="4295082" y="1554924"/>
                  </a:cubicBezTo>
                  <a:cubicBezTo>
                    <a:pt x="3897101" y="1579602"/>
                    <a:pt x="3995773" y="1551558"/>
                    <a:pt x="3753823" y="1554924"/>
                  </a:cubicBezTo>
                  <a:cubicBezTo>
                    <a:pt x="3511873" y="1558290"/>
                    <a:pt x="3320590" y="1525302"/>
                    <a:pt x="3136231" y="1554924"/>
                  </a:cubicBezTo>
                  <a:cubicBezTo>
                    <a:pt x="2951872" y="1584546"/>
                    <a:pt x="2581407" y="1577788"/>
                    <a:pt x="2289645" y="1554924"/>
                  </a:cubicBezTo>
                  <a:cubicBezTo>
                    <a:pt x="1997883" y="1532060"/>
                    <a:pt x="1787052" y="1582334"/>
                    <a:pt x="1595722" y="1554924"/>
                  </a:cubicBezTo>
                  <a:cubicBezTo>
                    <a:pt x="1404392" y="1527514"/>
                    <a:pt x="958159" y="1500375"/>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 xmlns:ask="http://schemas.microsoft.com/office/drawing/2018/sketchyshapes" sd="2339202902">
                    <a:prstGeom prst="roundRect">
                      <a:avLst>
                        <a:gd name="adj" fmla="val 2809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AAE905-4C26-4600-986E-1A462BAD4571}"/>
                </a:ext>
              </a:extLst>
            </p:cNvPr>
            <p:cNvSpPr txBox="1"/>
            <p:nvPr/>
          </p:nvSpPr>
          <p:spPr>
            <a:xfrm>
              <a:off x="750338" y="377093"/>
              <a:ext cx="80483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Những hình ảnh dưới đây gợi cho em suy nghĩ gì về trái đất của chúng ta?</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pic>
        <p:nvPicPr>
          <p:cNvPr id="22" name="Picture 13">
            <a:extLst>
              <a:ext uri="{FF2B5EF4-FFF2-40B4-BE49-F238E27FC236}">
                <a16:creationId xmlns:a16="http://schemas.microsoft.com/office/drawing/2014/main" id="{6FBAF064-59AC-474C-BBE7-7C3B803DCD4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38451" y="2939925"/>
            <a:ext cx="5025009" cy="2895661"/>
          </a:xfrm>
          <a:prstGeom prst="rect">
            <a:avLst/>
          </a:prstGeom>
        </p:spPr>
      </p:pic>
      <p:pic>
        <p:nvPicPr>
          <p:cNvPr id="5" name="Picture 4">
            <a:extLst>
              <a:ext uri="{FF2B5EF4-FFF2-40B4-BE49-F238E27FC236}">
                <a16:creationId xmlns:a16="http://schemas.microsoft.com/office/drawing/2014/main" id="{200FA3ED-6B34-F831-A04C-0A23814617EC}"/>
              </a:ext>
            </a:extLst>
          </p:cNvPr>
          <p:cNvPicPr>
            <a:picLocks noChangeAspect="1"/>
          </p:cNvPicPr>
          <p:nvPr/>
        </p:nvPicPr>
        <p:blipFill>
          <a:blip r:embed="rId9"/>
          <a:stretch>
            <a:fillRect/>
          </a:stretch>
        </p:blipFill>
        <p:spPr>
          <a:xfrm>
            <a:off x="1908810" y="2313622"/>
            <a:ext cx="8286750" cy="3459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742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207135" y="744557"/>
            <a:ext cx="11468182" cy="1680516"/>
            <a:chOff x="232017" y="767884"/>
            <a:chExt cx="11468182" cy="1680516"/>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328023"/>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3.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Trong bài thơ, những hình ảnh nào có ý nghĩa đối lập với hoà bình? Em có suy nghĩ gì về những hình ảnh ấy?</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17" y="1650432"/>
              <a:ext cx="797968" cy="797968"/>
            </a:xfrm>
            <a:prstGeom prst="rect">
              <a:avLst/>
            </a:prstGeom>
          </p:spPr>
        </p:pic>
      </p:grpSp>
      <p:sp>
        <p:nvSpPr>
          <p:cNvPr id="2" name="Rectangle: Rounded Corners 1">
            <a:extLst>
              <a:ext uri="{FF2B5EF4-FFF2-40B4-BE49-F238E27FC236}">
                <a16:creationId xmlns:a16="http://schemas.microsoft.com/office/drawing/2014/main" id="{F7D1ADF7-43F8-FE93-0680-FF7943108A26}"/>
              </a:ext>
            </a:extLst>
          </p:cNvPr>
          <p:cNvSpPr/>
          <p:nvPr/>
        </p:nvSpPr>
        <p:spPr>
          <a:xfrm>
            <a:off x="782703" y="2660073"/>
            <a:ext cx="10892614" cy="349134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chemeClr val="tx1"/>
                </a:solidFill>
                <a:latin typeface="Cambria" panose="02040503050406030204" pitchFamily="18" charset="0"/>
                <a:ea typeface="Cambria" panose="02040503050406030204" pitchFamily="18" charset="0"/>
              </a:rPr>
              <a:t>Những hình ảnh đối lập với hòa bình là: </a:t>
            </a:r>
            <a:r>
              <a:rPr lang="vi-VN" sz="3600" dirty="0">
                <a:solidFill>
                  <a:schemeClr val="tx1"/>
                </a:solidFill>
                <a:latin typeface="Cambria" panose="02040503050406030204" pitchFamily="18" charset="0"/>
                <a:ea typeface="Cambria" panose="02040503050406030204" pitchFamily="18" charset="0"/>
              </a:rPr>
              <a:t>khói hình nấm bom H, bom A. Việc đưa những hình ảnh ấy là để nhắc nhở mọi người, muốn giữ gìn trái đất hòa bình cần phải lên án chiến tranh, giữ gìn hòa bình cho thế giới, cho cuộc sống tươi đẹp.</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871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C19701B-330F-BF91-952F-E68E6EF3990B}"/>
              </a:ext>
            </a:extLst>
          </p:cNvPr>
          <p:cNvSpPr/>
          <p:nvPr/>
        </p:nvSpPr>
        <p:spPr>
          <a:xfrm>
            <a:off x="320351" y="351720"/>
            <a:ext cx="11551298" cy="6154560"/>
          </a:xfrm>
          <a:prstGeom prst="roundRect">
            <a:avLst>
              <a:gd name="adj" fmla="val 8726"/>
            </a:avLst>
          </a:prstGeom>
          <a:solidFill>
            <a:srgbClr val="FFFFFF">
              <a:alpha val="87059"/>
            </a:srgbClr>
          </a:solidFill>
          <a:ln w="38100">
            <a:solidFill>
              <a:srgbClr val="FF00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79BC6666-AAAB-4F01-ACF0-283AD7F669C0}"/>
              </a:ext>
            </a:extLst>
          </p:cNvPr>
          <p:cNvGrpSpPr/>
          <p:nvPr/>
        </p:nvGrpSpPr>
        <p:grpSpPr>
          <a:xfrm>
            <a:off x="207135" y="744557"/>
            <a:ext cx="11468182" cy="1680516"/>
            <a:chOff x="232017" y="767884"/>
            <a:chExt cx="11468182" cy="1680516"/>
          </a:xfrm>
        </p:grpSpPr>
        <p:sp>
          <p:nvSpPr>
            <p:cNvPr id="9" name="TextBox 8">
              <a:extLst>
                <a:ext uri="{FF2B5EF4-FFF2-40B4-BE49-F238E27FC236}">
                  <a16:creationId xmlns:a16="http://schemas.microsoft.com/office/drawing/2014/main" id="{26D9F4D0-8D2F-B27C-2C18-C00FCD56603A}"/>
                </a:ext>
              </a:extLst>
            </p:cNvPr>
            <p:cNvSpPr txBox="1"/>
            <p:nvPr/>
          </p:nvSpPr>
          <p:spPr>
            <a:xfrm>
              <a:off x="666237" y="767884"/>
              <a:ext cx="11033962" cy="1328023"/>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4. </a:t>
              </a:r>
              <a:r>
                <a:rPr kumimoji="0" lang="vi-VN" sz="36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rPr>
                <a:t>Theo em, hai dòng thơ “Tiếng hát vui giữ bình yên trái đất/ Tiếng cười ran cho trái đất không già” ý nói gì?</a:t>
              </a:r>
            </a:p>
          </p:txBody>
        </p:sp>
        <p:pic>
          <p:nvPicPr>
            <p:cNvPr id="4" name="Picture 3" descr="A question mark in a speech bubble&#10;&#10;Description automatically generated">
              <a:extLst>
                <a:ext uri="{FF2B5EF4-FFF2-40B4-BE49-F238E27FC236}">
                  <a16:creationId xmlns:a16="http://schemas.microsoft.com/office/drawing/2014/main" id="{562E7616-D61F-4CE8-9FF7-50D2441AE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017" y="1650432"/>
              <a:ext cx="797968" cy="797968"/>
            </a:xfrm>
            <a:prstGeom prst="rect">
              <a:avLst/>
            </a:prstGeom>
          </p:spPr>
        </p:pic>
      </p:grpSp>
      <p:sp>
        <p:nvSpPr>
          <p:cNvPr id="2" name="Rectangle: Rounded Corners 1">
            <a:extLst>
              <a:ext uri="{FF2B5EF4-FFF2-40B4-BE49-F238E27FC236}">
                <a16:creationId xmlns:a16="http://schemas.microsoft.com/office/drawing/2014/main" id="{F7D1ADF7-43F8-FE93-0680-FF7943108A26}"/>
              </a:ext>
            </a:extLst>
          </p:cNvPr>
          <p:cNvSpPr/>
          <p:nvPr/>
        </p:nvSpPr>
        <p:spPr>
          <a:xfrm>
            <a:off x="782703" y="2660073"/>
            <a:ext cx="10892614" cy="3491345"/>
          </a:xfrm>
          <a:prstGeom prst="round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chemeClr val="tx1"/>
                </a:solidFill>
                <a:latin typeface="Cambria" panose="02040503050406030204" pitchFamily="18" charset="0"/>
                <a:ea typeface="Cambria" panose="02040503050406030204" pitchFamily="18" charset="0"/>
              </a:rPr>
              <a:t>Trái đất tươi đẹp là trái đất rộn rã tiếng hát tiếng cười. Gìn giữ sự bình yên tươi trẻ cho trái đất bằng tiếng hát, tiếng cười.</a:t>
            </a:r>
            <a:endParaRPr kumimoji="0" lang="en-US" sz="44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943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9AA8D3D-04F5-8C9D-C54A-A499452248DC}"/>
              </a:ext>
            </a:extLst>
          </p:cNvPr>
          <p:cNvSpPr/>
          <p:nvPr/>
        </p:nvSpPr>
        <p:spPr>
          <a:xfrm>
            <a:off x="4006423" y="1193543"/>
            <a:ext cx="7348452" cy="2826306"/>
          </a:xfrm>
          <a:prstGeom prst="roundRect">
            <a:avLst/>
          </a:prstGeom>
          <a:solidFill>
            <a:srgbClr val="FFCCFF"/>
          </a:solidFill>
          <a:ln w="57150">
            <a:solidFill>
              <a:srgbClr val="7030A0"/>
            </a:solidFill>
          </a:ln>
        </p:spPr>
        <p:txBody>
          <a:bodyPr wrap="square" rtlCol="0">
            <a:spAutoFit/>
          </a:bodyPr>
          <a:lstStyle/>
          <a:p>
            <a:pPr lvl="0" algn="ctr">
              <a:defRPr/>
            </a:pPr>
            <a:r>
              <a:rPr lang="en-US" sz="8000" dirty="0" err="1">
                <a:solidFill>
                  <a:prstClr val="black"/>
                </a:solidFill>
                <a:latin typeface="Calibri" panose="020F0502020204030204" pitchFamily="34" charset="0"/>
                <a:ea typeface="Roboto" panose="02000000000000000000" pitchFamily="2" charset="0"/>
                <a:cs typeface="Calibri" panose="020F0502020204030204" pitchFamily="34" charset="0"/>
              </a:rPr>
              <a:t>Học</a:t>
            </a:r>
            <a:r>
              <a:rPr lang="en-US" sz="8000" dirty="0">
                <a:solidFill>
                  <a:prstClr val="black"/>
                </a:solidFill>
                <a:latin typeface="Calibri" panose="020F0502020204030204" pitchFamily="34" charset="0"/>
                <a:ea typeface="Roboto" panose="02000000000000000000" pitchFamily="2" charset="0"/>
                <a:cs typeface="Calibri" panose="020F0502020204030204" pitchFamily="34" charset="0"/>
              </a:rPr>
              <a:t> </a:t>
            </a:r>
            <a:r>
              <a:rPr lang="en-US" sz="8000" dirty="0" err="1">
                <a:solidFill>
                  <a:prstClr val="black"/>
                </a:solidFill>
                <a:latin typeface="Calibri" panose="020F0502020204030204" pitchFamily="34" charset="0"/>
                <a:ea typeface="Roboto" panose="02000000000000000000" pitchFamily="2" charset="0"/>
                <a:cs typeface="Calibri" panose="020F0502020204030204" pitchFamily="34" charset="0"/>
              </a:rPr>
              <a:t>thuộc</a:t>
            </a:r>
            <a:r>
              <a:rPr lang="en-US" sz="8000" dirty="0">
                <a:solidFill>
                  <a:prstClr val="black"/>
                </a:solidFill>
                <a:latin typeface="Calibri" panose="020F0502020204030204" pitchFamily="34" charset="0"/>
                <a:ea typeface="Roboto" panose="02000000000000000000" pitchFamily="2" charset="0"/>
                <a:cs typeface="Calibri" panose="020F0502020204030204" pitchFamily="34" charset="0"/>
              </a:rPr>
              <a:t> </a:t>
            </a:r>
            <a:r>
              <a:rPr lang="en-US" sz="8000" dirty="0" err="1">
                <a:solidFill>
                  <a:prstClr val="black"/>
                </a:solidFill>
                <a:latin typeface="Calibri" panose="020F0502020204030204" pitchFamily="34" charset="0"/>
                <a:ea typeface="Roboto" panose="02000000000000000000" pitchFamily="2" charset="0"/>
                <a:cs typeface="Calibri" panose="020F0502020204030204" pitchFamily="34" charset="0"/>
              </a:rPr>
              <a:t>lòng</a:t>
            </a:r>
            <a:r>
              <a:rPr lang="en-US" sz="8000" dirty="0">
                <a:solidFill>
                  <a:prstClr val="black"/>
                </a:solidFill>
                <a:latin typeface="Calibri" panose="020F0502020204030204" pitchFamily="34" charset="0"/>
                <a:ea typeface="Roboto" panose="02000000000000000000" pitchFamily="2" charset="0"/>
                <a:cs typeface="Calibri" panose="020F0502020204030204" pitchFamily="34" charset="0"/>
              </a:rPr>
              <a:t> </a:t>
            </a:r>
            <a:r>
              <a:rPr lang="en-US" sz="8000" dirty="0" err="1">
                <a:solidFill>
                  <a:prstClr val="black"/>
                </a:solidFill>
                <a:latin typeface="Calibri" panose="020F0502020204030204" pitchFamily="34" charset="0"/>
                <a:ea typeface="Roboto" panose="02000000000000000000" pitchFamily="2" charset="0"/>
                <a:cs typeface="Calibri" panose="020F0502020204030204" pitchFamily="34" charset="0"/>
              </a:rPr>
              <a:t>bài</a:t>
            </a:r>
            <a:r>
              <a:rPr lang="en-US" sz="8000" dirty="0">
                <a:solidFill>
                  <a:prstClr val="black"/>
                </a:solidFill>
                <a:latin typeface="Calibri" panose="020F0502020204030204" pitchFamily="34" charset="0"/>
                <a:ea typeface="Roboto" panose="02000000000000000000" pitchFamily="2" charset="0"/>
                <a:cs typeface="Calibri" panose="020F0502020204030204" pitchFamily="34" charset="0"/>
              </a:rPr>
              <a:t> </a:t>
            </a:r>
            <a:r>
              <a:rPr lang="en-US" sz="8000" dirty="0" err="1">
                <a:solidFill>
                  <a:prstClr val="black"/>
                </a:solidFill>
                <a:latin typeface="Calibri" panose="020F0502020204030204" pitchFamily="34" charset="0"/>
                <a:ea typeface="Roboto" panose="02000000000000000000" pitchFamily="2" charset="0"/>
                <a:cs typeface="Calibri" panose="020F0502020204030204" pitchFamily="34" charset="0"/>
              </a:rPr>
              <a:t>thơ</a:t>
            </a:r>
            <a:endParaRPr kumimoji="0" lang="vi-VN" sz="8000" b="0" i="0" u="none" strike="noStrike" kern="1200" cap="none" spc="0" normalizeH="0" baseline="0" noProof="0" dirty="0">
              <a:ln>
                <a:noFill/>
              </a:ln>
              <a:solidFill>
                <a:prstClr val="black"/>
              </a:solidFill>
              <a:effectLst/>
              <a:uLnTx/>
              <a:uFillTx/>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344914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FADD06"/>
            </a:gs>
            <a:gs pos="100000">
              <a:srgbClr val="CCFFFF"/>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219231-1A3B-480D-9345-EAC67A7323A6}"/>
              </a:ext>
            </a:extLst>
          </p:cNvPr>
          <p:cNvGrpSpPr/>
          <p:nvPr/>
        </p:nvGrpSpPr>
        <p:grpSpPr>
          <a:xfrm>
            <a:off x="230818" y="566309"/>
            <a:ext cx="11720011" cy="6389487"/>
            <a:chOff x="230818" y="566309"/>
            <a:chExt cx="11720011" cy="6389487"/>
          </a:xfrm>
        </p:grpSpPr>
        <p:sp>
          <p:nvSpPr>
            <p:cNvPr id="5" name="TextBox 4">
              <a:extLst>
                <a:ext uri="{FF2B5EF4-FFF2-40B4-BE49-F238E27FC236}">
                  <a16:creationId xmlns:a16="http://schemas.microsoft.com/office/drawing/2014/main" id="{045D98AE-00D6-6FCD-D5EE-DD78936440A9}"/>
                </a:ext>
              </a:extLst>
            </p:cNvPr>
            <p:cNvSpPr txBox="1"/>
            <p:nvPr/>
          </p:nvSpPr>
          <p:spPr>
            <a:xfrm>
              <a:off x="629802" y="566309"/>
              <a:ext cx="10932395" cy="1123712"/>
            </a:xfrm>
            <a:prstGeom prst="roundRect">
              <a:avLst/>
            </a:prstGeom>
            <a:solidFill>
              <a:srgbClr val="E7E7FF"/>
            </a:solidFill>
            <a:ln w="57150">
              <a:solidFill>
                <a:srgbClr val="7030A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a:t>
              </a:r>
              <a:r>
                <a:rPr kumimoji="0" lang="en-US" sz="60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Nội dung chính của bài đọc là gì?</a:t>
              </a:r>
              <a:endParaRPr kumimoji="0" lang="en-US" sz="40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8" name="Picture 7" descr="A question mark in a speech bubble&#10;&#10;Description automatically generated">
              <a:extLst>
                <a:ext uri="{FF2B5EF4-FFF2-40B4-BE49-F238E27FC236}">
                  <a16:creationId xmlns:a16="http://schemas.microsoft.com/office/drawing/2014/main" id="{E2C6F1DA-EC52-48AB-8950-E81F1D982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818" y="892053"/>
              <a:ext cx="797968" cy="797968"/>
            </a:xfrm>
            <a:prstGeom prst="rect">
              <a:avLst/>
            </a:prstGeom>
          </p:spPr>
        </p:pic>
        <p:pic>
          <p:nvPicPr>
            <p:cNvPr id="9" name="Picture 8" descr="A pink folder with a letter inside&#10;&#10;Description automatically generated">
              <a:extLst>
                <a:ext uri="{FF2B5EF4-FFF2-40B4-BE49-F238E27FC236}">
                  <a16:creationId xmlns:a16="http://schemas.microsoft.com/office/drawing/2014/main" id="{9D32FA21-2E46-4138-B786-CAFF2F045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3286" y="5388253"/>
              <a:ext cx="1567543" cy="1567543"/>
            </a:xfrm>
            <a:prstGeom prst="rect">
              <a:avLst/>
            </a:prstGeom>
          </p:spPr>
        </p:pic>
      </p:grpSp>
      <p:sp>
        <p:nvSpPr>
          <p:cNvPr id="19" name="Rectangle: Rounded Corners 18">
            <a:extLst>
              <a:ext uri="{FF2B5EF4-FFF2-40B4-BE49-F238E27FC236}">
                <a16:creationId xmlns:a16="http://schemas.microsoft.com/office/drawing/2014/main" id="{68B75186-682E-D5D6-C462-97E53ED68B6A}"/>
              </a:ext>
            </a:extLst>
          </p:cNvPr>
          <p:cNvSpPr/>
          <p:nvPr/>
        </p:nvSpPr>
        <p:spPr>
          <a:xfrm>
            <a:off x="629802" y="2132210"/>
            <a:ext cx="11248465" cy="3597626"/>
          </a:xfrm>
          <a:prstGeom prst="roundRect">
            <a:avLst/>
          </a:prstGeom>
          <a:solidFill>
            <a:srgbClr val="FFD5E6"/>
          </a:solidFill>
          <a:ln w="57150">
            <a:solidFill>
              <a:srgbClr val="DE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5400" dirty="0">
                <a:solidFill>
                  <a:prstClr val="black"/>
                </a:solidFill>
              </a:rPr>
              <a:t>   </a:t>
            </a:r>
            <a:r>
              <a:rPr lang="vi-VN" sz="5400" dirty="0">
                <a:solidFill>
                  <a:prstClr val="black"/>
                </a:solidFill>
              </a:rPr>
              <a:t>Bài thơ gửi gắm ước mơ của các bạn thiếu nhi về một thế giới hòa bình, đoàn kết, không có chiến tranh. </a:t>
            </a:r>
            <a:endParaRPr lang="en-US" sz="54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55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Right)">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04FF3-2597-ECF6-1DB1-16C3DDA3E861}"/>
              </a:ext>
            </a:extLst>
          </p:cNvPr>
          <p:cNvPicPr>
            <a:picLocks noChangeAspect="1"/>
          </p:cNvPicPr>
          <p:nvPr/>
        </p:nvPicPr>
        <p:blipFill>
          <a:blip r:embed="rId2"/>
          <a:stretch>
            <a:fillRect/>
          </a:stretch>
        </p:blipFill>
        <p:spPr>
          <a:xfrm>
            <a:off x="1433109" y="1524788"/>
            <a:ext cx="9254530" cy="3737172"/>
          </a:xfrm>
          <a:prstGeom prst="rect">
            <a:avLst/>
          </a:prstGeom>
        </p:spPr>
      </p:pic>
    </p:spTree>
    <p:extLst>
      <p:ext uri="{BB962C8B-B14F-4D97-AF65-F5344CB8AC3E}">
        <p14:creationId xmlns:p14="http://schemas.microsoft.com/office/powerpoint/2010/main" val="3679201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307750-5ABB-51EE-0BF9-4AB29B0CDB28}"/>
              </a:ext>
            </a:extLst>
          </p:cNvPr>
          <p:cNvGrpSpPr/>
          <p:nvPr/>
        </p:nvGrpSpPr>
        <p:grpSpPr>
          <a:xfrm>
            <a:off x="835652" y="1580111"/>
            <a:ext cx="10615697" cy="3058574"/>
            <a:chOff x="788151" y="2387633"/>
            <a:chExt cx="10615697" cy="3058574"/>
          </a:xfrm>
        </p:grpSpPr>
        <p:sp>
          <p:nvSpPr>
            <p:cNvPr id="5" name="Rectangle: Rounded Corners 4">
              <a:extLst>
                <a:ext uri="{FF2B5EF4-FFF2-40B4-BE49-F238E27FC236}">
                  <a16:creationId xmlns:a16="http://schemas.microsoft.com/office/drawing/2014/main" id="{C20C8C67-A5B9-5090-942B-CEA71B74B70B}"/>
                </a:ext>
              </a:extLst>
            </p:cNvPr>
            <p:cNvSpPr/>
            <p:nvPr/>
          </p:nvSpPr>
          <p:spPr>
            <a:xfrm>
              <a:off x="788151" y="2387633"/>
              <a:ext cx="10615697" cy="3058574"/>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D05F74C-7FB9-5892-78DB-B94BA07053B0}"/>
                </a:ext>
              </a:extLst>
            </p:cNvPr>
            <p:cNvSpPr txBox="1"/>
            <p:nvPr/>
          </p:nvSpPr>
          <p:spPr>
            <a:xfrm>
              <a:off x="2257098" y="2712188"/>
              <a:ext cx="8743249" cy="2554545"/>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Đọc diễn cảm cả bài, với giọng đọc phù hợp nhấn giọng từ ngữ cần thiết để thể hiện vẻ đẹp của trái đất hoà bình và tươi đẹp.</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cartoon of a child with purple hair&#10;&#10;Description automatically generated">
              <a:extLst>
                <a:ext uri="{FF2B5EF4-FFF2-40B4-BE49-F238E27FC236}">
                  <a16:creationId xmlns:a16="http://schemas.microsoft.com/office/drawing/2014/main" id="{C0CA8A91-94F4-64F6-2D42-B4077B6D2F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503" y="2868956"/>
              <a:ext cx="1182595" cy="1182595"/>
            </a:xfrm>
            <a:prstGeom prst="rect">
              <a:avLst/>
            </a:prstGeom>
          </p:spPr>
        </p:pic>
      </p:grpSp>
    </p:spTree>
    <p:extLst>
      <p:ext uri="{BB962C8B-B14F-4D97-AF65-F5344CB8AC3E}">
        <p14:creationId xmlns:p14="http://schemas.microsoft.com/office/powerpoint/2010/main" val="9083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2E8A8"/>
        </a:solidFill>
        <a:effectLst/>
      </p:bgPr>
    </p:bg>
    <p:spTree>
      <p:nvGrpSpPr>
        <p:cNvPr id="1" name=""/>
        <p:cNvGrpSpPr/>
        <p:nvPr/>
      </p:nvGrpSpPr>
      <p:grpSpPr>
        <a:xfrm>
          <a:off x="0" y="0"/>
          <a:ext cx="0" cy="0"/>
          <a:chOff x="0" y="0"/>
          <a:chExt cx="0" cy="0"/>
        </a:xfrm>
      </p:grpSpPr>
      <p:grpSp>
        <p:nvGrpSpPr>
          <p:cNvPr id="6" name="Group 6"/>
          <p:cNvGrpSpPr/>
          <p:nvPr/>
        </p:nvGrpSpPr>
        <p:grpSpPr>
          <a:xfrm>
            <a:off x="1105799" y="860663"/>
            <a:ext cx="9980403" cy="4975280"/>
            <a:chOff x="0" y="0"/>
            <a:chExt cx="3942875" cy="1965543"/>
          </a:xfrm>
        </p:grpSpPr>
        <p:sp>
          <p:nvSpPr>
            <p:cNvPr id="7" name="Freeform 7"/>
            <p:cNvSpPr/>
            <p:nvPr/>
          </p:nvSpPr>
          <p:spPr>
            <a:xfrm>
              <a:off x="0" y="0"/>
              <a:ext cx="3942875" cy="1965543"/>
            </a:xfrm>
            <a:custGeom>
              <a:avLst/>
              <a:gdLst/>
              <a:ahLst/>
              <a:cxnLst/>
              <a:rect l="l" t="t" r="r" b="b"/>
              <a:pathLst>
                <a:path w="3942875" h="1965543">
                  <a:moveTo>
                    <a:pt x="0" y="0"/>
                  </a:moveTo>
                  <a:lnTo>
                    <a:pt x="3942875" y="0"/>
                  </a:lnTo>
                  <a:lnTo>
                    <a:pt x="3942875" y="1965543"/>
                  </a:lnTo>
                  <a:lnTo>
                    <a:pt x="0" y="1965543"/>
                  </a:lnTo>
                  <a:close/>
                </a:path>
              </a:pathLst>
            </a:custGeom>
            <a:solidFill>
              <a:srgbClr val="FEF5DA"/>
            </a:solidFill>
            <a:ln w="38100" cap="sq">
              <a:solidFill>
                <a:srgbClr val="000000"/>
              </a:solidFill>
              <a:prstDash val="solid"/>
              <a:miter/>
            </a:ln>
          </p:spPr>
          <p:txBody>
            <a:bodyPr/>
            <a:lstStyle/>
            <a:p>
              <a:pPr defTabSz="609630"/>
              <a:endParaRPr lang="en-US" sz="1200" dirty="0">
                <a:solidFill>
                  <a:prstClr val="black"/>
                </a:solidFill>
                <a:latin typeface="Calibri"/>
              </a:endParaRPr>
            </a:p>
          </p:txBody>
        </p:sp>
        <p:sp>
          <p:nvSpPr>
            <p:cNvPr id="8" name="TextBox 8"/>
            <p:cNvSpPr txBox="1"/>
            <p:nvPr/>
          </p:nvSpPr>
          <p:spPr>
            <a:xfrm>
              <a:off x="0" y="-38100"/>
              <a:ext cx="3942875" cy="2003643"/>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9" name="Freeform 9"/>
          <p:cNvSpPr/>
          <p:nvPr/>
        </p:nvSpPr>
        <p:spPr>
          <a:xfrm>
            <a:off x="4734687" y="3677325"/>
            <a:ext cx="2722626" cy="2743200"/>
          </a:xfrm>
          <a:custGeom>
            <a:avLst/>
            <a:gdLst/>
            <a:ahLst/>
            <a:cxnLst/>
            <a:rect l="l" t="t" r="r" b="b"/>
            <a:pathLst>
              <a:path w="4083939" h="4114800">
                <a:moveTo>
                  <a:pt x="0" y="0"/>
                </a:moveTo>
                <a:lnTo>
                  <a:pt x="4083940" y="0"/>
                </a:lnTo>
                <a:lnTo>
                  <a:pt x="4083940" y="4114800"/>
                </a:lnTo>
                <a:lnTo>
                  <a:pt x="0" y="41148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5" name="文本框 18">
            <a:extLst>
              <a:ext uri="{FF2B5EF4-FFF2-40B4-BE49-F238E27FC236}">
                <a16:creationId xmlns:a16="http://schemas.microsoft.com/office/drawing/2014/main" id="{83256919-C572-4AD2-E3A3-9B468A07F0C1}"/>
              </a:ext>
            </a:extLst>
          </p:cNvPr>
          <p:cNvSpPr txBox="1"/>
          <p:nvPr/>
        </p:nvSpPr>
        <p:spPr>
          <a:xfrm>
            <a:off x="2061382" y="2278584"/>
            <a:ext cx="8065598" cy="1070407"/>
          </a:xfrm>
          <a:prstGeom prst="rect">
            <a:avLst/>
          </a:prstGeom>
          <a:noFill/>
        </p:spPr>
        <p:txBody>
          <a:bodyPr wrap="square" rtlCol="0">
            <a:prstTxWarp prst="textArchUp">
              <a:avLst/>
            </a:prstTxWarp>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600" b="1" i="0" u="none" strike="noStrike" kern="1200" cap="none" spc="0" normalizeH="0" baseline="0" noProof="0" dirty="0">
              <a:ln w="26035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TM Mother" panose="02040603050506020204" pitchFamily="18" charset="0"/>
              <a:ea typeface="等线" panose="02010600030101010101" pitchFamily="2" charset="-122"/>
              <a:cs typeface="+mn-cs"/>
            </a:endParaRPr>
          </a:p>
        </p:txBody>
      </p:sp>
      <p:pic>
        <p:nvPicPr>
          <p:cNvPr id="18" name="Picture 17">
            <a:extLst>
              <a:ext uri="{FF2B5EF4-FFF2-40B4-BE49-F238E27FC236}">
                <a16:creationId xmlns:a16="http://schemas.microsoft.com/office/drawing/2014/main" id="{D7F584CF-2AF0-8D47-2583-3FC3085E4C3A}"/>
              </a:ext>
            </a:extLst>
          </p:cNvPr>
          <p:cNvPicPr>
            <a:picLocks noChangeAspect="1"/>
          </p:cNvPicPr>
          <p:nvPr/>
        </p:nvPicPr>
        <p:blipFill>
          <a:blip r:embed="rId6"/>
          <a:stretch>
            <a:fillRect/>
          </a:stretch>
        </p:blipFill>
        <p:spPr>
          <a:xfrm>
            <a:off x="1724645" y="2370965"/>
            <a:ext cx="9230144" cy="2621507"/>
          </a:xfrm>
          <a:prstGeom prst="rect">
            <a:avLst/>
          </a:prstGeom>
        </p:spPr>
      </p:pic>
      <p:pic>
        <p:nvPicPr>
          <p:cNvPr id="20" name="Picture 19" descr="A yellow circles with red lines&#10;&#10;Description automatically generated">
            <a:extLst>
              <a:ext uri="{FF2B5EF4-FFF2-40B4-BE49-F238E27FC236}">
                <a16:creationId xmlns:a16="http://schemas.microsoft.com/office/drawing/2014/main" id="{07777555-9F65-4894-33AC-41C4D4892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9031" y="1763571"/>
            <a:ext cx="1775890" cy="1042754"/>
          </a:xfrm>
          <a:prstGeom prst="rect">
            <a:avLst/>
          </a:prstGeom>
        </p:spPr>
      </p:pic>
      <p:sp>
        <p:nvSpPr>
          <p:cNvPr id="16" name="Rectangle 15"/>
          <p:cNvSpPr/>
          <p:nvPr/>
        </p:nvSpPr>
        <p:spPr>
          <a:xfrm>
            <a:off x="7018714" y="4866447"/>
            <a:ext cx="4048699"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err="1" smtClean="0">
                <a:solidFill>
                  <a:schemeClr val="accent1">
                    <a:lumMod val="50000"/>
                  </a:schemeClr>
                </a:solidFill>
                <a:latin typeface=".VnAristote" panose="020B7200000000000000" pitchFamily="34" charset="0"/>
              </a:rPr>
              <a:t>TuÇn</a:t>
            </a:r>
            <a:r>
              <a:rPr lang="en-US" sz="3600" b="1" dirty="0" smtClean="0">
                <a:solidFill>
                  <a:schemeClr val="accent1">
                    <a:lumMod val="50000"/>
                  </a:schemeClr>
                </a:solidFill>
                <a:latin typeface=".VnAristote" panose="020B7200000000000000" pitchFamily="34" charset="0"/>
              </a:rPr>
              <a:t> </a:t>
            </a:r>
            <a:r>
              <a:rPr lang="en-US" sz="3600" b="1" dirty="0" smtClean="0">
                <a:solidFill>
                  <a:schemeClr val="accent1">
                    <a:lumMod val="50000"/>
                  </a:schemeClr>
                </a:solidFill>
                <a:latin typeface=".VnAristote" panose="020B7200000000000000" pitchFamily="34" charset="0"/>
              </a:rPr>
              <a:t>32 </a:t>
            </a:r>
            <a:r>
              <a:rPr lang="en-US" sz="3600" b="1" dirty="0" smtClean="0">
                <a:solidFill>
                  <a:schemeClr val="accent1">
                    <a:lumMod val="50000"/>
                  </a:schemeClr>
                </a:solidFill>
                <a:latin typeface=".VnAristote" panose="020B7200000000000000" pitchFamily="34" charset="0"/>
              </a:rPr>
              <a:t>– </a:t>
            </a:r>
            <a:r>
              <a:rPr lang="en-US" sz="3600" b="1" dirty="0" err="1" smtClean="0">
                <a:solidFill>
                  <a:schemeClr val="accent1">
                    <a:lumMod val="50000"/>
                  </a:schemeClr>
                </a:solidFill>
                <a:latin typeface=".VnAristote" panose="020B7200000000000000" pitchFamily="34" charset="0"/>
              </a:rPr>
              <a:t>TiÕt</a:t>
            </a:r>
            <a:r>
              <a:rPr lang="en-US" sz="3600" b="1" dirty="0" smtClean="0">
                <a:solidFill>
                  <a:schemeClr val="accent1">
                    <a:lumMod val="50000"/>
                  </a:schemeClr>
                </a:solidFill>
                <a:latin typeface=".VnAristote" panose="020B7200000000000000" pitchFamily="34" charset="0"/>
              </a:rPr>
              <a:t> </a:t>
            </a:r>
            <a:r>
              <a:rPr lang="en-US" sz="3600" b="1" dirty="0" smtClean="0">
                <a:solidFill>
                  <a:schemeClr val="accent1">
                    <a:lumMod val="50000"/>
                  </a:schemeClr>
                </a:solidFill>
                <a:latin typeface=".VnAristote" panose="020B7200000000000000" pitchFamily="34" charset="0"/>
              </a:rPr>
              <a:t>218</a:t>
            </a:r>
            <a:endParaRPr lang="en-US" sz="3600" b="1" dirty="0">
              <a:solidFill>
                <a:schemeClr val="accent1">
                  <a:lumMod val="50000"/>
                </a:schemeClr>
              </a:solidFill>
              <a:latin typeface=".VnAristote" panose="020B7200000000000000" pitchFamily="34" charset="0"/>
            </a:endParaRPr>
          </a:p>
        </p:txBody>
      </p:sp>
      <p:sp>
        <p:nvSpPr>
          <p:cNvPr id="17" name="Rectangle 16"/>
          <p:cNvSpPr/>
          <p:nvPr/>
        </p:nvSpPr>
        <p:spPr>
          <a:xfrm>
            <a:off x="4044143" y="764222"/>
            <a:ext cx="3586238" cy="92333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400" b="1" dirty="0" err="1">
                <a:solidFill>
                  <a:schemeClr val="accent1">
                    <a:lumMod val="50000"/>
                  </a:schemeClr>
                </a:solidFill>
                <a:latin typeface=".VnAristote" panose="020B7200000000000000" pitchFamily="34" charset="0"/>
              </a:rPr>
              <a:t>TiÕng</a:t>
            </a:r>
            <a:r>
              <a:rPr lang="en-US" sz="5400" b="1" dirty="0">
                <a:solidFill>
                  <a:schemeClr val="accent1">
                    <a:lumMod val="50000"/>
                  </a:schemeClr>
                </a:solidFill>
                <a:latin typeface=".VnAristote" panose="020B7200000000000000" pitchFamily="34" charset="0"/>
              </a:rPr>
              <a:t> </a:t>
            </a:r>
            <a:r>
              <a:rPr lang="en-US" sz="5400" b="1" dirty="0" err="1">
                <a:solidFill>
                  <a:schemeClr val="accent1">
                    <a:lumMod val="50000"/>
                  </a:schemeClr>
                </a:solidFill>
                <a:latin typeface=".VnAristote" panose="020B7200000000000000" pitchFamily="34" charset="0"/>
              </a:rPr>
              <a:t>ViÖt</a:t>
            </a:r>
            <a:r>
              <a:rPr lang="en-US" sz="5400" b="1" dirty="0">
                <a:solidFill>
                  <a:schemeClr val="accent1">
                    <a:lumMod val="50000"/>
                  </a:schemeClr>
                </a:solidFill>
                <a:latin typeface=".VnAristote" panose="020B7200000000000000" pitchFamily="34" charset="0"/>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2074A8-CB20-26B2-3C67-4E6D7FE88314}"/>
              </a:ext>
            </a:extLst>
          </p:cNvPr>
          <p:cNvPicPr>
            <a:picLocks noChangeAspect="1"/>
          </p:cNvPicPr>
          <p:nvPr/>
        </p:nvPicPr>
        <p:blipFill>
          <a:blip r:embed="rId2"/>
          <a:stretch>
            <a:fillRect/>
          </a:stretch>
        </p:blipFill>
        <p:spPr>
          <a:xfrm>
            <a:off x="1679511" y="1863591"/>
            <a:ext cx="8571719" cy="2798307"/>
          </a:xfrm>
          <a:prstGeom prst="rect">
            <a:avLst/>
          </a:prstGeom>
        </p:spPr>
      </p:pic>
    </p:spTree>
    <p:extLst>
      <p:ext uri="{BB962C8B-B14F-4D97-AF65-F5344CB8AC3E}">
        <p14:creationId xmlns:p14="http://schemas.microsoft.com/office/powerpoint/2010/main" val="41886224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
            <a:extLst>
              <a:ext uri="{FF2B5EF4-FFF2-40B4-BE49-F238E27FC236}">
                <a16:creationId xmlns:a16="http://schemas.microsoft.com/office/drawing/2014/main" id="{81BF66AA-CDDE-4AEE-9E85-5442895E88AF}"/>
              </a:ext>
            </a:extLst>
          </p:cNvPr>
          <p:cNvSpPr/>
          <p:nvPr/>
        </p:nvSpPr>
        <p:spPr>
          <a:xfrm flipH="1">
            <a:off x="249374" y="-64882"/>
            <a:ext cx="2347960" cy="2057400"/>
          </a:xfrm>
          <a:custGeom>
            <a:avLst/>
            <a:gdLst/>
            <a:ahLst/>
            <a:cxnLst/>
            <a:rect l="l" t="t" r="r" b="b"/>
            <a:pathLst>
              <a:path w="2347960" h="2057400">
                <a:moveTo>
                  <a:pt x="0" y="0"/>
                </a:moveTo>
                <a:lnTo>
                  <a:pt x="2347960" y="0"/>
                </a:lnTo>
                <a:lnTo>
                  <a:pt x="2347960" y="2057400"/>
                </a:lnTo>
                <a:lnTo>
                  <a:pt x="0" y="205740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en-US">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CEED0B6-0541-4AEE-9036-C8EC18281D01}"/>
              </a:ext>
            </a:extLst>
          </p:cNvPr>
          <p:cNvGrpSpPr/>
          <p:nvPr/>
        </p:nvGrpSpPr>
        <p:grpSpPr>
          <a:xfrm>
            <a:off x="1261693" y="4460013"/>
            <a:ext cx="4243485" cy="1802008"/>
            <a:chOff x="1261693" y="4460013"/>
            <a:chExt cx="4243485" cy="1802008"/>
          </a:xfrm>
        </p:grpSpPr>
        <p:sp>
          <p:nvSpPr>
            <p:cNvPr id="9" name="Rectangle: Rounded Corners 26">
              <a:extLst>
                <a:ext uri="{FF2B5EF4-FFF2-40B4-BE49-F238E27FC236}">
                  <a16:creationId xmlns:a16="http://schemas.microsoft.com/office/drawing/2014/main" id="{1625F2F1-DCD0-41D0-BA76-133EEBBE424F}"/>
                </a:ext>
              </a:extLst>
            </p:cNvPr>
            <p:cNvSpPr/>
            <p:nvPr/>
          </p:nvSpPr>
          <p:spPr>
            <a:xfrm>
              <a:off x="2649543" y="485939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Tay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dò</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228DE551-34F1-4D31-94B9-37AA98B8AF2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6419" t="24137" r="17940" b="18855"/>
            <a:stretch/>
          </p:blipFill>
          <p:spPr>
            <a:xfrm>
              <a:off x="1261693" y="4460013"/>
              <a:ext cx="2074901" cy="1802008"/>
            </a:xfrm>
            <a:prstGeom prst="rect">
              <a:avLst/>
            </a:prstGeom>
          </p:spPr>
        </p:pic>
      </p:grpSp>
      <p:grpSp>
        <p:nvGrpSpPr>
          <p:cNvPr id="4" name="Group 3">
            <a:extLst>
              <a:ext uri="{FF2B5EF4-FFF2-40B4-BE49-F238E27FC236}">
                <a16:creationId xmlns:a16="http://schemas.microsoft.com/office/drawing/2014/main" id="{7A73A212-BFA6-4D6B-8A09-95026897A45D}"/>
              </a:ext>
            </a:extLst>
          </p:cNvPr>
          <p:cNvGrpSpPr/>
          <p:nvPr/>
        </p:nvGrpSpPr>
        <p:grpSpPr>
          <a:xfrm>
            <a:off x="3925711" y="2830690"/>
            <a:ext cx="3312319" cy="1162566"/>
            <a:chOff x="3925711" y="2830690"/>
            <a:chExt cx="3312319" cy="1162566"/>
          </a:xfrm>
        </p:grpSpPr>
        <p:sp>
          <p:nvSpPr>
            <p:cNvPr id="6" name="Rectangle: Rounded Corners 20">
              <a:extLst>
                <a:ext uri="{FF2B5EF4-FFF2-40B4-BE49-F238E27FC236}">
                  <a16:creationId xmlns:a16="http://schemas.microsoft.com/office/drawing/2014/main" id="{6631A592-EC69-482C-91D2-4F254E84C61A}"/>
                </a:ext>
              </a:extLst>
            </p:cNvPr>
            <p:cNvSpPr/>
            <p:nvPr/>
          </p:nvSpPr>
          <p:spPr>
            <a:xfrm>
              <a:off x="4382395" y="2830690"/>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Tai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nghe</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D579B8FC-C67E-44BF-9309-5403A083EAF9}"/>
                </a:ext>
              </a:extLst>
            </p:cNvPr>
            <p:cNvPicPr>
              <a:picLocks noChangeAspect="1"/>
            </p:cNvPicPr>
            <p:nvPr/>
          </p:nvPicPr>
          <p:blipFill>
            <a:blip r:embed="rId7"/>
            <a:stretch>
              <a:fillRect/>
            </a:stretch>
          </p:blipFill>
          <p:spPr>
            <a:xfrm>
              <a:off x="3925711" y="2939727"/>
              <a:ext cx="1012312" cy="1012312"/>
            </a:xfrm>
            <a:prstGeom prst="rect">
              <a:avLst/>
            </a:prstGeom>
          </p:spPr>
        </p:pic>
      </p:grpSp>
      <p:grpSp>
        <p:nvGrpSpPr>
          <p:cNvPr id="2" name="Group 1">
            <a:extLst>
              <a:ext uri="{FF2B5EF4-FFF2-40B4-BE49-F238E27FC236}">
                <a16:creationId xmlns:a16="http://schemas.microsoft.com/office/drawing/2014/main" id="{AA03D4BC-2C38-48C7-851E-4C25559C9912}"/>
              </a:ext>
            </a:extLst>
          </p:cNvPr>
          <p:cNvGrpSpPr/>
          <p:nvPr/>
        </p:nvGrpSpPr>
        <p:grpSpPr>
          <a:xfrm>
            <a:off x="133740" y="2752512"/>
            <a:ext cx="3485482" cy="1243620"/>
            <a:chOff x="133740" y="2752512"/>
            <a:chExt cx="3485482" cy="1243620"/>
          </a:xfrm>
        </p:grpSpPr>
        <p:sp>
          <p:nvSpPr>
            <p:cNvPr id="3" name="Rectangle: Rounded Corners 14">
              <a:extLst>
                <a:ext uri="{FF2B5EF4-FFF2-40B4-BE49-F238E27FC236}">
                  <a16:creationId xmlns:a16="http://schemas.microsoft.com/office/drawing/2014/main" id="{652EB8C5-6C33-4933-B0B5-F36BDD1B640E}"/>
                </a:ext>
              </a:extLst>
            </p:cNvPr>
            <p:cNvSpPr/>
            <p:nvPr/>
          </p:nvSpPr>
          <p:spPr>
            <a:xfrm>
              <a:off x="763587" y="2819248"/>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chemeClr val="accent2"/>
              </a:solidFill>
              <a:extLst>
                <a:ext uri="{C807C97D-BFC1-408E-A445-0C87EB9F89A2}">
                  <ask:lineSketchStyleProps xmln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Mắt</a:t>
              </a:r>
              <a:r>
                <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dõi</a:t>
              </a:r>
              <a:endParaRPr kumimoji="0" lang="en-US" sz="4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nvGrpSpPr>
            <p:cNvPr id="21" name="Group 20">
              <a:extLst>
                <a:ext uri="{FF2B5EF4-FFF2-40B4-BE49-F238E27FC236}">
                  <a16:creationId xmlns:a16="http://schemas.microsoft.com/office/drawing/2014/main" id="{71354CBD-B924-4F6C-8F8E-7720831539E5}"/>
                </a:ext>
              </a:extLst>
            </p:cNvPr>
            <p:cNvGrpSpPr/>
            <p:nvPr/>
          </p:nvGrpSpPr>
          <p:grpSpPr>
            <a:xfrm>
              <a:off x="133740" y="2752512"/>
              <a:ext cx="956425" cy="1243620"/>
              <a:chOff x="-4373448" y="-1956816"/>
              <a:chExt cx="4876800" cy="6237159"/>
            </a:xfrm>
          </p:grpSpPr>
          <p:pic>
            <p:nvPicPr>
              <p:cNvPr id="9218" name="Picture 2" descr="Open book - Free education icons">
                <a:extLst>
                  <a:ext uri="{FF2B5EF4-FFF2-40B4-BE49-F238E27FC236}">
                    <a16:creationId xmlns:a16="http://schemas.microsoft.com/office/drawing/2014/main" id="{3F210058-A910-450A-8330-E9216EEF05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3448" y="-596457"/>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E3D19FFB-E58F-485E-AC2B-27858E67BA82}"/>
                  </a:ext>
                </a:extLst>
              </p:cNvPr>
              <p:cNvPicPr>
                <a:picLocks noChangeAspect="1"/>
              </p:cNvPicPr>
              <p:nvPr/>
            </p:nvPicPr>
            <p:blipFill rotWithShape="1">
              <a:blip r:embed="rId9"/>
              <a:srcRect t="23900" b="29559"/>
              <a:stretch/>
            </p:blipFill>
            <p:spPr>
              <a:xfrm>
                <a:off x="-3781044" y="-1956816"/>
                <a:ext cx="3604758" cy="1680328"/>
              </a:xfrm>
              <a:prstGeom prst="rect">
                <a:avLst/>
              </a:prstGeom>
            </p:spPr>
          </p:pic>
        </p:grpSp>
      </p:grpSp>
      <p:sp>
        <p:nvSpPr>
          <p:cNvPr id="18" name="Freeform 10">
            <a:extLst>
              <a:ext uri="{FF2B5EF4-FFF2-40B4-BE49-F238E27FC236}">
                <a16:creationId xmlns:a16="http://schemas.microsoft.com/office/drawing/2014/main" id="{F4F19FA0-890D-4CCA-A1E1-9DDF993C4F86}"/>
              </a:ext>
            </a:extLst>
          </p:cNvPr>
          <p:cNvSpPr/>
          <p:nvPr/>
        </p:nvSpPr>
        <p:spPr>
          <a:xfrm>
            <a:off x="7151923" y="335280"/>
            <a:ext cx="5158358" cy="6598768"/>
          </a:xfrm>
          <a:custGeom>
            <a:avLst/>
            <a:gdLst/>
            <a:ahLst/>
            <a:cxnLst/>
            <a:rect l="l" t="t" r="r" b="b"/>
            <a:pathLst>
              <a:path w="3219831" h="4114800">
                <a:moveTo>
                  <a:pt x="0" y="0"/>
                </a:moveTo>
                <a:lnTo>
                  <a:pt x="3219831" y="0"/>
                </a:lnTo>
                <a:lnTo>
                  <a:pt x="3219831" y="4114800"/>
                </a:lnTo>
                <a:lnTo>
                  <a:pt x="0" y="41148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104ACE1-0FF4-34AC-06C7-CB5D97BB9514}"/>
              </a:ext>
            </a:extLst>
          </p:cNvPr>
          <p:cNvPicPr>
            <a:picLocks noChangeAspect="1"/>
          </p:cNvPicPr>
          <p:nvPr/>
        </p:nvPicPr>
        <p:blipFill>
          <a:blip r:embed="rId12"/>
          <a:stretch>
            <a:fillRect/>
          </a:stretch>
        </p:blipFill>
        <p:spPr>
          <a:xfrm>
            <a:off x="648980" y="666598"/>
            <a:ext cx="6547671" cy="2840982"/>
          </a:xfrm>
          <a:prstGeom prst="rect">
            <a:avLst/>
          </a:prstGeom>
        </p:spPr>
      </p:pic>
    </p:spTree>
    <p:extLst>
      <p:ext uri="{BB962C8B-B14F-4D97-AF65-F5344CB8AC3E}">
        <p14:creationId xmlns:p14="http://schemas.microsoft.com/office/powerpoint/2010/main" val="253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B5F0382-259C-7AD5-439B-DA8C49A51CC5}"/>
              </a:ext>
            </a:extLst>
          </p:cNvPr>
          <p:cNvPicPr>
            <a:picLocks noChangeAspect="1"/>
          </p:cNvPicPr>
          <p:nvPr/>
        </p:nvPicPr>
        <p:blipFill>
          <a:blip r:embed="rId2"/>
          <a:stretch>
            <a:fillRect/>
          </a:stretch>
        </p:blipFill>
        <p:spPr>
          <a:xfrm>
            <a:off x="3705257" y="319879"/>
            <a:ext cx="6444031" cy="969348"/>
          </a:xfrm>
          <a:prstGeom prst="rect">
            <a:avLst/>
          </a:prstGeom>
        </p:spPr>
      </p:pic>
      <p:pic>
        <p:nvPicPr>
          <p:cNvPr id="12" name="Picture 11">
            <a:extLst>
              <a:ext uri="{FF2B5EF4-FFF2-40B4-BE49-F238E27FC236}">
                <a16:creationId xmlns:a16="http://schemas.microsoft.com/office/drawing/2014/main" id="{A267E31D-0D4C-3967-507C-B0F9A789583B}"/>
              </a:ext>
            </a:extLst>
          </p:cNvPr>
          <p:cNvPicPr>
            <a:picLocks noChangeAspect="1"/>
          </p:cNvPicPr>
          <p:nvPr/>
        </p:nvPicPr>
        <p:blipFill>
          <a:blip r:embed="rId3"/>
          <a:stretch>
            <a:fillRect/>
          </a:stretch>
        </p:blipFill>
        <p:spPr>
          <a:xfrm>
            <a:off x="9010849" y="1965579"/>
            <a:ext cx="2962275" cy="4581525"/>
          </a:xfrm>
          <a:prstGeom prst="rect">
            <a:avLst/>
          </a:prstGeom>
        </p:spPr>
      </p:pic>
      <p:sp>
        <p:nvSpPr>
          <p:cNvPr id="13" name="TextBox 12">
            <a:extLst>
              <a:ext uri="{FF2B5EF4-FFF2-40B4-BE49-F238E27FC236}">
                <a16:creationId xmlns:a16="http://schemas.microsoft.com/office/drawing/2014/main" id="{A3D2B641-1410-4116-BD90-E508AD8C88E4}"/>
              </a:ext>
            </a:extLst>
          </p:cNvPr>
          <p:cNvSpPr txBox="1"/>
          <p:nvPr/>
        </p:nvSpPr>
        <p:spPr>
          <a:xfrm>
            <a:off x="-304387" y="1261845"/>
            <a:ext cx="6372678" cy="2308324"/>
          </a:xfrm>
          <a:prstGeom prst="rect">
            <a:avLst/>
          </a:prstGeom>
          <a:noFill/>
        </p:spPr>
        <p:txBody>
          <a:bodyPr wrap="square">
            <a:spAutoFit/>
          </a:bodyPr>
          <a:lstStyle/>
          <a:p>
            <a:pPr algn="ctr"/>
            <a:r>
              <a:rPr lang="vi-VN" sz="2400" b="0" i="0" dirty="0">
                <a:solidFill>
                  <a:srgbClr val="000000"/>
                </a:solidFill>
                <a:effectLst/>
                <a:latin typeface="Cambria" panose="02040503050406030204" pitchFamily="18" charset="0"/>
                <a:ea typeface="Cambria" panose="02040503050406030204" pitchFamily="18" charset="0"/>
              </a:rPr>
              <a:t>Trái đất này là của chúng mình</a:t>
            </a:r>
          </a:p>
          <a:p>
            <a:pPr algn="ctr"/>
            <a:r>
              <a:rPr lang="vi-VN" sz="2400" b="0" i="0" dirty="0">
                <a:solidFill>
                  <a:srgbClr val="000000"/>
                </a:solidFill>
                <a:effectLst/>
                <a:latin typeface="Cambria" panose="02040503050406030204" pitchFamily="18" charset="0"/>
                <a:ea typeface="Cambria" panose="02040503050406030204" pitchFamily="18" charset="0"/>
              </a:rPr>
              <a:t>Quả bóng xanh bay giữa trời xanh</a:t>
            </a:r>
          </a:p>
          <a:p>
            <a:pPr algn="ctr"/>
            <a:r>
              <a:rPr lang="vi-VN" sz="2400" b="0" i="0" dirty="0">
                <a:solidFill>
                  <a:srgbClr val="000000"/>
                </a:solidFill>
                <a:effectLst/>
                <a:latin typeface="Cambria" panose="02040503050406030204" pitchFamily="18" charset="0"/>
                <a:ea typeface="Cambria" panose="02040503050406030204" pitchFamily="18" charset="0"/>
              </a:rPr>
              <a:t>Bồ câu ơi, tiếng chim gù thương mến</a:t>
            </a:r>
          </a:p>
          <a:p>
            <a:pPr algn="ctr"/>
            <a:r>
              <a:rPr lang="vi-VN" sz="2400" b="0" i="0" dirty="0">
                <a:solidFill>
                  <a:srgbClr val="000000"/>
                </a:solidFill>
                <a:effectLst/>
                <a:latin typeface="Cambria" panose="02040503050406030204" pitchFamily="18" charset="0"/>
                <a:ea typeface="Cambria" panose="02040503050406030204" pitchFamily="18" charset="0"/>
              </a:rPr>
              <a:t>Hải âu ơi, cánh chim vờn sóng biển</a:t>
            </a:r>
          </a:p>
          <a:p>
            <a:pPr algn="ctr"/>
            <a:r>
              <a:rPr lang="vi-VN" sz="2400" b="0" i="0" dirty="0">
                <a:solidFill>
                  <a:srgbClr val="000000"/>
                </a:solidFill>
                <a:effectLst/>
                <a:latin typeface="Cambria" panose="02040503050406030204" pitchFamily="18" charset="0"/>
                <a:ea typeface="Cambria" panose="02040503050406030204" pitchFamily="18" charset="0"/>
              </a:rPr>
              <a:t>Cùng bay nào, cho trái đất quay!</a:t>
            </a:r>
          </a:p>
          <a:p>
            <a:pPr algn="ctr"/>
            <a:r>
              <a:rPr lang="vi-VN" sz="2400" b="0" i="0" dirty="0">
                <a:solidFill>
                  <a:srgbClr val="000000"/>
                </a:solidFill>
                <a:effectLst/>
                <a:latin typeface="Cambria" panose="02040503050406030204" pitchFamily="18" charset="0"/>
                <a:ea typeface="Cambria" panose="02040503050406030204" pitchFamily="18" charset="0"/>
              </a:rPr>
              <a:t>Cùng bay nào, cho trái đất quay!</a:t>
            </a:r>
          </a:p>
        </p:txBody>
      </p:sp>
      <p:sp>
        <p:nvSpPr>
          <p:cNvPr id="14" name="TextBox 13">
            <a:extLst>
              <a:ext uri="{FF2B5EF4-FFF2-40B4-BE49-F238E27FC236}">
                <a16:creationId xmlns:a16="http://schemas.microsoft.com/office/drawing/2014/main" id="{2805EE42-0F95-D11B-BF30-FE2F84E94BF9}"/>
              </a:ext>
            </a:extLst>
          </p:cNvPr>
          <p:cNvSpPr txBox="1"/>
          <p:nvPr/>
        </p:nvSpPr>
        <p:spPr>
          <a:xfrm>
            <a:off x="-197509" y="3755664"/>
            <a:ext cx="6372678" cy="2308324"/>
          </a:xfrm>
          <a:prstGeom prst="rect">
            <a:avLst/>
          </a:prstGeom>
          <a:noFill/>
        </p:spPr>
        <p:txBody>
          <a:bodyPr wrap="square">
            <a:spAutoFit/>
          </a:bodyPr>
          <a:lstStyle/>
          <a:p>
            <a:pPr algn="ctr"/>
            <a:r>
              <a:rPr lang="vi-VN" sz="2400" b="0" i="0" dirty="0">
                <a:solidFill>
                  <a:srgbClr val="000000"/>
                </a:solidFill>
                <a:effectLst/>
                <a:latin typeface="Cambria" panose="02040503050406030204" pitchFamily="18" charset="0"/>
                <a:ea typeface="Cambria" panose="02040503050406030204" pitchFamily="18" charset="0"/>
              </a:rPr>
              <a:t>Trái đất trẻ của bạn trẻ năm châu</a:t>
            </a:r>
          </a:p>
          <a:p>
            <a:pPr algn="ctr"/>
            <a:r>
              <a:rPr lang="vi-VN" sz="2400" b="0" i="0" dirty="0">
                <a:solidFill>
                  <a:srgbClr val="000000"/>
                </a:solidFill>
                <a:effectLst/>
                <a:latin typeface="Cambria" panose="02040503050406030204" pitchFamily="18" charset="0"/>
                <a:ea typeface="Cambria" panose="02040503050406030204" pitchFamily="18" charset="0"/>
              </a:rPr>
              <a:t>Vàng, trắng, đen... dù da khác màu</a:t>
            </a:r>
          </a:p>
          <a:p>
            <a:pPr algn="ctr"/>
            <a:r>
              <a:rPr lang="vi-VN" sz="2400" b="0" i="0" dirty="0">
                <a:solidFill>
                  <a:srgbClr val="000000"/>
                </a:solidFill>
                <a:effectLst/>
                <a:latin typeface="Cambria" panose="02040503050406030204" pitchFamily="18" charset="0"/>
                <a:ea typeface="Cambria" panose="02040503050406030204" pitchFamily="18" charset="0"/>
              </a:rPr>
              <a:t>Ta là nụ, là hoa của đất</a:t>
            </a:r>
          </a:p>
          <a:p>
            <a:pPr algn="ctr"/>
            <a:r>
              <a:rPr lang="vi-VN" sz="2400" b="0" i="0" dirty="0">
                <a:solidFill>
                  <a:srgbClr val="000000"/>
                </a:solidFill>
                <a:effectLst/>
                <a:latin typeface="Cambria" panose="02040503050406030204" pitchFamily="18" charset="0"/>
                <a:ea typeface="Cambria" panose="02040503050406030204" pitchFamily="18" charset="0"/>
              </a:rPr>
              <a:t>Gió đẫm hương thơm, nắng tô thắm sắc</a:t>
            </a:r>
          </a:p>
          <a:p>
            <a:pPr algn="ctr"/>
            <a:r>
              <a:rPr lang="vi-VN" sz="2400" b="0" i="0" dirty="0">
                <a:solidFill>
                  <a:srgbClr val="000000"/>
                </a:solidFill>
                <a:effectLst/>
                <a:latin typeface="Cambria" panose="02040503050406030204" pitchFamily="18" charset="0"/>
                <a:ea typeface="Cambria" panose="02040503050406030204" pitchFamily="18" charset="0"/>
              </a:rPr>
              <a:t>Màu hoa nào cũng quý, cũng thơm</a:t>
            </a:r>
          </a:p>
          <a:p>
            <a:pPr algn="ctr"/>
            <a:r>
              <a:rPr lang="vi-VN" sz="2400" b="0" i="0" dirty="0">
                <a:solidFill>
                  <a:srgbClr val="000000"/>
                </a:solidFill>
                <a:effectLst/>
                <a:latin typeface="Cambria" panose="02040503050406030204" pitchFamily="18" charset="0"/>
                <a:ea typeface="Cambria" panose="02040503050406030204" pitchFamily="18" charset="0"/>
              </a:rPr>
              <a:t>Màu hoa nào cũng quý, cũng thơm!</a:t>
            </a:r>
          </a:p>
        </p:txBody>
      </p:sp>
      <p:sp>
        <p:nvSpPr>
          <p:cNvPr id="15" name="TextBox 14">
            <a:extLst>
              <a:ext uri="{FF2B5EF4-FFF2-40B4-BE49-F238E27FC236}">
                <a16:creationId xmlns:a16="http://schemas.microsoft.com/office/drawing/2014/main" id="{1A6AD0B3-1E0A-C0C4-3ACA-87589352B6D8}"/>
              </a:ext>
            </a:extLst>
          </p:cNvPr>
          <p:cNvSpPr txBox="1"/>
          <p:nvPr/>
        </p:nvSpPr>
        <p:spPr>
          <a:xfrm>
            <a:off x="5431394" y="1356849"/>
            <a:ext cx="6372678" cy="2677656"/>
          </a:xfrm>
          <a:prstGeom prst="rect">
            <a:avLst/>
          </a:prstGeom>
          <a:noFill/>
        </p:spPr>
        <p:txBody>
          <a:bodyPr wrap="square">
            <a:spAutoFit/>
          </a:bodyPr>
          <a:lstStyle/>
          <a:p>
            <a:pPr algn="ctr"/>
            <a:r>
              <a:rPr lang="vi-VN" sz="2400" b="0" i="0" dirty="0">
                <a:solidFill>
                  <a:srgbClr val="000000"/>
                </a:solidFill>
                <a:effectLst/>
                <a:latin typeface="Cambria" panose="02040503050406030204" pitchFamily="18" charset="0"/>
                <a:ea typeface="Cambria" panose="02040503050406030204" pitchFamily="18" charset="0"/>
              </a:rPr>
              <a:t>Khói hình nấm là tai hoạ đấy</a:t>
            </a:r>
          </a:p>
          <a:p>
            <a:pPr algn="ctr"/>
            <a:r>
              <a:rPr lang="vi-VN" sz="2400" b="0" i="0" dirty="0">
                <a:solidFill>
                  <a:srgbClr val="000000"/>
                </a:solidFill>
                <a:effectLst/>
                <a:latin typeface="Cambria" panose="02040503050406030204" pitchFamily="18" charset="0"/>
                <a:ea typeface="Cambria" panose="02040503050406030204" pitchFamily="18" charset="0"/>
              </a:rPr>
              <a:t>Bom H, bom A không phải bạn ta</a:t>
            </a:r>
          </a:p>
          <a:p>
            <a:pPr algn="ctr"/>
            <a:r>
              <a:rPr lang="vi-VN" sz="2400" b="0" i="0" dirty="0">
                <a:solidFill>
                  <a:srgbClr val="000000"/>
                </a:solidFill>
                <a:effectLst/>
                <a:latin typeface="Cambria" panose="02040503050406030204" pitchFamily="18" charset="0"/>
                <a:ea typeface="Cambria" panose="02040503050406030204" pitchFamily="18" charset="0"/>
              </a:rPr>
              <a:t>Tiếng hát vui giữ bình yên trái đất</a:t>
            </a:r>
          </a:p>
          <a:p>
            <a:pPr algn="ctr"/>
            <a:r>
              <a:rPr lang="vi-VN" sz="2400" b="0" i="0" dirty="0">
                <a:solidFill>
                  <a:srgbClr val="000000"/>
                </a:solidFill>
                <a:effectLst/>
                <a:latin typeface="Cambria" panose="02040503050406030204" pitchFamily="18" charset="0"/>
                <a:ea typeface="Cambria" panose="02040503050406030204" pitchFamily="18" charset="0"/>
              </a:rPr>
              <a:t>Tiếng cười ran cho trái đất không già</a:t>
            </a:r>
          </a:p>
          <a:p>
            <a:pPr algn="ctr"/>
            <a:r>
              <a:rPr lang="vi-VN" sz="2400" b="0" i="0" dirty="0">
                <a:solidFill>
                  <a:srgbClr val="000000"/>
                </a:solidFill>
                <a:effectLst/>
                <a:latin typeface="Cambria" panose="02040503050406030204" pitchFamily="18" charset="0"/>
                <a:ea typeface="Cambria" panose="02040503050406030204" pitchFamily="18" charset="0"/>
              </a:rPr>
              <a:t>Hành tinh này là của chúng ta!</a:t>
            </a:r>
          </a:p>
          <a:p>
            <a:pPr algn="ctr"/>
            <a:r>
              <a:rPr lang="vi-VN" sz="2400" b="0" i="0" dirty="0">
                <a:solidFill>
                  <a:srgbClr val="000000"/>
                </a:solidFill>
                <a:effectLst/>
                <a:latin typeface="Cambria" panose="02040503050406030204" pitchFamily="18" charset="0"/>
                <a:ea typeface="Cambria" panose="02040503050406030204" pitchFamily="18" charset="0"/>
              </a:rPr>
              <a:t>Hành tinh này là của chúng ta!</a:t>
            </a:r>
          </a:p>
          <a:p>
            <a:pPr algn="r"/>
            <a:r>
              <a:rPr lang="vi-VN" sz="2400" b="0" i="0" dirty="0">
                <a:solidFill>
                  <a:srgbClr val="000000"/>
                </a:solidFill>
                <a:effectLst/>
                <a:latin typeface="Cambria" panose="02040503050406030204" pitchFamily="18" charset="0"/>
                <a:ea typeface="Cambria" panose="02040503050406030204" pitchFamily="18" charset="0"/>
              </a:rPr>
              <a:t>(Định Hải)</a:t>
            </a:r>
          </a:p>
        </p:txBody>
      </p:sp>
    </p:spTree>
    <p:extLst>
      <p:ext uri="{BB962C8B-B14F-4D97-AF65-F5344CB8AC3E}">
        <p14:creationId xmlns:p14="http://schemas.microsoft.com/office/powerpoint/2010/main" val="1671353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A6D90F99-E353-42DE-A34F-75ED104658CF}"/>
              </a:ext>
            </a:extLst>
          </p:cNvPr>
          <p:cNvSpPr/>
          <p:nvPr/>
        </p:nvSpPr>
        <p:spPr>
          <a:xfrm>
            <a:off x="218876" y="420042"/>
            <a:ext cx="11754248" cy="5553246"/>
          </a:xfrm>
          <a:prstGeom prst="roundRect">
            <a:avLst>
              <a:gd name="adj" fmla="val 12502"/>
            </a:avLst>
          </a:prstGeom>
          <a:solidFill>
            <a:srgbClr val="FFFFFF">
              <a:alpha val="87059"/>
            </a:srgbClr>
          </a:solidFill>
          <a:ln w="762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7848B14-21C0-4801-BB4B-A5F289BD450F}"/>
              </a:ext>
            </a:extLst>
          </p:cNvPr>
          <p:cNvGrpSpPr/>
          <p:nvPr/>
        </p:nvGrpSpPr>
        <p:grpSpPr>
          <a:xfrm>
            <a:off x="980146" y="2249895"/>
            <a:ext cx="10089994" cy="802640"/>
            <a:chOff x="892967" y="2103140"/>
            <a:chExt cx="10089994" cy="802640"/>
          </a:xfrm>
        </p:grpSpPr>
        <p:sp>
          <p:nvSpPr>
            <p:cNvPr id="3" name="Rectangle: Rounded Corners 2">
              <a:extLst>
                <a:ext uri="{FF2B5EF4-FFF2-40B4-BE49-F238E27FC236}">
                  <a16:creationId xmlns:a16="http://schemas.microsoft.com/office/drawing/2014/main" id="{D0E2DD74-EF16-4131-8604-2CAABCC6633B}"/>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30E5BA0-D8E0-4C08-99BE-DDA2B90D3455}"/>
                </a:ext>
              </a:extLst>
            </p:cNvPr>
            <p:cNvSpPr txBox="1"/>
            <p:nvPr/>
          </p:nvSpPr>
          <p:spPr>
            <a:xfrm>
              <a:off x="1209039" y="2194083"/>
              <a:ext cx="805799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Khổ</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1CE50B14-B796-4E34-96A3-987CFC08A325}"/>
              </a:ext>
            </a:extLst>
          </p:cNvPr>
          <p:cNvGrpSpPr/>
          <p:nvPr/>
        </p:nvGrpSpPr>
        <p:grpSpPr>
          <a:xfrm>
            <a:off x="929543" y="3366036"/>
            <a:ext cx="10191200" cy="802640"/>
            <a:chOff x="892967" y="3219281"/>
            <a:chExt cx="10191200" cy="802640"/>
          </a:xfrm>
        </p:grpSpPr>
        <p:sp>
          <p:nvSpPr>
            <p:cNvPr id="6" name="Rectangle: Rounded Corners 5">
              <a:extLst>
                <a:ext uri="{FF2B5EF4-FFF2-40B4-BE49-F238E27FC236}">
                  <a16:creationId xmlns:a16="http://schemas.microsoft.com/office/drawing/2014/main" id="{213882D5-C693-406F-80E0-4F7E81CDADEB}"/>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4AD02D8-0691-426E-805F-6239DD7C98D9}"/>
                </a:ext>
              </a:extLst>
            </p:cNvPr>
            <p:cNvSpPr txBox="1"/>
            <p:nvPr/>
          </p:nvSpPr>
          <p:spPr>
            <a:xfrm>
              <a:off x="1083449" y="3302205"/>
              <a:ext cx="100007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Đoạn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Khổ</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1BB47596-8558-4697-BC09-BB86696059FC}"/>
              </a:ext>
            </a:extLst>
          </p:cNvPr>
          <p:cNvGrpSpPr/>
          <p:nvPr/>
        </p:nvGrpSpPr>
        <p:grpSpPr>
          <a:xfrm>
            <a:off x="715316" y="775654"/>
            <a:ext cx="10807300" cy="919401"/>
            <a:chOff x="715316" y="628899"/>
            <a:chExt cx="10807300" cy="919401"/>
          </a:xfrm>
        </p:grpSpPr>
        <p:sp>
          <p:nvSpPr>
            <p:cNvPr id="12" name="TextBox 11">
              <a:extLst>
                <a:ext uri="{FF2B5EF4-FFF2-40B4-BE49-F238E27FC236}">
                  <a16:creationId xmlns:a16="http://schemas.microsoft.com/office/drawing/2014/main" id="{7B66E065-495F-4CA7-B87E-97D2765A298D}"/>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Bài tập đọc được chia làm mấy đoạn?</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3" name="Picture 12" descr="A question mark in a speech bubble&#10;&#10;Description automatically generated">
              <a:extLst>
                <a:ext uri="{FF2B5EF4-FFF2-40B4-BE49-F238E27FC236}">
                  <a16:creationId xmlns:a16="http://schemas.microsoft.com/office/drawing/2014/main" id="{71FA307D-7AE9-4749-9BC7-299703548C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8" name="Group 7">
            <a:extLst>
              <a:ext uri="{FF2B5EF4-FFF2-40B4-BE49-F238E27FC236}">
                <a16:creationId xmlns:a16="http://schemas.microsoft.com/office/drawing/2014/main" id="{42F7D53A-57D5-EB3A-7A4F-458C73A75F9B}"/>
              </a:ext>
            </a:extLst>
          </p:cNvPr>
          <p:cNvGrpSpPr/>
          <p:nvPr/>
        </p:nvGrpSpPr>
        <p:grpSpPr>
          <a:xfrm>
            <a:off x="878940" y="4555134"/>
            <a:ext cx="10191200" cy="802640"/>
            <a:chOff x="892967" y="3219281"/>
            <a:chExt cx="10191200" cy="802640"/>
          </a:xfrm>
        </p:grpSpPr>
        <p:sp>
          <p:nvSpPr>
            <p:cNvPr id="9" name="Rectangle: Rounded Corners 8">
              <a:extLst>
                <a:ext uri="{FF2B5EF4-FFF2-40B4-BE49-F238E27FC236}">
                  <a16:creationId xmlns:a16="http://schemas.microsoft.com/office/drawing/2014/main" id="{379180BD-6F2D-EEE7-4194-634DE2D2B529}"/>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35E9AA9-BF38-A467-1F57-BB9C9AC2277C}"/>
                </a:ext>
              </a:extLst>
            </p:cNvPr>
            <p:cNvSpPr txBox="1"/>
            <p:nvPr/>
          </p:nvSpPr>
          <p:spPr>
            <a:xfrm>
              <a:off x="1083449" y="3302205"/>
              <a:ext cx="100007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Đoạn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3: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Khổ</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thơ</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3</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114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par>
                          <p:cTn id="23" fill="hold">
                            <p:stCondLst>
                              <p:cond delay="10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08EC084-C4E5-5401-E16F-4325057F2314}"/>
              </a:ext>
            </a:extLst>
          </p:cNvPr>
          <p:cNvSpPr txBox="1"/>
          <p:nvPr/>
        </p:nvSpPr>
        <p:spPr>
          <a:xfrm>
            <a:off x="767610" y="1948472"/>
            <a:ext cx="3365003" cy="919401"/>
          </a:xfrm>
          <a:prstGeom prst="roundRect">
            <a:avLst/>
          </a:prstGeom>
          <a:solidFill>
            <a:srgbClr val="F8D0DB"/>
          </a:solidFill>
          <a:ln w="38100">
            <a:solidFill>
              <a:srgbClr val="FF656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libri" panose="020F0502020204030204"/>
                <a:ea typeface="Roboto" panose="02000000000000000000" pitchFamily="2" charset="0"/>
              </a:rPr>
              <a:t>trời</a:t>
            </a:r>
            <a:r>
              <a:rPr lang="en-US" sz="4800" b="1" dirty="0">
                <a:solidFill>
                  <a:prstClr val="black"/>
                </a:solidFill>
                <a:latin typeface="Calibri" panose="020F0502020204030204"/>
                <a:ea typeface="Roboto" panose="02000000000000000000" pitchFamily="2" charset="0"/>
              </a:rPr>
              <a:t> </a:t>
            </a:r>
            <a:r>
              <a:rPr lang="en-US" sz="4800" b="1" dirty="0" err="1">
                <a:solidFill>
                  <a:prstClr val="black"/>
                </a:solidFill>
                <a:latin typeface="Calibri" panose="020F0502020204030204"/>
                <a:ea typeface="Roboto" panose="02000000000000000000" pitchFamily="2" charset="0"/>
              </a:rPr>
              <a:t>xanh</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8" name="TextBox 7">
            <a:extLst>
              <a:ext uri="{FF2B5EF4-FFF2-40B4-BE49-F238E27FC236}">
                <a16:creationId xmlns:a16="http://schemas.microsoft.com/office/drawing/2014/main" id="{E6DC4990-DD02-1B4C-A8B8-CE5CCED8B325}"/>
              </a:ext>
            </a:extLst>
          </p:cNvPr>
          <p:cNvSpPr txBox="1"/>
          <p:nvPr/>
        </p:nvSpPr>
        <p:spPr>
          <a:xfrm>
            <a:off x="7215809" y="1948472"/>
            <a:ext cx="4035288" cy="919401"/>
          </a:xfrm>
          <a:prstGeom prst="roundRect">
            <a:avLst/>
          </a:prstGeom>
          <a:solidFill>
            <a:srgbClr val="F8D0DB"/>
          </a:solidFill>
          <a:ln w="38100">
            <a:solidFill>
              <a:srgbClr val="FF6563"/>
            </a:solidFill>
          </a:ln>
        </p:spPr>
        <p:txBody>
          <a:bodyPr wrap="square" rtlCol="0">
            <a:spAutoFit/>
          </a:bodyPr>
          <a:lstStyle/>
          <a:p>
            <a:pPr lvl="0" algn="ctr">
              <a:defRPr/>
            </a:pPr>
            <a:r>
              <a:rPr lang="en-US" sz="4800" b="1" noProof="0" dirty="0" err="1">
                <a:solidFill>
                  <a:prstClr val="black"/>
                </a:solidFill>
                <a:latin typeface="Calibri" panose="020F0502020204030204"/>
                <a:ea typeface="Roboto" panose="02000000000000000000" pitchFamily="2" charset="0"/>
              </a:rPr>
              <a:t>Trái</a:t>
            </a:r>
            <a:r>
              <a:rPr lang="en-US" sz="4800" b="1" noProof="0" dirty="0">
                <a:solidFill>
                  <a:prstClr val="black"/>
                </a:solidFill>
                <a:latin typeface="Calibri" panose="020F0502020204030204"/>
                <a:ea typeface="Roboto" panose="02000000000000000000" pitchFamily="2" charset="0"/>
              </a:rPr>
              <a:t> </a:t>
            </a:r>
            <a:r>
              <a:rPr lang="en-US" sz="4800" b="1" noProof="0" dirty="0" err="1">
                <a:solidFill>
                  <a:prstClr val="black"/>
                </a:solidFill>
                <a:latin typeface="Calibri" panose="020F0502020204030204"/>
                <a:ea typeface="Roboto" panose="02000000000000000000" pitchFamily="2" charset="0"/>
              </a:rPr>
              <a:t>Đất</a:t>
            </a:r>
            <a:r>
              <a:rPr lang="en-US" sz="4800" b="1" noProof="0" dirty="0">
                <a:solidFill>
                  <a:prstClr val="black"/>
                </a:solidFill>
                <a:latin typeface="Calibri" panose="020F0502020204030204"/>
                <a:ea typeface="Roboto" panose="02000000000000000000" pitchFamily="2" charset="0"/>
              </a:rPr>
              <a:t> quay</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9" name="TextBox 8">
            <a:extLst>
              <a:ext uri="{FF2B5EF4-FFF2-40B4-BE49-F238E27FC236}">
                <a16:creationId xmlns:a16="http://schemas.microsoft.com/office/drawing/2014/main" id="{23CD8968-FCD2-471B-E974-940847537678}"/>
              </a:ext>
            </a:extLst>
          </p:cNvPr>
          <p:cNvSpPr txBox="1"/>
          <p:nvPr/>
        </p:nvSpPr>
        <p:spPr>
          <a:xfrm>
            <a:off x="3688939" y="3534819"/>
            <a:ext cx="5265055" cy="919401"/>
          </a:xfrm>
          <a:prstGeom prst="roundRect">
            <a:avLst/>
          </a:prstGeom>
          <a:solidFill>
            <a:srgbClr val="F8D0DB"/>
          </a:solidFill>
          <a:ln w="38100">
            <a:solidFill>
              <a:srgbClr val="FF6563"/>
            </a:solidFill>
          </a:ln>
        </p:spPr>
        <p:txBody>
          <a:bodyPr wrap="square" rtlCol="0">
            <a:spAutoFit/>
          </a:bodyPr>
          <a:lstStyle/>
          <a:p>
            <a:pPr lvl="0" algn="ctr">
              <a:defRPr/>
            </a:pPr>
            <a:r>
              <a:rPr lang="en-US" sz="4800" b="1" dirty="0">
                <a:solidFill>
                  <a:prstClr val="black"/>
                </a:solidFill>
                <a:latin typeface="Calibri" panose="020F0502020204030204"/>
                <a:ea typeface="Roboto" panose="02000000000000000000" pitchFamily="2" charset="0"/>
              </a:rPr>
              <a:t>đ</a:t>
            </a:r>
            <a:r>
              <a:rPr lang="en-US" sz="4800" b="1" noProof="0" dirty="0" err="1">
                <a:solidFill>
                  <a:prstClr val="black"/>
                </a:solidFill>
                <a:latin typeface="Calibri" panose="020F0502020204030204"/>
                <a:ea typeface="Roboto" panose="02000000000000000000" pitchFamily="2" charset="0"/>
              </a:rPr>
              <a:t>ẫm</a:t>
            </a:r>
            <a:r>
              <a:rPr lang="en-US" sz="4800" b="1" noProof="0" dirty="0">
                <a:solidFill>
                  <a:prstClr val="black"/>
                </a:solidFill>
                <a:latin typeface="Calibri" panose="020F0502020204030204"/>
                <a:ea typeface="Roboto" panose="02000000000000000000" pitchFamily="2" charset="0"/>
              </a:rPr>
              <a:t> </a:t>
            </a:r>
            <a:r>
              <a:rPr lang="en-US" sz="4800" b="1" noProof="0" dirty="0" err="1">
                <a:solidFill>
                  <a:prstClr val="black"/>
                </a:solidFill>
                <a:latin typeface="Calibri" panose="020F0502020204030204"/>
                <a:ea typeface="Roboto" panose="02000000000000000000" pitchFamily="2" charset="0"/>
              </a:rPr>
              <a:t>hương</a:t>
            </a:r>
            <a:r>
              <a:rPr lang="en-US" sz="4800" b="1" noProof="0" dirty="0">
                <a:solidFill>
                  <a:prstClr val="black"/>
                </a:solidFill>
                <a:latin typeface="Calibri" panose="020F0502020204030204"/>
                <a:ea typeface="Roboto" panose="02000000000000000000" pitchFamily="2" charset="0"/>
              </a:rPr>
              <a:t> </a:t>
            </a:r>
            <a:r>
              <a:rPr lang="en-US" sz="4800" b="1" noProof="0" dirty="0" err="1">
                <a:solidFill>
                  <a:prstClr val="black"/>
                </a:solidFill>
                <a:latin typeface="Calibri" panose="020F0502020204030204"/>
                <a:ea typeface="Roboto" panose="02000000000000000000" pitchFamily="2" charset="0"/>
              </a:rPr>
              <a:t>thơm</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2" name="Picture 11">
            <a:extLst>
              <a:ext uri="{FF2B5EF4-FFF2-40B4-BE49-F238E27FC236}">
                <a16:creationId xmlns:a16="http://schemas.microsoft.com/office/drawing/2014/main" id="{6FC6A9E8-C5A5-B8B8-85B6-855AEF390099}"/>
              </a:ext>
            </a:extLst>
          </p:cNvPr>
          <p:cNvPicPr>
            <a:picLocks noChangeAspect="1"/>
          </p:cNvPicPr>
          <p:nvPr/>
        </p:nvPicPr>
        <p:blipFill>
          <a:blip r:embed="rId2"/>
          <a:stretch>
            <a:fillRect/>
          </a:stretch>
        </p:blipFill>
        <p:spPr>
          <a:xfrm>
            <a:off x="1183247" y="510221"/>
            <a:ext cx="9778832" cy="1140051"/>
          </a:xfrm>
          <a:prstGeom prst="rect">
            <a:avLst/>
          </a:prstGeom>
        </p:spPr>
      </p:pic>
    </p:spTree>
    <p:extLst>
      <p:ext uri="{BB962C8B-B14F-4D97-AF65-F5344CB8AC3E}">
        <p14:creationId xmlns:p14="http://schemas.microsoft.com/office/powerpoint/2010/main" val="295446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F3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8E66815-4D19-46EB-A93B-2CFFA2CE4808}"/>
              </a:ext>
            </a:extLst>
          </p:cNvPr>
          <p:cNvSpPr/>
          <p:nvPr/>
        </p:nvSpPr>
        <p:spPr>
          <a:xfrm>
            <a:off x="218876" y="310896"/>
            <a:ext cx="11754248" cy="6236208"/>
          </a:xfrm>
          <a:prstGeom prst="roundRect">
            <a:avLst>
              <a:gd name="adj" fmla="val 12502"/>
            </a:avLst>
          </a:prstGeom>
          <a:solidFill>
            <a:srgbClr val="FFFFFF">
              <a:alpha val="87059"/>
            </a:srgbClr>
          </a:solidFill>
          <a:ln w="76200">
            <a:solidFill>
              <a:srgbClr val="FF5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7A9989E-958C-2BA8-7B81-4BC0CDD22C5A}"/>
              </a:ext>
            </a:extLst>
          </p:cNvPr>
          <p:cNvSpPr txBox="1"/>
          <p:nvPr/>
        </p:nvSpPr>
        <p:spPr>
          <a:xfrm>
            <a:off x="838520" y="1832442"/>
            <a:ext cx="10523242" cy="4188381"/>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ctr">
              <a:defRPr/>
            </a:pPr>
            <a:r>
              <a:rPr lang="vi-VN" sz="4000" b="1" dirty="0">
                <a:solidFill>
                  <a:prstClr val="black"/>
                </a:solidFill>
                <a:latin typeface="Calibri" panose="020F0502020204030204"/>
                <a:ea typeface="Roboto" panose="02000000000000000000" pitchFamily="2" charset="0"/>
              </a:rPr>
              <a:t>Trái đất này/ là của chúng mình </a:t>
            </a:r>
          </a:p>
          <a:p>
            <a:pPr lvl="0" algn="ctr">
              <a:defRPr/>
            </a:pPr>
            <a:r>
              <a:rPr lang="vi-VN" sz="4000" b="1" dirty="0">
                <a:solidFill>
                  <a:prstClr val="black"/>
                </a:solidFill>
                <a:latin typeface="Calibri" panose="020F0502020204030204"/>
                <a:ea typeface="Roboto" panose="02000000000000000000" pitchFamily="2" charset="0"/>
              </a:rPr>
              <a:t>Quả bóng xanh/ bay giữa trời xanh</a:t>
            </a:r>
          </a:p>
          <a:p>
            <a:pPr lvl="0" algn="ctr">
              <a:defRPr/>
            </a:pPr>
            <a:r>
              <a:rPr lang="vi-VN" sz="4000" b="1" dirty="0">
                <a:solidFill>
                  <a:prstClr val="black"/>
                </a:solidFill>
                <a:latin typeface="Calibri" panose="020F0502020204030204"/>
                <a:ea typeface="Roboto" panose="02000000000000000000" pitchFamily="2" charset="0"/>
              </a:rPr>
              <a:t>Bồ câu ơi/ cánh chim vù thương mến </a:t>
            </a:r>
          </a:p>
          <a:p>
            <a:pPr lvl="0" algn="ctr">
              <a:defRPr/>
            </a:pPr>
            <a:r>
              <a:rPr lang="vi-VN" sz="4000" b="1" dirty="0">
                <a:solidFill>
                  <a:prstClr val="black"/>
                </a:solidFill>
                <a:latin typeface="Calibri" panose="020F0502020204030204"/>
                <a:ea typeface="Roboto" panose="02000000000000000000" pitchFamily="2" charset="0"/>
              </a:rPr>
              <a:t>Hải âu ơi/ cánh chim vờn sóng biển </a:t>
            </a:r>
          </a:p>
          <a:p>
            <a:pPr lvl="0" algn="ctr">
              <a:defRPr/>
            </a:pPr>
            <a:r>
              <a:rPr lang="vi-VN" sz="4000" b="1" dirty="0">
                <a:solidFill>
                  <a:prstClr val="black"/>
                </a:solidFill>
                <a:latin typeface="Calibri" panose="020F0502020204030204"/>
                <a:ea typeface="Roboto" panose="02000000000000000000" pitchFamily="2" charset="0"/>
              </a:rPr>
              <a:t>Cùng bài nào/ cho trái đất quay </a:t>
            </a:r>
          </a:p>
          <a:p>
            <a:pPr lvl="0" algn="ctr">
              <a:defRPr/>
            </a:pPr>
            <a:r>
              <a:rPr lang="vi-VN" sz="4000" b="1" dirty="0">
                <a:solidFill>
                  <a:prstClr val="black"/>
                </a:solidFill>
                <a:latin typeface="Calibri" panose="020F0502020204030204"/>
                <a:ea typeface="Roboto" panose="02000000000000000000" pitchFamily="2" charset="0"/>
              </a:rPr>
              <a:t>Cùng bay nào/ cho trái đất quay.</a:t>
            </a:r>
          </a:p>
        </p:txBody>
      </p:sp>
      <p:grpSp>
        <p:nvGrpSpPr>
          <p:cNvPr id="3" name="Group 2">
            <a:extLst>
              <a:ext uri="{FF2B5EF4-FFF2-40B4-BE49-F238E27FC236}">
                <a16:creationId xmlns:a16="http://schemas.microsoft.com/office/drawing/2014/main" id="{4702E1A9-F795-4600-3EDD-3E19A15DE840}"/>
              </a:ext>
            </a:extLst>
          </p:cNvPr>
          <p:cNvGrpSpPr/>
          <p:nvPr/>
        </p:nvGrpSpPr>
        <p:grpSpPr>
          <a:xfrm>
            <a:off x="-827327" y="-318194"/>
            <a:ext cx="5521248" cy="2389272"/>
            <a:chOff x="-732159" y="3476542"/>
            <a:chExt cx="7973637" cy="3592286"/>
          </a:xfrm>
        </p:grpSpPr>
        <p:grpSp>
          <p:nvGrpSpPr>
            <p:cNvPr id="5" name="Group 4">
              <a:extLst>
                <a:ext uri="{FF2B5EF4-FFF2-40B4-BE49-F238E27FC236}">
                  <a16:creationId xmlns:a16="http://schemas.microsoft.com/office/drawing/2014/main" id="{6D0972F0-50D7-4625-04DF-BB750E9B66E0}"/>
                </a:ext>
              </a:extLst>
            </p:cNvPr>
            <p:cNvGrpSpPr/>
            <p:nvPr/>
          </p:nvGrpSpPr>
          <p:grpSpPr>
            <a:xfrm>
              <a:off x="-732159" y="3476542"/>
              <a:ext cx="7973637" cy="3592286"/>
              <a:chOff x="375281" y="3019342"/>
              <a:chExt cx="7973637" cy="3592286"/>
            </a:xfrm>
          </p:grpSpPr>
          <p:pic>
            <p:nvPicPr>
              <p:cNvPr id="7" name="图片 3" descr="卡通人物&#10;&#10;中度可信度描述已自动生成">
                <a:extLst>
                  <a:ext uri="{FF2B5EF4-FFF2-40B4-BE49-F238E27FC236}">
                    <a16:creationId xmlns:a16="http://schemas.microsoft.com/office/drawing/2014/main" id="{B1C45EC0-43FA-F3E5-6A99-B9F9A3E27CC0}"/>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954" b="51736" l="9954" r="89931"/>
                        </a14:imgEffect>
                      </a14:imgLayer>
                    </a14:imgProps>
                  </a:ext>
                  <a:ext uri="{28A0092B-C50C-407E-A947-70E740481C1C}">
                    <a14:useLocalDpi xmlns:a14="http://schemas.microsoft.com/office/drawing/2010/main" val="0"/>
                  </a:ext>
                </a:extLst>
              </a:blip>
              <a:stretch>
                <a:fillRect/>
              </a:stretch>
            </p:blipFill>
            <p:spPr>
              <a:xfrm>
                <a:off x="505096" y="3019342"/>
                <a:ext cx="4265024" cy="3592286"/>
              </a:xfrm>
              <a:prstGeom prst="rect">
                <a:avLst/>
              </a:prstGeom>
            </p:spPr>
          </p:pic>
          <p:pic>
            <p:nvPicPr>
              <p:cNvPr id="9" name="图片 3" descr="卡通人物&#10;&#10;中度可信度描述已自动生成">
                <a:extLst>
                  <a:ext uri="{FF2B5EF4-FFF2-40B4-BE49-F238E27FC236}">
                    <a16:creationId xmlns:a16="http://schemas.microsoft.com/office/drawing/2014/main" id="{6F792431-2AD8-0F02-E1AE-093F67C5E5C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9306" b="94444" l="9954" r="89931"/>
                        </a14:imgEffect>
                      </a14:imgLayer>
                    </a14:imgProps>
                  </a:ext>
                  <a:ext uri="{28A0092B-C50C-407E-A947-70E740481C1C}">
                    <a14:useLocalDpi xmlns:a14="http://schemas.microsoft.com/office/drawing/2010/main" val="0"/>
                  </a:ext>
                </a:extLst>
              </a:blip>
              <a:srcRect t="45389"/>
              <a:stretch/>
            </p:blipFill>
            <p:spPr>
              <a:xfrm>
                <a:off x="375281" y="4613075"/>
                <a:ext cx="7973637" cy="1686561"/>
              </a:xfrm>
              <a:prstGeom prst="rect">
                <a:avLst/>
              </a:prstGeom>
            </p:spPr>
          </p:pic>
        </p:grpSp>
        <p:sp>
          <p:nvSpPr>
            <p:cNvPr id="6" name="TextBox 5">
              <a:extLst>
                <a:ext uri="{FF2B5EF4-FFF2-40B4-BE49-F238E27FC236}">
                  <a16:creationId xmlns:a16="http://schemas.microsoft.com/office/drawing/2014/main" id="{4ABAE41B-6D5A-118B-9B47-40A11B6892AA}"/>
                </a:ext>
              </a:extLst>
            </p:cNvPr>
            <p:cNvSpPr txBox="1"/>
            <p:nvPr/>
          </p:nvSpPr>
          <p:spPr>
            <a:xfrm>
              <a:off x="723433" y="5177543"/>
              <a:ext cx="5043427" cy="115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dirty="0">
                  <a:ln>
                    <a:noFill/>
                  </a:ln>
                  <a:solidFill>
                    <a:srgbClr val="ED7D31">
                      <a:lumMod val="75000"/>
                    </a:srgbClr>
                  </a:solidFill>
                  <a:effectLst/>
                  <a:uLnTx/>
                  <a:uFillTx/>
                  <a:latin typeface="#9Slide05 IcielRukola" panose="02000506050000020003" pitchFamily="2" charset="0"/>
                  <a:ea typeface="Cambria" panose="02040503050406030204" pitchFamily="18" charset="0"/>
                  <a:cs typeface="+mn-cs"/>
                </a:rPr>
                <a:t>Luyện đọc câu</a:t>
              </a:r>
              <a:endParaRPr kumimoji="0" lang="en-US" sz="6600" b="1" i="0" u="none" strike="noStrike" kern="1200" cap="none" spc="0" normalizeH="0" baseline="0" noProof="0" dirty="0">
                <a:ln>
                  <a:noFill/>
                </a:ln>
                <a:solidFill>
                  <a:srgbClr val="ED7D31">
                    <a:lumMod val="75000"/>
                  </a:srgbClr>
                </a:solidFill>
                <a:effectLst/>
                <a:uLnTx/>
                <a:uFillTx/>
                <a:latin typeface="#9Slide05 IcielRukola" panose="02000506050000020003" pitchFamily="2" charset="0"/>
                <a:ea typeface="Cambria" panose="02040503050406030204" pitchFamily="18" charset="0"/>
                <a:cs typeface="+mn-cs"/>
              </a:endParaRPr>
            </a:p>
          </p:txBody>
        </p:sp>
      </p:grpSp>
    </p:spTree>
    <p:extLst>
      <p:ext uri="{BB962C8B-B14F-4D97-AF65-F5344CB8AC3E}">
        <p14:creationId xmlns:p14="http://schemas.microsoft.com/office/powerpoint/2010/main" val="542427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142D96DF8BD4187C0BD8915B76B44" ma:contentTypeVersion="12" ma:contentTypeDescription="Create a new document." ma:contentTypeScope="" ma:versionID="ad718c3057d2a3af094f6f82cfc1da09">
  <xsd:schema xmlns:xsd="http://www.w3.org/2001/XMLSchema" xmlns:xs="http://www.w3.org/2001/XMLSchema" xmlns:p="http://schemas.microsoft.com/office/2006/metadata/properties" xmlns:ns3="ef9fbb00-3a11-451f-a0e3-723ec126c7ed" xmlns:ns4="e3474fc8-c587-4375-aa46-28eda414bf22" targetNamespace="http://schemas.microsoft.com/office/2006/metadata/properties" ma:root="true" ma:fieldsID="4aa590b769be117cbe16d79f742626f9" ns3:_="" ns4:_="">
    <xsd:import namespace="ef9fbb00-3a11-451f-a0e3-723ec126c7ed"/>
    <xsd:import namespace="e3474fc8-c587-4375-aa46-28eda414bf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AutoTag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fbb00-3a11-451f-a0e3-723ec126c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474fc8-c587-4375-aa46-28eda414bf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474fc8-c587-4375-aa46-28eda414bf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F1997-58C0-48A7-8DE7-DA983B7E2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fbb00-3a11-451f-a0e3-723ec126c7ed"/>
    <ds:schemaRef ds:uri="e3474fc8-c587-4375-aa46-28eda414bf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7383A-52EE-4670-BBCF-32741AFB336D}">
  <ds:schemaRefs>
    <ds:schemaRef ds:uri="http://purl.org/dc/terms/"/>
    <ds:schemaRef ds:uri="ef9fbb00-3a11-451f-a0e3-723ec126c7ed"/>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e3474fc8-c587-4375-aa46-28eda414bf22"/>
    <ds:schemaRef ds:uri="http://www.w3.org/XML/1998/namespace"/>
  </ds:schemaRefs>
</ds:datastoreItem>
</file>

<file path=customXml/itemProps3.xml><?xml version="1.0" encoding="utf-8"?>
<ds:datastoreItem xmlns:ds="http://schemas.openxmlformats.org/officeDocument/2006/customXml" ds:itemID="{93ED9EF5-CF86-4AC8-B414-1A03C4613B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9Slide.vn</Template>
  <TotalTime>899</TotalTime>
  <Words>788</Words>
  <Application>Microsoft Office PowerPoint</Application>
  <PresentationFormat>Widescreen</PresentationFormat>
  <Paragraphs>69</Paragraphs>
  <Slides>25</Slides>
  <Notes>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25</vt:i4>
      </vt:variant>
    </vt:vector>
  </HeadingPairs>
  <TitlesOfParts>
    <vt:vector size="41" baseType="lpstr">
      <vt:lpstr>#9Slide05 IcielRukola</vt:lpstr>
      <vt:lpstr>.VnAristote</vt:lpstr>
      <vt:lpstr>Aptos</vt:lpstr>
      <vt:lpstr>Aptos Display</vt:lpstr>
      <vt:lpstr>Arial</vt:lpstr>
      <vt:lpstr>Calibri</vt:lpstr>
      <vt:lpstr>Calibri Light</vt:lpstr>
      <vt:lpstr>Cambria</vt:lpstr>
      <vt:lpstr>等线</vt:lpstr>
      <vt:lpstr>Open Sans</vt:lpstr>
      <vt:lpstr>Roboto</vt:lpstr>
      <vt:lpstr>UTM Mother</vt:lpstr>
      <vt:lpstr>Wingdings</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 10</cp:lastModifiedBy>
  <cp:revision>42</cp:revision>
  <dcterms:created xsi:type="dcterms:W3CDTF">2023-07-30T15:19:28Z</dcterms:created>
  <dcterms:modified xsi:type="dcterms:W3CDTF">2025-04-24T04:16:35Z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0x01010087B142D96DF8BD4187C0BD8915B76B44</vt:lpwstr>
  </property>
</Properties>
</file>