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04" r:id="rId2"/>
  </p:sldMasterIdLst>
  <p:notesMasterIdLst>
    <p:notesMasterId r:id="rId11"/>
  </p:notesMasterIdLst>
  <p:sldIdLst>
    <p:sldId id="280" r:id="rId3"/>
    <p:sldId id="278" r:id="rId4"/>
    <p:sldId id="285" r:id="rId5"/>
    <p:sldId id="286" r:id="rId6"/>
    <p:sldId id="287" r:id="rId7"/>
    <p:sldId id="288" r:id="rId8"/>
    <p:sldId id="289" r:id="rId9"/>
    <p:sldId id="290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767" autoAdjust="0"/>
  </p:normalViewPr>
  <p:slideViewPr>
    <p:cSldViewPr snapToGrid="0">
      <p:cViewPr varScale="1">
        <p:scale>
          <a:sx n="65" d="100"/>
          <a:sy n="65" d="100"/>
        </p:scale>
        <p:origin x="78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D9B3F-90D8-400E-8635-EC4F644A7A0C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C5213-7949-407B-8AB0-5260D703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9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67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3A1FE-9BD7-6BAB-8F9D-FD1AA08E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BA72C-46A4-1D82-B2D4-2722ACC3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9AA71-9B03-223D-DEAE-E38A06A5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7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6AF5-BC3E-9599-6779-9E3B5316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B166-BC0A-75F1-8BC9-2662087F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B2870-A62F-A1B3-ADBF-1D9CFABA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3C03E-5A46-576A-C41D-DA10BCFE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1B385-EB01-ED23-A9F2-7B315684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BFBBB-13DA-3637-5692-4E4D9342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92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051B-D8A8-87D0-7969-AB7EE0FA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045C0-B71C-9724-597E-56ED5DD20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A9D8A-1926-F81B-AC7F-02458F4F2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85CEF-5D55-990E-518F-B5283AB8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1355-CE02-23A9-7B9A-3EE1D9ED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D1BEF-A62F-396C-2DB9-004AAD93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79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B078-494F-4BFF-4452-CC67BD2C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14739-F03B-57F1-F5C7-FC7BE0C5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8A1EF-6CD3-A458-D8A2-D817CD43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8C12B-A97F-2FFA-B73C-4CC31C96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A9F4B-4538-48F9-9A64-4242A2C3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43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B1DDE-B4C2-D5F7-E8F4-78A36C581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CFCFE-3B40-F234-2096-65B9E3F85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299E-1444-D330-30AC-02CB15F2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C074-C7D7-8FFC-766D-722E14FA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BD8BA-4C94-B883-3EAA-BDCC588F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2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34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EA95678-AF41-44B0-9993-AFA61DA9E850}"/>
              </a:ext>
            </a:extLst>
          </p:cNvPr>
          <p:cNvSpPr/>
          <p:nvPr userDrawn="1"/>
        </p:nvSpPr>
        <p:spPr>
          <a:xfrm>
            <a:off x="0" y="0"/>
            <a:ext cx="12192000" cy="1028700"/>
          </a:xfrm>
          <a:prstGeom prst="rect">
            <a:avLst/>
          </a:prstGeom>
          <a:blipFill>
            <a:blip r:embed="rId2"/>
            <a:stretch>
              <a:fillRect l="-53334" t="-295295" r="-53334" b="-98248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2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38DE-F0ED-0F81-1E96-4579BD729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3B624-C9FB-B5AF-12A2-CC11F17DA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F9E5-C541-D760-C22F-F3AE2782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BE93F-8975-6AB7-6C29-0379F334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F3B21-7139-64C5-187A-2AD05EA9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5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6463-7C72-1B77-1391-B3A0AE41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E9F9E-51EF-23BC-520B-41565FC4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4080-47EB-3FAF-80B3-E03D680E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85A2B-1C76-B937-4002-3D0CC2D2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7B864-C836-4D08-89C3-5EB0EF7A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6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36CE-0160-4241-38C2-212FBCF9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999CE-820C-0D98-B73F-CBC5CDB3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76377-F50A-1299-097E-D20223F2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850AB-CC6A-7E48-F848-8FEB8861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9D97E-078E-C0F0-9F6C-DB1B2C46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5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C83E-115C-3713-09E9-9F21D464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A4559-D478-C602-F2FB-9585F8A71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4CFF9-0815-8621-20EB-AF2F2194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4F539-1968-54A9-6ED8-874090E8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2CD96-91FD-32A0-35CC-1AC12270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9B7FA-8089-8D6E-4324-168E3EF1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8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0E4C-65DB-890F-D677-9EBB0342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70EB3-CFD7-1A8B-F297-74E8164D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15562-04AF-4815-60CD-48E58DAE8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AFD74-F3E2-9036-5A8D-9F2854DAF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82B5C-9B60-653C-98E3-4680F6BB7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EADD2-28E3-236E-76AD-530F7A7B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17475-0386-ED69-BE1C-7C13B7C5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39D8F-5A9E-0B07-9C9F-1E3ED57E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5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C770-32E8-4601-30AE-26AB1C02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065C1-64FE-DF9F-7BC6-46154532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E9D8F-34F0-3E16-DC80-DAD7349B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067A6-8C8B-0D11-D9E6-C879FF9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1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30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70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00">
          <p15:clr>
            <a:srgbClr val="F26B43"/>
          </p15:clr>
        </p15:guide>
        <p15:guide id="2" pos="7272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832">
          <p15:clr>
            <a:srgbClr val="F26B43"/>
          </p15:clr>
        </p15:guide>
        <p15:guide id="5" orient="horz" pos="3952">
          <p15:clr>
            <a:srgbClr val="F26B43"/>
          </p15:clr>
        </p15:guide>
        <p15:guide id="6" orient="horz" pos="37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96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4EDA64-CC0E-6D3C-68A0-D471F7E07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1"/>
          <a:stretch/>
        </p:blipFill>
        <p:spPr bwMode="auto">
          <a:xfrm>
            <a:off x="9430950" y="3443340"/>
            <a:ext cx="2489440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2BB6CA8-C378-4939-AEC2-B4738C64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504"/>
          <a:stretch/>
        </p:blipFill>
        <p:spPr bwMode="auto">
          <a:xfrm>
            <a:off x="271610" y="3492663"/>
            <a:ext cx="2666577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een and yellow text&#10;&#10;Description automatically generated">
            <a:extLst>
              <a:ext uri="{FF2B5EF4-FFF2-40B4-BE49-F238E27FC236}">
                <a16:creationId xmlns:a16="http://schemas.microsoft.com/office/drawing/2014/main" id="{A42F1F73-8F7D-619B-CC51-C2E28E0CCD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40" y="1050600"/>
            <a:ext cx="3993370" cy="336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36;p2"/>
          <p:cNvSpPr/>
          <p:nvPr/>
        </p:nvSpPr>
        <p:spPr>
          <a:xfrm rot="10800000" flipH="1" flipV="1">
            <a:off x="630438" y="1038942"/>
            <a:ext cx="11140334" cy="3575899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rgbClr val="92D050">
              <a:alpha val="78000"/>
            </a:srgbClr>
          </a:solidFill>
          <a:ln w="38100" cap="rnd" cmpd="sng">
            <a:solidFill>
              <a:schemeClr val="accent6">
                <a:lumMod val="5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VN-Whimsy" panose="02040603050506020204" pitchFamily="18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116343B-1CD4-4DF8-B60D-A428CF298C9A}"/>
              </a:ext>
            </a:extLst>
          </p:cNvPr>
          <p:cNvGrpSpPr/>
          <p:nvPr/>
        </p:nvGrpSpPr>
        <p:grpSpPr>
          <a:xfrm>
            <a:off x="1495881" y="496619"/>
            <a:ext cx="9309603" cy="1314056"/>
            <a:chOff x="1495881" y="496619"/>
            <a:chExt cx="9309603" cy="131405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4418283-35D2-4757-86C1-9D231693F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6" t="13691" r="7208" b="19184"/>
            <a:stretch/>
          </p:blipFill>
          <p:spPr>
            <a:xfrm flipH="1">
              <a:off x="9863143" y="1038942"/>
              <a:ext cx="942341" cy="771733"/>
            </a:xfrm>
            <a:prstGeom prst="rect">
              <a:avLst/>
            </a:prstGeom>
            <a:effectLst>
              <a:outerShdw blurRad="50800" dist="50800" dir="204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8E75650-9236-4681-9684-916ADCE8E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9" t="28124" r="22222" b="20842"/>
            <a:stretch/>
          </p:blipFill>
          <p:spPr>
            <a:xfrm>
              <a:off x="1495881" y="496619"/>
              <a:ext cx="932567" cy="80778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1" name="图片 8">
            <a:extLst>
              <a:ext uri="{FF2B5EF4-FFF2-40B4-BE49-F238E27FC236}">
                <a16:creationId xmlns:a16="http://schemas.microsoft.com/office/drawing/2014/main" id="{11455DDC-0318-6841-9B65-524B70833A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275" y="4195710"/>
            <a:ext cx="5519451" cy="26409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A4F286-792E-B1A6-DC48-A3922D8987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40956">
            <a:off x="1640328" y="915463"/>
            <a:ext cx="3884367" cy="2091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3F9019-084E-31F3-EE78-45321EE2FF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2062" y="1673244"/>
            <a:ext cx="7803556" cy="2475191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B684E96-9E62-5645-E0D6-5E3A5BC78D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0"/>
            <a:ext cx="1609013" cy="16090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10995" y="3825269"/>
            <a:ext cx="404869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.VnAristote" panose="020B7200000000000000" pitchFamily="34" charset="0"/>
              </a:rPr>
              <a:t>TuÇn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.VnAristote" panose="020B7200000000000000" pitchFamily="34" charset="0"/>
              </a:rPr>
              <a:t> 32 –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.VnAristote" panose="020B7200000000000000" pitchFamily="34" charset="0"/>
              </a:rPr>
              <a:t>TiÕt</a:t>
            </a:r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  <a:latin typeface=".VnAristote" panose="020B7200000000000000" pitchFamily="34" charset="0"/>
              </a:rPr>
              <a:t> </a:t>
            </a:r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  <a:latin typeface=".VnAristote" panose="020B7200000000000000" pitchFamily="34" charset="0"/>
              </a:rPr>
              <a:t>224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.VnAristot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0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0732" y="730882"/>
            <a:ext cx="10187788" cy="3395347"/>
            <a:chOff x="830733" y="730883"/>
            <a:chExt cx="6921048" cy="2974602"/>
          </a:xfrm>
        </p:grpSpPr>
        <p:grpSp>
          <p:nvGrpSpPr>
            <p:cNvPr id="3" name="组合 3">
              <a:extLst>
                <a:ext uri="{FF2B5EF4-FFF2-40B4-BE49-F238E27FC236}">
                  <a16:creationId xmlns:a16="http://schemas.microsoft.com/office/drawing/2014/main" id="{B261A60F-720F-449E-B148-3057910CB02C}"/>
                </a:ext>
              </a:extLst>
            </p:cNvPr>
            <p:cNvGrpSpPr/>
            <p:nvPr/>
          </p:nvGrpSpPr>
          <p:grpSpPr>
            <a:xfrm flipH="1">
              <a:off x="830733" y="730883"/>
              <a:ext cx="6921048" cy="2974602"/>
              <a:chOff x="1519698" y="1019175"/>
              <a:chExt cx="8642568" cy="4524375"/>
            </a:xfrm>
          </p:grpSpPr>
          <p:pic>
            <p:nvPicPr>
              <p:cNvPr id="5" name="图片 2">
                <a:extLst>
                  <a:ext uri="{FF2B5EF4-FFF2-40B4-BE49-F238E27FC236}">
                    <a16:creationId xmlns:a16="http://schemas.microsoft.com/office/drawing/2014/main" id="{00127F75-6F20-41C9-B415-E0B764A35F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9734" y="1019175"/>
                <a:ext cx="7828483" cy="4524375"/>
              </a:xfrm>
              <a:prstGeom prst="rect">
                <a:avLst/>
              </a:prstGeom>
            </p:spPr>
          </p:pic>
          <p:grpSp>
            <p:nvGrpSpPr>
              <p:cNvPr id="6" name="组合 24">
                <a:extLst>
                  <a:ext uri="{FF2B5EF4-FFF2-40B4-BE49-F238E27FC236}">
                    <a16:creationId xmlns:a16="http://schemas.microsoft.com/office/drawing/2014/main" id="{CBA3DF4A-D44E-4A15-837B-A52B9548AA6D}"/>
                  </a:ext>
                </a:extLst>
              </p:cNvPr>
              <p:cNvGrpSpPr/>
              <p:nvPr/>
            </p:nvGrpSpPr>
            <p:grpSpPr>
              <a:xfrm>
                <a:off x="1519698" y="1019175"/>
                <a:ext cx="8642568" cy="3786239"/>
                <a:chOff x="1519698" y="1019175"/>
                <a:chExt cx="8642568" cy="3786239"/>
              </a:xfrm>
            </p:grpSpPr>
            <p:pic>
              <p:nvPicPr>
                <p:cNvPr id="7" name="图片 19">
                  <a:extLst>
                    <a:ext uri="{FF2B5EF4-FFF2-40B4-BE49-F238E27FC236}">
                      <a16:creationId xmlns:a16="http://schemas.microsoft.com/office/drawing/2014/main" id="{9F98FEB4-AA96-40FA-970A-75E2A52675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9698" y="1019175"/>
                  <a:ext cx="1628169" cy="3105150"/>
                </a:xfrm>
                <a:prstGeom prst="rect">
                  <a:avLst/>
                </a:prstGeom>
              </p:spPr>
            </p:pic>
            <p:pic>
              <p:nvPicPr>
                <p:cNvPr id="8" name="图片 21">
                  <a:extLst>
                    <a:ext uri="{FF2B5EF4-FFF2-40B4-BE49-F238E27FC236}">
                      <a16:creationId xmlns:a16="http://schemas.microsoft.com/office/drawing/2014/main" id="{9DA1B11F-8C0C-48E3-8097-0D1D43F7D4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01087" y="2052585"/>
                  <a:ext cx="1461179" cy="2752829"/>
                </a:xfrm>
                <a:prstGeom prst="rect">
                  <a:avLst/>
                </a:prstGeom>
              </p:spPr>
            </p:pic>
          </p:grpSp>
        </p:grpSp>
        <p:sp>
          <p:nvSpPr>
            <p:cNvPr id="4" name="Rectangle 3"/>
            <p:cNvSpPr/>
            <p:nvPr/>
          </p:nvSpPr>
          <p:spPr>
            <a:xfrm>
              <a:off x="1884172" y="1073965"/>
              <a:ext cx="4968367" cy="1698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báo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quyền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bổn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phận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thiếu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quốc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tế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9" name="图片 33">
            <a:extLst>
              <a:ext uri="{FF2B5EF4-FFF2-40B4-BE49-F238E27FC236}">
                <a16:creationId xmlns:a16="http://schemas.microsoft.com/office/drawing/2014/main" id="{3C752377-2ACB-4618-BCD2-EC616673F8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690" y="3945336"/>
            <a:ext cx="4686300" cy="256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1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E29F72-5FEB-9824-529B-9BC283E80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589597"/>
            <a:ext cx="8458200" cy="3095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F4F0F3-178E-BCB2-D534-CD6CB794D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770" y="3781975"/>
            <a:ext cx="7744777" cy="275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5">
            <a:extLst>
              <a:ext uri="{FF2B5EF4-FFF2-40B4-BE49-F238E27FC236}">
                <a16:creationId xmlns:a16="http://schemas.microsoft.com/office/drawing/2014/main" id="{43500A4C-6C72-B245-9EF6-C135A975D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51" y="492849"/>
            <a:ext cx="10832506" cy="684785"/>
          </a:xfrm>
          <a:prstGeom prst="rect">
            <a:avLst/>
          </a:prstGeom>
          <a:noFill/>
          <a:ln>
            <a:noFill/>
          </a:ln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defRPr/>
            </a:pP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zihun64hao-mengquruantangti" pitchFamily="2" charset="-122"/>
            </a:endParaRPr>
          </a:p>
        </p:txBody>
      </p:sp>
      <p:pic>
        <p:nvPicPr>
          <p:cNvPr id="3" name="Picture 2" descr="A poster with text and pictures&#10;&#10;Description automatically generated">
            <a:extLst>
              <a:ext uri="{FF2B5EF4-FFF2-40B4-BE49-F238E27FC236}">
                <a16:creationId xmlns:a16="http://schemas.microsoft.com/office/drawing/2014/main" id="{856F45BF-DEDA-A8BF-1511-29E800BAC5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69492"/>
            <a:ext cx="3570784" cy="505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>
            <a:extLst>
              <a:ext uri="{FF2B5EF4-FFF2-40B4-BE49-F238E27FC236}">
                <a16:creationId xmlns:a16="http://schemas.microsoft.com/office/drawing/2014/main" id="{3A796E6A-A765-BB4F-C4C1-CEEDE9BCA8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B0F434-A1E8-AFB9-2F7A-590B84A6DAC8}"/>
              </a:ext>
            </a:extLst>
          </p:cNvPr>
          <p:cNvSpPr txBox="1"/>
          <p:nvPr/>
        </p:nvSpPr>
        <p:spPr>
          <a:xfrm>
            <a:off x="1654628" y="1099457"/>
            <a:ext cx="9101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Trao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875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4FB79B56-7043-3B21-391A-1699E5AE5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0362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4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F285FE-A871-46C9-7A8E-FC1209C49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2593" l="10000" r="90000">
                        <a14:foregroundMark x1="78571" y1="40000" x2="71429" y2="53519"/>
                        <a14:foregroundMark x1="61714" y1="48611" x2="69571" y2="50556"/>
                        <a14:foregroundMark x1="42571" y1="46667" x2="31429" y2="51944"/>
                        <a14:foregroundMark x1="48429" y1="46667" x2="50143" y2="47037"/>
                        <a14:foregroundMark x1="35143" y1="81019" x2="26000" y2="88241"/>
                        <a14:foregroundMark x1="20286" y1="91574" x2="31429" y2="90556"/>
                        <a14:foregroundMark x1="59000" y1="82593" x2="62286" y2="84537"/>
                        <a14:foregroundMark x1="51714" y1="29630" x2="37143" y2="3629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828" y="1359355"/>
            <a:ext cx="3862137" cy="53103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254E9E-3812-2529-6065-DFE1F4C337B8}"/>
              </a:ext>
            </a:extLst>
          </p:cNvPr>
          <p:cNvSpPr/>
          <p:nvPr/>
        </p:nvSpPr>
        <p:spPr>
          <a:xfrm>
            <a:off x="2939145" y="1473907"/>
            <a:ext cx="87089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  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Chia sẻ với người thân về quyền và bổn phận của trẻ em hoặc những hoạt động của thiếu nhi quốc tế.</a:t>
            </a:r>
            <a:endParaRPr lang="en-US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07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24323156"/>
</p:tagLst>
</file>

<file path=ppt/theme/theme1.xml><?xml version="1.0" encoding="utf-8"?>
<a:theme xmlns:a="http://schemas.openxmlformats.org/drawingml/2006/main" name="1_Office 主题​​">
  <a:themeElements>
    <a:clrScheme name="蓝色 II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66D43"/>
      </a:accent1>
      <a:accent2>
        <a:srgbClr val="FFC20F"/>
      </a:accent2>
      <a:accent3>
        <a:srgbClr val="A1A763"/>
      </a:accent3>
      <a:accent4>
        <a:srgbClr val="BB922B"/>
      </a:accent4>
      <a:accent5>
        <a:srgbClr val="F5C26F"/>
      </a:accent5>
      <a:accent6>
        <a:srgbClr val="D5D8BA"/>
      </a:accent6>
      <a:hlink>
        <a:srgbClr val="566D43"/>
      </a:hlink>
      <a:folHlink>
        <a:srgbClr val="BFBFBF"/>
      </a:folHlink>
    </a:clrScheme>
    <a:fontScheme name="Temp">
      <a:majorFont>
        <a:latin typeface="思源黑体 CN"/>
        <a:ea typeface="思源黑体 CN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>
        <a:spAutoFit/>
      </a:bodyPr>
      <a:lstStyle>
        <a:defPPr marL="400050" indent="-400050" algn="l">
          <a:lnSpc>
            <a:spcPct val="200000"/>
          </a:lnSpc>
          <a:buFont typeface="+mj-lt"/>
          <a:buAutoNum type="arabicPeriod"/>
          <a:defRPr dirty="0">
            <a:latin typeface="思源黑体 CN" panose="020B0500000000000000" pitchFamily="34" charset="-122"/>
            <a:ea typeface="思源黑体 CN" panose="020B05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蓝色 II">
    <a:dk1>
      <a:srgbClr val="000000"/>
    </a:dk1>
    <a:lt1>
      <a:srgbClr val="FFFFFF"/>
    </a:lt1>
    <a:dk2>
      <a:srgbClr val="778495"/>
    </a:dk2>
    <a:lt2>
      <a:srgbClr val="F0F0F0"/>
    </a:lt2>
    <a:accent1>
      <a:srgbClr val="566D43"/>
    </a:accent1>
    <a:accent2>
      <a:srgbClr val="FFC20F"/>
    </a:accent2>
    <a:accent3>
      <a:srgbClr val="A1A763"/>
    </a:accent3>
    <a:accent4>
      <a:srgbClr val="BB922B"/>
    </a:accent4>
    <a:accent5>
      <a:srgbClr val="F5C26F"/>
    </a:accent5>
    <a:accent6>
      <a:srgbClr val="D5D8BA"/>
    </a:accent6>
    <a:hlink>
      <a:srgbClr val="566D4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76</Words>
  <Application>Microsoft Office PowerPoint</Application>
  <PresentationFormat>Widescreen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.VnAristote</vt:lpstr>
      <vt:lpstr>Arial</vt:lpstr>
      <vt:lpstr>Calibri</vt:lpstr>
      <vt:lpstr>Calibri Light</vt:lpstr>
      <vt:lpstr>Cambria</vt:lpstr>
      <vt:lpstr>SVN-Whimsy</vt:lpstr>
      <vt:lpstr>Tahoma</vt:lpstr>
      <vt:lpstr>zihun64hao-mengquruantangti</vt:lpstr>
      <vt:lpstr>思源黑体 CN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Windows 10</cp:lastModifiedBy>
  <cp:revision>30</cp:revision>
  <dcterms:created xsi:type="dcterms:W3CDTF">2022-08-12T18:21:27Z</dcterms:created>
  <dcterms:modified xsi:type="dcterms:W3CDTF">2025-04-24T04:24:30Z</dcterms:modified>
</cp:coreProperties>
</file>