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4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27/03/2025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27/03/2025</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27/03/2025</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303569" y="-309007"/>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0" y="1921750"/>
            <a:ext cx="4464522" cy="4190225"/>
          </a:xfrm>
          <a:prstGeom prst="rect">
            <a:avLst/>
          </a:prstGeom>
        </p:spPr>
      </p:pic>
      <p:pic>
        <p:nvPicPr>
          <p:cNvPr id="6" name="Picture 5">
            <a:extLst>
              <a:ext uri="{FF2B5EF4-FFF2-40B4-BE49-F238E27FC236}">
                <a16:creationId xmlns:a16="http://schemas.microsoft.com/office/drawing/2014/main" id="{5E12C99E-0872-8CAE-1468-24E597AC49CC}"/>
              </a:ext>
            </a:extLst>
          </p:cNvPr>
          <p:cNvPicPr>
            <a:picLocks noChangeAspect="1"/>
          </p:cNvPicPr>
          <p:nvPr/>
        </p:nvPicPr>
        <p:blipFill>
          <a:blip r:embed="rId5"/>
          <a:stretch>
            <a:fillRect/>
          </a:stretch>
        </p:blipFill>
        <p:spPr>
          <a:xfrm>
            <a:off x="3894088" y="1805447"/>
            <a:ext cx="8224217" cy="2353260"/>
          </a:xfrm>
          <a:prstGeom prst="rect">
            <a:avLst/>
          </a:prstGeom>
        </p:spPr>
      </p:pic>
      <p:sp>
        <p:nvSpPr>
          <p:cNvPr id="7" name="Rectangle 6"/>
          <p:cNvSpPr/>
          <p:nvPr/>
        </p:nvSpPr>
        <p:spPr>
          <a:xfrm>
            <a:off x="3967783" y="336436"/>
            <a:ext cx="3586238" cy="923330"/>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5400" b="1" dirty="0" err="1">
                <a:solidFill>
                  <a:srgbClr val="C00000"/>
                </a:solidFill>
                <a:latin typeface=".VnAristote" panose="020B7200000000000000" pitchFamily="34" charset="0"/>
              </a:rPr>
              <a:t>TiÕng</a:t>
            </a:r>
            <a:r>
              <a:rPr lang="en-US" sz="5400" b="1" dirty="0">
                <a:solidFill>
                  <a:srgbClr val="C00000"/>
                </a:solidFill>
                <a:latin typeface=".VnAristote" panose="020B7200000000000000" pitchFamily="34" charset="0"/>
              </a:rPr>
              <a:t> </a:t>
            </a:r>
            <a:r>
              <a:rPr lang="en-US" sz="5400" b="1" dirty="0" err="1">
                <a:solidFill>
                  <a:srgbClr val="C00000"/>
                </a:solidFill>
                <a:latin typeface=".VnAristote" panose="020B7200000000000000" pitchFamily="34" charset="0"/>
              </a:rPr>
              <a:t>ViÖt</a:t>
            </a:r>
            <a:r>
              <a:rPr lang="en-US" sz="5400" b="1" dirty="0">
                <a:solidFill>
                  <a:srgbClr val="C00000"/>
                </a:solidFill>
                <a:latin typeface=".VnAristote" panose="020B7200000000000000" pitchFamily="34" charset="0"/>
              </a:rPr>
              <a:t> 5</a:t>
            </a:r>
          </a:p>
        </p:txBody>
      </p:sp>
      <p:sp>
        <p:nvSpPr>
          <p:cNvPr id="8" name="Rectangle 7"/>
          <p:cNvSpPr/>
          <p:nvPr/>
        </p:nvSpPr>
        <p:spPr>
          <a:xfrm>
            <a:off x="7554021" y="4379018"/>
            <a:ext cx="4200444" cy="70788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err="1" smtClean="0">
                <a:solidFill>
                  <a:srgbClr val="C00000"/>
                </a:solidFill>
                <a:latin typeface=".VnAristote" panose="020B7200000000000000" pitchFamily="34" charset="0"/>
              </a:rPr>
              <a:t>TuÇn</a:t>
            </a:r>
            <a:r>
              <a:rPr lang="en-US" sz="4000" b="1" dirty="0" smtClean="0">
                <a:solidFill>
                  <a:srgbClr val="C00000"/>
                </a:solidFill>
                <a:latin typeface=".VnAristote" panose="020B7200000000000000" pitchFamily="34" charset="0"/>
              </a:rPr>
              <a:t> 28 – </a:t>
            </a:r>
            <a:r>
              <a:rPr lang="en-US" sz="4000" b="1" dirty="0" err="1" smtClean="0">
                <a:solidFill>
                  <a:srgbClr val="C00000"/>
                </a:solidFill>
                <a:latin typeface=".VnAristote" panose="020B7200000000000000" pitchFamily="34" charset="0"/>
              </a:rPr>
              <a:t>TiÕt</a:t>
            </a:r>
            <a:r>
              <a:rPr lang="en-US" sz="4000" b="1" dirty="0" smtClean="0">
                <a:solidFill>
                  <a:srgbClr val="C00000"/>
                </a:solidFill>
                <a:latin typeface=".VnAristote" panose="020B7200000000000000" pitchFamily="34" charset="0"/>
              </a:rPr>
              <a:t> </a:t>
            </a:r>
            <a:r>
              <a:rPr lang="en-US" sz="4000" b="1" dirty="0" smtClean="0">
                <a:solidFill>
                  <a:srgbClr val="C00000"/>
                </a:solidFill>
                <a:latin typeface=".VnAristote" panose="020B7200000000000000" pitchFamily="34" charset="0"/>
              </a:rPr>
              <a:t>196</a:t>
            </a:r>
            <a:endParaRPr lang="en-US" sz="4000" b="1" dirty="0">
              <a:solidFill>
                <a:srgbClr val="C00000"/>
              </a:solidFill>
              <a:latin typeface=".VnAristote" panose="020B7200000000000000" pitchFamily="34" charset="0"/>
            </a:endParaRPr>
          </a:p>
        </p:txBody>
      </p:sp>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id="{D8098C85-BD8D-5036-4250-A1493E81D93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D8BA0C6-B695-382E-55D9-5E16F4F61F9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id="{2A06603B-1E89-EB86-3D64-A861475AFA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smtClean="0">
                <a:solidFill>
                  <a:srgbClr val="0070C0"/>
                </a:solidFill>
                <a:latin typeface="Cambria" panose="02040503050406030204" pitchFamily="18" charset="0"/>
                <a:ea typeface="Cambria" panose="02040503050406030204" pitchFamily="18" charset="0"/>
              </a:rPr>
              <a:t>DẶN DÒ:</a:t>
            </a:r>
            <a:endParaRPr lang="en-US" sz="3600" b="1" dirty="0">
              <a:solidFill>
                <a:srgbClr val="0070C0"/>
              </a:solidFill>
              <a:latin typeface="Cambria" panose="02040503050406030204" pitchFamily="18" charset="0"/>
              <a:ea typeface="Cambria" panose="02040503050406030204" pitchFamily="18" charset="0"/>
            </a:endParaRP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CCF01E1-8A7F-3DCA-B7F4-F05521CE31C6}"/>
              </a:ext>
            </a:extLst>
          </p:cNvPr>
          <p:cNvPicPr/>
          <p:nvPr/>
        </p:nvPicPr>
        <p:blipFill rotWithShape="1">
          <a:blip r:embed="rId2">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id="{F11D2D42-2758-03C1-70DA-F2B270EDD7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116</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.VnAristote</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10</cp:lastModifiedBy>
  <cp:revision>19</cp:revision>
  <dcterms:created xsi:type="dcterms:W3CDTF">2022-11-22T05:15:07Z</dcterms:created>
  <dcterms:modified xsi:type="dcterms:W3CDTF">2025-03-27T04:43:05Z</dcterms:modified>
</cp:coreProperties>
</file>