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435" r:id="rId2"/>
    <p:sldId id="1436" r:id="rId3"/>
    <p:sldId id="256" r:id="rId4"/>
    <p:sldId id="1437" r:id="rId5"/>
    <p:sldId id="1440" r:id="rId6"/>
    <p:sldId id="1441" r:id="rId7"/>
    <p:sldId id="1442" r:id="rId8"/>
    <p:sldId id="1443" r:id="rId9"/>
    <p:sldId id="1444" r:id="rId10"/>
    <p:sldId id="144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729"/>
    <a:srgbClr val="FF016E"/>
    <a:srgbClr val="F20068"/>
    <a:srgbClr val="C5DFFF"/>
    <a:srgbClr val="B7D8FF"/>
    <a:srgbClr val="CDE4FF"/>
    <a:srgbClr val="F8D5FF"/>
    <a:srgbClr val="D9EAFF"/>
    <a:srgbClr val="FFA7D3"/>
    <a:srgbClr val="FB6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6CB9-8BA9-4850-94D1-33A755E849C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E1D8-7D5F-46E1-BA3C-857BDE864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2A15-EB97-7D9C-2246-05E66027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753FE-731B-7D8B-E94D-5C0BB946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96BF-1DA4-B078-FA8A-38ABF834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5FFE-2604-21EF-FDAE-DAB78E1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C690-E4C6-4460-291F-64E4032A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6F27-EC85-0F9F-CEA1-E6D6D01F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1FEA-AA4B-C354-3366-429C352A4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A5F7-3D4D-21C1-1F5A-D3AB9EE0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E43F-E9C1-C253-663B-3C28A0C3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6018-EBE1-0651-7DF6-2DEDB0C1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8E7DC-10FC-1039-D167-B4E6C1381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03025-22B5-EACF-7FB7-B29CD5E5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794-3D90-0DFC-A2FE-0278EB99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39E8-17E5-DFFA-57D6-DDFA26A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22B1-4620-694D-902B-215A5378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90EA-FE50-FFB5-55FA-E60C52E6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2390-28CC-1B8C-09D4-83B06C14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DF02-9823-EE4A-C249-530D29B4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47C0-E53E-1EA0-C97F-F550F55C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026C-3AD8-40F5-65F0-4312679B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09C-D608-9A8F-54C8-4412D3B5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52DA-3BD0-FECE-0E54-C1D6512C7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91DF-B85A-3AB0-DF4B-5C2DE4F3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8C97-0215-2FE5-1A10-31CCC95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2DE9-A2AD-3E13-8ACC-6BD1EF51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CB5-8583-C53B-D59E-0698F0E2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12D-C8D9-F8C5-6E30-1E6E30B0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7B3D-0D1D-EDCC-8895-19AA7865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8117-1A2B-CFAF-43BB-93CF7879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19FB-7936-8A7A-292E-822169CA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6357-1156-5FED-7D39-F0BDD9B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7DE-CF9F-0D63-E597-E62FA18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8390-BABE-6137-DBEA-49CBFF08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F2E45-753D-2D46-4C78-5683BF55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853FE-95CA-C1A3-9568-1CBAD17F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3823-E214-D830-3E6F-F4CD2CB0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E104-8898-1A7D-FE46-3C41BEEB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B5D40-4CEE-9AAC-C4BC-50BC75DB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565BD-E68C-42A5-A339-E545E2E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FD18-E710-08E5-42D6-8A1FE480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756F3-F8B4-B14B-1E8F-47B16F62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7530-9F0A-D251-1278-AC547091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9B6F3-00A8-41A6-808D-B3EB7832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F351-E778-E854-EB00-94F383C2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9FFE3-E6C1-D350-4434-107C0B0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A84B-CC63-40AE-9F79-9DB0E67D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A0AE-13E0-FE88-A8EF-A4DCCDC2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632E-916B-6D5D-521B-D542C666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6AAA-EA15-A197-3D70-73CEC498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ACFB-2111-177E-97D5-200BCB4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C2335-F5C3-E77D-BB6F-02FA186E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D275-49D1-B36E-00E4-816A801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8F7D-BB7D-7068-4817-EF6363F0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C758-29AF-E6BE-B95C-DD9A2791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4342-D8D1-6597-E1BA-81FB7CAE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A7E7-48EC-F0A5-6D24-6BAA4941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529AA-17EF-B2B1-7B10-BDDD0EEF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DB26-5C77-C73A-8FA7-9E1B6EDA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11.xml"/><Relationship Id="rId17" Type="http://schemas.microsoft.com/office/2007/relationships/hdphoto" Target="../media/hdphoto4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9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13AA61-3167-BC4F-F62E-DD85639A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154" y="1299109"/>
            <a:ext cx="6774473" cy="425978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6660465" y="1142999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E37BD-CC2F-60DF-FAEF-A1CA007C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34" y="2685150"/>
            <a:ext cx="4986960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9E771-BAAA-3F70-67A6-6DFF19EE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1" y="233361"/>
            <a:ext cx="6969212" cy="3766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2154" y="3244334"/>
            <a:ext cx="1076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000" kern="0" dirty="0" smtClean="0">
                <a:solidFill>
                  <a:srgbClr val="E5F7B3">
                    <a:lumMod val="25000"/>
                  </a:srgbClr>
                </a:solidFill>
                <a:ea typeface="微软雅黑"/>
              </a:rPr>
              <a:t>Thào A Sùng –</a:t>
            </a:r>
            <a:r>
              <a:rPr lang="en-US" sz="4000" kern="0" dirty="0" smtClean="0">
                <a:solidFill>
                  <a:srgbClr val="E5F7B3">
                    <a:lumMod val="25000"/>
                  </a:srgbClr>
                </a:solidFill>
                <a:ea typeface="微软雅黑"/>
              </a:rPr>
              <a:t> </a:t>
            </a:r>
            <a:r>
              <a:rPr lang="vi-VN" sz="4000" kern="0" dirty="0" smtClean="0">
                <a:solidFill>
                  <a:srgbClr val="E5F7B3">
                    <a:lumMod val="25000"/>
                  </a:srgbClr>
                </a:solidFill>
                <a:ea typeface="微软雅黑"/>
              </a:rPr>
              <a:t>Những búp chè trên cây cổ thụ</a:t>
            </a:r>
            <a:endParaRPr lang="en-US" sz="4000" kern="0" dirty="0">
              <a:solidFill>
                <a:srgbClr val="E5F7B3">
                  <a:lumMod val="25000"/>
                </a:srgbClr>
              </a:solidFill>
              <a:latin typeface="Arial" panose="020B0604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220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7852410" y="1874519"/>
            <a:ext cx="4339590" cy="4943875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9B4D8-AF55-4D7E-76AB-696477CD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35358"/>
            <a:ext cx="788281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27" y="1711410"/>
            <a:ext cx="5141523" cy="49246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921D28-A1E5-496A-20F3-24CAED476ACC}"/>
              </a:ext>
            </a:extLst>
          </p:cNvPr>
          <p:cNvGrpSpPr/>
          <p:nvPr/>
        </p:nvGrpSpPr>
        <p:grpSpPr>
          <a:xfrm>
            <a:off x="1531088" y="595423"/>
            <a:ext cx="8832604" cy="1139470"/>
            <a:chOff x="368220" y="1227077"/>
            <a:chExt cx="11533767" cy="1277589"/>
          </a:xfrm>
        </p:grpSpPr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3FFD5997-5FFD-3F0A-17E3-2C26BA04070D}"/>
                </a:ext>
              </a:extLst>
            </p:cNvPr>
            <p:cNvSpPr/>
            <p:nvPr/>
          </p:nvSpPr>
          <p:spPr>
            <a:xfrm>
              <a:off x="368220" y="1227077"/>
              <a:ext cx="11455561" cy="1277589"/>
            </a:xfrm>
            <a:custGeom>
              <a:avLst/>
              <a:gdLst>
                <a:gd name="connsiteX0" fmla="*/ 0 w 11455561"/>
                <a:gd name="connsiteY0" fmla="*/ 288671 h 1277589"/>
                <a:gd name="connsiteX1" fmla="*/ 288671 w 11455561"/>
                <a:gd name="connsiteY1" fmla="*/ 0 h 1277589"/>
                <a:gd name="connsiteX2" fmla="*/ 1077342 w 11455561"/>
                <a:gd name="connsiteY2" fmla="*/ 0 h 1277589"/>
                <a:gd name="connsiteX3" fmla="*/ 1430884 w 11455561"/>
                <a:gd name="connsiteY3" fmla="*/ 0 h 1277589"/>
                <a:gd name="connsiteX4" fmla="*/ 2110773 w 11455561"/>
                <a:gd name="connsiteY4" fmla="*/ 0 h 1277589"/>
                <a:gd name="connsiteX5" fmla="*/ 2790661 w 11455561"/>
                <a:gd name="connsiteY5" fmla="*/ 0 h 1277589"/>
                <a:gd name="connsiteX6" fmla="*/ 3470550 w 11455561"/>
                <a:gd name="connsiteY6" fmla="*/ 0 h 1277589"/>
                <a:gd name="connsiteX7" fmla="*/ 4150439 w 11455561"/>
                <a:gd name="connsiteY7" fmla="*/ 0 h 1277589"/>
                <a:gd name="connsiteX8" fmla="*/ 4939110 w 11455561"/>
                <a:gd name="connsiteY8" fmla="*/ 0 h 1277589"/>
                <a:gd name="connsiteX9" fmla="*/ 5510216 w 11455561"/>
                <a:gd name="connsiteY9" fmla="*/ 0 h 1277589"/>
                <a:gd name="connsiteX10" fmla="*/ 6190105 w 11455561"/>
                <a:gd name="connsiteY10" fmla="*/ 0 h 1277589"/>
                <a:gd name="connsiteX11" fmla="*/ 6652429 w 11455561"/>
                <a:gd name="connsiteY11" fmla="*/ 0 h 1277589"/>
                <a:gd name="connsiteX12" fmla="*/ 7223536 w 11455561"/>
                <a:gd name="connsiteY12" fmla="*/ 0 h 1277589"/>
                <a:gd name="connsiteX13" fmla="*/ 7685860 w 11455561"/>
                <a:gd name="connsiteY13" fmla="*/ 0 h 1277589"/>
                <a:gd name="connsiteX14" fmla="*/ 8148184 w 11455561"/>
                <a:gd name="connsiteY14" fmla="*/ 0 h 1277589"/>
                <a:gd name="connsiteX15" fmla="*/ 8936855 w 11455561"/>
                <a:gd name="connsiteY15" fmla="*/ 0 h 1277589"/>
                <a:gd name="connsiteX16" fmla="*/ 9834308 w 11455561"/>
                <a:gd name="connsiteY16" fmla="*/ 0 h 1277589"/>
                <a:gd name="connsiteX17" fmla="*/ 11166890 w 11455561"/>
                <a:gd name="connsiteY17" fmla="*/ 0 h 1277589"/>
                <a:gd name="connsiteX18" fmla="*/ 11455561 w 11455561"/>
                <a:gd name="connsiteY18" fmla="*/ 288671 h 1277589"/>
                <a:gd name="connsiteX19" fmla="*/ 11455561 w 11455561"/>
                <a:gd name="connsiteY19" fmla="*/ 652799 h 1277589"/>
                <a:gd name="connsiteX20" fmla="*/ 11455561 w 11455561"/>
                <a:gd name="connsiteY20" fmla="*/ 988918 h 1277589"/>
                <a:gd name="connsiteX21" fmla="*/ 11166890 w 11455561"/>
                <a:gd name="connsiteY21" fmla="*/ 1277589 h 1277589"/>
                <a:gd name="connsiteX22" fmla="*/ 10595784 w 11455561"/>
                <a:gd name="connsiteY22" fmla="*/ 1277589 h 1277589"/>
                <a:gd name="connsiteX23" fmla="*/ 9915895 w 11455561"/>
                <a:gd name="connsiteY23" fmla="*/ 1277589 h 1277589"/>
                <a:gd name="connsiteX24" fmla="*/ 9018442 w 11455561"/>
                <a:gd name="connsiteY24" fmla="*/ 1277589 h 1277589"/>
                <a:gd name="connsiteX25" fmla="*/ 8338553 w 11455561"/>
                <a:gd name="connsiteY25" fmla="*/ 1277589 h 1277589"/>
                <a:gd name="connsiteX26" fmla="*/ 7658664 w 11455561"/>
                <a:gd name="connsiteY26" fmla="*/ 1277589 h 1277589"/>
                <a:gd name="connsiteX27" fmla="*/ 7087558 w 11455561"/>
                <a:gd name="connsiteY27" fmla="*/ 1277589 h 1277589"/>
                <a:gd name="connsiteX28" fmla="*/ 6298887 w 11455561"/>
                <a:gd name="connsiteY28" fmla="*/ 1277589 h 1277589"/>
                <a:gd name="connsiteX29" fmla="*/ 5510216 w 11455561"/>
                <a:gd name="connsiteY29" fmla="*/ 1277589 h 1277589"/>
                <a:gd name="connsiteX30" fmla="*/ 4721545 w 11455561"/>
                <a:gd name="connsiteY30" fmla="*/ 1277589 h 1277589"/>
                <a:gd name="connsiteX31" fmla="*/ 4368003 w 11455561"/>
                <a:gd name="connsiteY31" fmla="*/ 1277589 h 1277589"/>
                <a:gd name="connsiteX32" fmla="*/ 4014461 w 11455561"/>
                <a:gd name="connsiteY32" fmla="*/ 1277589 h 1277589"/>
                <a:gd name="connsiteX33" fmla="*/ 3552137 w 11455561"/>
                <a:gd name="connsiteY33" fmla="*/ 1277589 h 1277589"/>
                <a:gd name="connsiteX34" fmla="*/ 2763466 w 11455561"/>
                <a:gd name="connsiteY34" fmla="*/ 1277589 h 1277589"/>
                <a:gd name="connsiteX35" fmla="*/ 1974795 w 11455561"/>
                <a:gd name="connsiteY35" fmla="*/ 1277589 h 1277589"/>
                <a:gd name="connsiteX36" fmla="*/ 1512471 w 11455561"/>
                <a:gd name="connsiteY36" fmla="*/ 1277589 h 1277589"/>
                <a:gd name="connsiteX37" fmla="*/ 288671 w 11455561"/>
                <a:gd name="connsiteY37" fmla="*/ 1277589 h 1277589"/>
                <a:gd name="connsiteX38" fmla="*/ 0 w 11455561"/>
                <a:gd name="connsiteY38" fmla="*/ 988918 h 1277589"/>
                <a:gd name="connsiteX39" fmla="*/ 0 w 11455561"/>
                <a:gd name="connsiteY39" fmla="*/ 645797 h 1277589"/>
                <a:gd name="connsiteX40" fmla="*/ 0 w 11455561"/>
                <a:gd name="connsiteY40" fmla="*/ 288671 h 12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55561" h="1277589" fill="none" extrusionOk="0">
                  <a:moveTo>
                    <a:pt x="0" y="288671"/>
                  </a:moveTo>
                  <a:cubicBezTo>
                    <a:pt x="6710" y="125246"/>
                    <a:pt x="94895" y="17109"/>
                    <a:pt x="288671" y="0"/>
                  </a:cubicBezTo>
                  <a:cubicBezTo>
                    <a:pt x="515761" y="34161"/>
                    <a:pt x="891470" y="-22389"/>
                    <a:pt x="1077342" y="0"/>
                  </a:cubicBezTo>
                  <a:cubicBezTo>
                    <a:pt x="1263214" y="22389"/>
                    <a:pt x="1289929" y="-10152"/>
                    <a:pt x="1430884" y="0"/>
                  </a:cubicBezTo>
                  <a:cubicBezTo>
                    <a:pt x="1571839" y="10152"/>
                    <a:pt x="1781656" y="-5197"/>
                    <a:pt x="2110773" y="0"/>
                  </a:cubicBezTo>
                  <a:cubicBezTo>
                    <a:pt x="2439890" y="5197"/>
                    <a:pt x="2538889" y="-32419"/>
                    <a:pt x="2790661" y="0"/>
                  </a:cubicBezTo>
                  <a:cubicBezTo>
                    <a:pt x="3042433" y="32419"/>
                    <a:pt x="3266559" y="21120"/>
                    <a:pt x="3470550" y="0"/>
                  </a:cubicBezTo>
                  <a:cubicBezTo>
                    <a:pt x="3674541" y="-21120"/>
                    <a:pt x="3886550" y="-19281"/>
                    <a:pt x="4150439" y="0"/>
                  </a:cubicBezTo>
                  <a:cubicBezTo>
                    <a:pt x="4414328" y="19281"/>
                    <a:pt x="4672741" y="29155"/>
                    <a:pt x="4939110" y="0"/>
                  </a:cubicBezTo>
                  <a:cubicBezTo>
                    <a:pt x="5205479" y="-29155"/>
                    <a:pt x="5375204" y="13811"/>
                    <a:pt x="5510216" y="0"/>
                  </a:cubicBezTo>
                  <a:cubicBezTo>
                    <a:pt x="5645228" y="-13811"/>
                    <a:pt x="5855802" y="-19714"/>
                    <a:pt x="6190105" y="0"/>
                  </a:cubicBezTo>
                  <a:cubicBezTo>
                    <a:pt x="6524408" y="19714"/>
                    <a:pt x="6425546" y="-1318"/>
                    <a:pt x="6652429" y="0"/>
                  </a:cubicBezTo>
                  <a:cubicBezTo>
                    <a:pt x="6879312" y="1318"/>
                    <a:pt x="6977900" y="-14792"/>
                    <a:pt x="7223536" y="0"/>
                  </a:cubicBezTo>
                  <a:cubicBezTo>
                    <a:pt x="7469172" y="14792"/>
                    <a:pt x="7528658" y="19418"/>
                    <a:pt x="7685860" y="0"/>
                  </a:cubicBezTo>
                  <a:cubicBezTo>
                    <a:pt x="7843062" y="-19418"/>
                    <a:pt x="7931649" y="-5798"/>
                    <a:pt x="8148184" y="0"/>
                  </a:cubicBezTo>
                  <a:cubicBezTo>
                    <a:pt x="8364719" y="5798"/>
                    <a:pt x="8699979" y="30180"/>
                    <a:pt x="8936855" y="0"/>
                  </a:cubicBezTo>
                  <a:cubicBezTo>
                    <a:pt x="9173731" y="-30180"/>
                    <a:pt x="9397843" y="-31999"/>
                    <a:pt x="9834308" y="0"/>
                  </a:cubicBezTo>
                  <a:cubicBezTo>
                    <a:pt x="10270773" y="31999"/>
                    <a:pt x="10502119" y="-29492"/>
                    <a:pt x="11166890" y="0"/>
                  </a:cubicBezTo>
                  <a:cubicBezTo>
                    <a:pt x="11325967" y="-4668"/>
                    <a:pt x="11482504" y="114604"/>
                    <a:pt x="11455561" y="288671"/>
                  </a:cubicBezTo>
                  <a:cubicBezTo>
                    <a:pt x="11456041" y="444906"/>
                    <a:pt x="11462799" y="490892"/>
                    <a:pt x="11455561" y="652799"/>
                  </a:cubicBezTo>
                  <a:cubicBezTo>
                    <a:pt x="11448323" y="814706"/>
                    <a:pt x="11455973" y="919104"/>
                    <a:pt x="11455561" y="988918"/>
                  </a:cubicBezTo>
                  <a:cubicBezTo>
                    <a:pt x="11462508" y="1144082"/>
                    <a:pt x="11338264" y="1280817"/>
                    <a:pt x="11166890" y="1277589"/>
                  </a:cubicBezTo>
                  <a:cubicBezTo>
                    <a:pt x="10914143" y="1289994"/>
                    <a:pt x="10834652" y="1270191"/>
                    <a:pt x="10595784" y="1277589"/>
                  </a:cubicBezTo>
                  <a:cubicBezTo>
                    <a:pt x="10356916" y="1284987"/>
                    <a:pt x="10118515" y="1283066"/>
                    <a:pt x="9915895" y="1277589"/>
                  </a:cubicBezTo>
                  <a:cubicBezTo>
                    <a:pt x="9713275" y="1272112"/>
                    <a:pt x="9288315" y="1285836"/>
                    <a:pt x="9018442" y="1277589"/>
                  </a:cubicBezTo>
                  <a:cubicBezTo>
                    <a:pt x="8748569" y="1269342"/>
                    <a:pt x="8653174" y="1305729"/>
                    <a:pt x="8338553" y="1277589"/>
                  </a:cubicBezTo>
                  <a:cubicBezTo>
                    <a:pt x="8023932" y="1249449"/>
                    <a:pt x="7924928" y="1269240"/>
                    <a:pt x="7658664" y="1277589"/>
                  </a:cubicBezTo>
                  <a:cubicBezTo>
                    <a:pt x="7392400" y="1285938"/>
                    <a:pt x="7338278" y="1254441"/>
                    <a:pt x="7087558" y="1277589"/>
                  </a:cubicBezTo>
                  <a:cubicBezTo>
                    <a:pt x="6836838" y="1300737"/>
                    <a:pt x="6597659" y="1298505"/>
                    <a:pt x="6298887" y="1277589"/>
                  </a:cubicBezTo>
                  <a:cubicBezTo>
                    <a:pt x="6000115" y="1256673"/>
                    <a:pt x="5885229" y="1260631"/>
                    <a:pt x="5510216" y="1277589"/>
                  </a:cubicBezTo>
                  <a:cubicBezTo>
                    <a:pt x="5135203" y="1294547"/>
                    <a:pt x="4993418" y="1307370"/>
                    <a:pt x="4721545" y="1277589"/>
                  </a:cubicBezTo>
                  <a:cubicBezTo>
                    <a:pt x="4449672" y="1247808"/>
                    <a:pt x="4514028" y="1272763"/>
                    <a:pt x="4368003" y="1277589"/>
                  </a:cubicBezTo>
                  <a:cubicBezTo>
                    <a:pt x="4221978" y="1282415"/>
                    <a:pt x="4152973" y="1280152"/>
                    <a:pt x="4014461" y="1277589"/>
                  </a:cubicBezTo>
                  <a:cubicBezTo>
                    <a:pt x="3875949" y="1275026"/>
                    <a:pt x="3761957" y="1280292"/>
                    <a:pt x="3552137" y="1277589"/>
                  </a:cubicBezTo>
                  <a:cubicBezTo>
                    <a:pt x="3342317" y="1274886"/>
                    <a:pt x="2949932" y="1265945"/>
                    <a:pt x="2763466" y="1277589"/>
                  </a:cubicBezTo>
                  <a:cubicBezTo>
                    <a:pt x="2577000" y="1289233"/>
                    <a:pt x="2186728" y="1250071"/>
                    <a:pt x="1974795" y="1277589"/>
                  </a:cubicBezTo>
                  <a:cubicBezTo>
                    <a:pt x="1762862" y="1305107"/>
                    <a:pt x="1741968" y="1278984"/>
                    <a:pt x="1512471" y="1277589"/>
                  </a:cubicBezTo>
                  <a:cubicBezTo>
                    <a:pt x="1282974" y="1276194"/>
                    <a:pt x="663936" y="1227884"/>
                    <a:pt x="288671" y="1277589"/>
                  </a:cubicBezTo>
                  <a:cubicBezTo>
                    <a:pt x="163852" y="1266213"/>
                    <a:pt x="28784" y="1143738"/>
                    <a:pt x="0" y="988918"/>
                  </a:cubicBezTo>
                  <a:cubicBezTo>
                    <a:pt x="-8890" y="893905"/>
                    <a:pt x="-2082" y="803505"/>
                    <a:pt x="0" y="645797"/>
                  </a:cubicBezTo>
                  <a:cubicBezTo>
                    <a:pt x="2082" y="488089"/>
                    <a:pt x="-3748" y="441499"/>
                    <a:pt x="0" y="288671"/>
                  </a:cubicBezTo>
                  <a:close/>
                </a:path>
                <a:path w="11455561" h="1277589" stroke="0" extrusionOk="0">
                  <a:moveTo>
                    <a:pt x="0" y="288671"/>
                  </a:moveTo>
                  <a:cubicBezTo>
                    <a:pt x="-16620" y="146686"/>
                    <a:pt x="136902" y="32401"/>
                    <a:pt x="288671" y="0"/>
                  </a:cubicBezTo>
                  <a:cubicBezTo>
                    <a:pt x="389145" y="18061"/>
                    <a:pt x="549776" y="22281"/>
                    <a:pt x="750995" y="0"/>
                  </a:cubicBezTo>
                  <a:cubicBezTo>
                    <a:pt x="952214" y="-22281"/>
                    <a:pt x="1060765" y="-467"/>
                    <a:pt x="1322102" y="0"/>
                  </a:cubicBezTo>
                  <a:cubicBezTo>
                    <a:pt x="1583439" y="467"/>
                    <a:pt x="1551611" y="-4843"/>
                    <a:pt x="1675644" y="0"/>
                  </a:cubicBezTo>
                  <a:cubicBezTo>
                    <a:pt x="1799677" y="4843"/>
                    <a:pt x="2167006" y="-23715"/>
                    <a:pt x="2464315" y="0"/>
                  </a:cubicBezTo>
                  <a:cubicBezTo>
                    <a:pt x="2761624" y="23715"/>
                    <a:pt x="2734104" y="10775"/>
                    <a:pt x="2817857" y="0"/>
                  </a:cubicBezTo>
                  <a:cubicBezTo>
                    <a:pt x="2901610" y="-10775"/>
                    <a:pt x="3305541" y="15992"/>
                    <a:pt x="3497746" y="0"/>
                  </a:cubicBezTo>
                  <a:cubicBezTo>
                    <a:pt x="3689951" y="-15992"/>
                    <a:pt x="3802000" y="20084"/>
                    <a:pt x="3960070" y="0"/>
                  </a:cubicBezTo>
                  <a:cubicBezTo>
                    <a:pt x="4118140" y="-20084"/>
                    <a:pt x="4239250" y="22229"/>
                    <a:pt x="4422394" y="0"/>
                  </a:cubicBezTo>
                  <a:cubicBezTo>
                    <a:pt x="4605538" y="-22229"/>
                    <a:pt x="4605724" y="1465"/>
                    <a:pt x="4775936" y="0"/>
                  </a:cubicBezTo>
                  <a:cubicBezTo>
                    <a:pt x="4946148" y="-1465"/>
                    <a:pt x="5000646" y="16038"/>
                    <a:pt x="5129478" y="0"/>
                  </a:cubicBezTo>
                  <a:cubicBezTo>
                    <a:pt x="5258310" y="-16038"/>
                    <a:pt x="5372196" y="-981"/>
                    <a:pt x="5591803" y="0"/>
                  </a:cubicBezTo>
                  <a:cubicBezTo>
                    <a:pt x="5811410" y="981"/>
                    <a:pt x="5968487" y="6284"/>
                    <a:pt x="6162909" y="0"/>
                  </a:cubicBezTo>
                  <a:cubicBezTo>
                    <a:pt x="6357331" y="-6284"/>
                    <a:pt x="6642865" y="-14399"/>
                    <a:pt x="6951580" y="0"/>
                  </a:cubicBezTo>
                  <a:cubicBezTo>
                    <a:pt x="7260295" y="14399"/>
                    <a:pt x="7306502" y="14593"/>
                    <a:pt x="7631469" y="0"/>
                  </a:cubicBezTo>
                  <a:cubicBezTo>
                    <a:pt x="7956436" y="-14593"/>
                    <a:pt x="7994446" y="8741"/>
                    <a:pt x="8202575" y="0"/>
                  </a:cubicBezTo>
                  <a:cubicBezTo>
                    <a:pt x="8410704" y="-8741"/>
                    <a:pt x="8503128" y="-5401"/>
                    <a:pt x="8773682" y="0"/>
                  </a:cubicBezTo>
                  <a:cubicBezTo>
                    <a:pt x="9044236" y="5401"/>
                    <a:pt x="9104552" y="-4106"/>
                    <a:pt x="9236006" y="0"/>
                  </a:cubicBezTo>
                  <a:cubicBezTo>
                    <a:pt x="9367460" y="4106"/>
                    <a:pt x="9576513" y="-15856"/>
                    <a:pt x="9807113" y="0"/>
                  </a:cubicBezTo>
                  <a:cubicBezTo>
                    <a:pt x="10037713" y="15856"/>
                    <a:pt x="10732470" y="-54983"/>
                    <a:pt x="11166890" y="0"/>
                  </a:cubicBezTo>
                  <a:cubicBezTo>
                    <a:pt x="11335474" y="3566"/>
                    <a:pt x="11453948" y="136544"/>
                    <a:pt x="11455561" y="288671"/>
                  </a:cubicBezTo>
                  <a:cubicBezTo>
                    <a:pt x="11444274" y="425183"/>
                    <a:pt x="11438039" y="555501"/>
                    <a:pt x="11455561" y="645797"/>
                  </a:cubicBezTo>
                  <a:cubicBezTo>
                    <a:pt x="11473083" y="736093"/>
                    <a:pt x="11454281" y="820571"/>
                    <a:pt x="11455561" y="988918"/>
                  </a:cubicBezTo>
                  <a:cubicBezTo>
                    <a:pt x="11443020" y="1176712"/>
                    <a:pt x="11321737" y="1312873"/>
                    <a:pt x="11166890" y="1277589"/>
                  </a:cubicBezTo>
                  <a:cubicBezTo>
                    <a:pt x="11012281" y="1284224"/>
                    <a:pt x="10918851" y="1262106"/>
                    <a:pt x="10704566" y="1277589"/>
                  </a:cubicBezTo>
                  <a:cubicBezTo>
                    <a:pt x="10490281" y="1293072"/>
                    <a:pt x="10338637" y="1268511"/>
                    <a:pt x="10133459" y="1277589"/>
                  </a:cubicBezTo>
                  <a:cubicBezTo>
                    <a:pt x="9928281" y="1286667"/>
                    <a:pt x="9863880" y="1296192"/>
                    <a:pt x="9671135" y="1277589"/>
                  </a:cubicBezTo>
                  <a:cubicBezTo>
                    <a:pt x="9478390" y="1258986"/>
                    <a:pt x="9422819" y="1272260"/>
                    <a:pt x="9317593" y="1277589"/>
                  </a:cubicBezTo>
                  <a:cubicBezTo>
                    <a:pt x="9212367" y="1282918"/>
                    <a:pt x="8983334" y="1282252"/>
                    <a:pt x="8855268" y="1277589"/>
                  </a:cubicBezTo>
                  <a:cubicBezTo>
                    <a:pt x="8727203" y="1272926"/>
                    <a:pt x="8502886" y="1251059"/>
                    <a:pt x="8175380" y="1277589"/>
                  </a:cubicBezTo>
                  <a:cubicBezTo>
                    <a:pt x="7847874" y="1304119"/>
                    <a:pt x="7987310" y="1268997"/>
                    <a:pt x="7821838" y="1277589"/>
                  </a:cubicBezTo>
                  <a:cubicBezTo>
                    <a:pt x="7656366" y="1286181"/>
                    <a:pt x="7579288" y="1275103"/>
                    <a:pt x="7468296" y="1277589"/>
                  </a:cubicBezTo>
                  <a:cubicBezTo>
                    <a:pt x="7357304" y="1280075"/>
                    <a:pt x="7107923" y="1261935"/>
                    <a:pt x="7005971" y="1277589"/>
                  </a:cubicBezTo>
                  <a:cubicBezTo>
                    <a:pt x="6904019" y="1293243"/>
                    <a:pt x="6495760" y="1289949"/>
                    <a:pt x="6326083" y="1277589"/>
                  </a:cubicBezTo>
                  <a:cubicBezTo>
                    <a:pt x="6156406" y="1265229"/>
                    <a:pt x="5942783" y="1256199"/>
                    <a:pt x="5754976" y="1277589"/>
                  </a:cubicBezTo>
                  <a:cubicBezTo>
                    <a:pt x="5567169" y="1298979"/>
                    <a:pt x="5426824" y="1275564"/>
                    <a:pt x="5183870" y="1277589"/>
                  </a:cubicBezTo>
                  <a:cubicBezTo>
                    <a:pt x="4940916" y="1279614"/>
                    <a:pt x="4800149" y="1298784"/>
                    <a:pt x="4612763" y="1277589"/>
                  </a:cubicBezTo>
                  <a:cubicBezTo>
                    <a:pt x="4425377" y="1256394"/>
                    <a:pt x="4171593" y="1300381"/>
                    <a:pt x="3932874" y="1277589"/>
                  </a:cubicBezTo>
                  <a:cubicBezTo>
                    <a:pt x="3694155" y="1254797"/>
                    <a:pt x="3414466" y="1310286"/>
                    <a:pt x="3035421" y="1277589"/>
                  </a:cubicBezTo>
                  <a:cubicBezTo>
                    <a:pt x="2656376" y="1244892"/>
                    <a:pt x="2768478" y="1255355"/>
                    <a:pt x="2573097" y="1277589"/>
                  </a:cubicBezTo>
                  <a:cubicBezTo>
                    <a:pt x="2377716" y="1299823"/>
                    <a:pt x="2081126" y="1250048"/>
                    <a:pt x="1675644" y="1277589"/>
                  </a:cubicBezTo>
                  <a:cubicBezTo>
                    <a:pt x="1270162" y="1305130"/>
                    <a:pt x="1285743" y="1299801"/>
                    <a:pt x="995755" y="1277589"/>
                  </a:cubicBezTo>
                  <a:cubicBezTo>
                    <a:pt x="705767" y="1255377"/>
                    <a:pt x="528678" y="1291570"/>
                    <a:pt x="288671" y="1277589"/>
                  </a:cubicBezTo>
                  <a:cubicBezTo>
                    <a:pt x="150893" y="1283753"/>
                    <a:pt x="18832" y="1117572"/>
                    <a:pt x="0" y="988918"/>
                  </a:cubicBezTo>
                  <a:cubicBezTo>
                    <a:pt x="13870" y="856699"/>
                    <a:pt x="-5903" y="703490"/>
                    <a:pt x="0" y="624790"/>
                  </a:cubicBezTo>
                  <a:cubicBezTo>
                    <a:pt x="5903" y="546090"/>
                    <a:pt x="1449" y="357533"/>
                    <a:pt x="0" y="288671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Hộp Văn bản 107">
              <a:extLst>
                <a:ext uri="{FF2B5EF4-FFF2-40B4-BE49-F238E27FC236}">
                  <a16:creationId xmlns:a16="http://schemas.microsoft.com/office/drawing/2014/main" id="{42C38D11-4127-F0BE-4B41-A44213AC8B01}"/>
                </a:ext>
              </a:extLst>
            </p:cNvPr>
            <p:cNvSpPr txBox="1"/>
            <p:nvPr/>
          </p:nvSpPr>
          <p:spPr>
            <a:xfrm>
              <a:off x="446427" y="1227077"/>
              <a:ext cx="11455560" cy="85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err="1"/>
                <a:t>Lời</a:t>
              </a:r>
              <a:r>
                <a:rPr lang="en-US" sz="4400" b="1" dirty="0"/>
                <a:t> </a:t>
              </a:r>
              <a:r>
                <a:rPr lang="en-US" sz="4400" b="1" dirty="0" err="1"/>
                <a:t>bài</a:t>
              </a:r>
              <a:r>
                <a:rPr lang="en-US" sz="4400" b="1" dirty="0"/>
                <a:t> </a:t>
              </a:r>
              <a:r>
                <a:rPr lang="en-US" sz="4400" b="1" dirty="0" err="1"/>
                <a:t>hát</a:t>
              </a:r>
              <a:r>
                <a:rPr lang="en-US" sz="4400" b="1" dirty="0"/>
                <a:t> </a:t>
              </a:r>
              <a:r>
                <a:rPr lang="en-US" sz="4400" b="1" dirty="0" err="1"/>
                <a:t>nói</a:t>
              </a:r>
              <a:r>
                <a:rPr lang="en-US" sz="4400" b="1" dirty="0"/>
                <a:t> </a:t>
              </a:r>
              <a:r>
                <a:rPr lang="en-US" sz="4400" b="1" dirty="0" err="1"/>
                <a:t>lên</a:t>
              </a:r>
              <a:r>
                <a:rPr lang="en-US" sz="4400" b="1" dirty="0"/>
                <a:t> </a:t>
              </a:r>
              <a:r>
                <a:rPr lang="en-US" sz="4400" b="1" dirty="0" err="1"/>
                <a:t>những</a:t>
              </a:r>
              <a:r>
                <a:rPr lang="en-US" sz="4400" b="1" dirty="0"/>
                <a:t> </a:t>
              </a:r>
              <a:r>
                <a:rPr lang="en-US" sz="4400" b="1" dirty="0" err="1"/>
                <a:t>điều</a:t>
              </a:r>
              <a:r>
                <a:rPr lang="en-US" sz="4400" b="1" dirty="0"/>
                <a:t> </a:t>
              </a:r>
              <a:r>
                <a:rPr lang="en-US" sz="4400" b="1" dirty="0" err="1"/>
                <a:t>gì</a:t>
              </a:r>
              <a:r>
                <a:rPr lang="en-US" sz="4400" b="1" dirty="0"/>
                <a:t>?</a:t>
              </a:r>
              <a:endParaRPr lang="en-US" sz="4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5334915" y="2211790"/>
            <a:ext cx="6567072" cy="4155759"/>
          </a:xfrm>
          <a:prstGeom prst="wedgeRoundRectCallout">
            <a:avLst>
              <a:gd name="adj1" fmla="val -58793"/>
              <a:gd name="adj2" fmla="val -18683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02565" algn="just">
              <a:lnSpc>
                <a:spcPct val="115000"/>
              </a:lnSpc>
              <a:spcAft>
                <a:spcPts val="800"/>
              </a:spcAft>
              <a:tabLst>
                <a:tab pos="2286000" algn="l"/>
              </a:tabLst>
            </a:pPr>
            <a:r>
              <a:rPr lang="vi-VN" sz="4000" dirty="0">
                <a:solidFill>
                  <a:srgbClr val="FF01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ngợi đất nước, con người Việt Nam tươi đẹp, lam lũ, kiên cường đấu tranh, xây dựng đất nước và niềm tự hào dân tộc.</a:t>
            </a:r>
          </a:p>
        </p:txBody>
      </p:sp>
    </p:spTree>
    <p:extLst>
      <p:ext uri="{BB962C8B-B14F-4D97-AF65-F5344CB8AC3E}">
        <p14:creationId xmlns:p14="http://schemas.microsoft.com/office/powerpoint/2010/main" val="4704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Google Shape;384;p27">
            <a:extLst>
              <a:ext uri="{FF2B5EF4-FFF2-40B4-BE49-F238E27FC236}">
                <a16:creationId xmlns:a16="http://schemas.microsoft.com/office/drawing/2014/main" id="{F9786E26-9EC3-629A-F9AF-90B65C20DC8C}"/>
              </a:ext>
            </a:extLst>
          </p:cNvPr>
          <p:cNvSpPr/>
          <p:nvPr/>
        </p:nvSpPr>
        <p:spPr>
          <a:xfrm>
            <a:off x="3453793" y="1496879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AA653F25-653C-1A20-E892-878B7B6370F9}"/>
              </a:ext>
            </a:extLst>
          </p:cNvPr>
          <p:cNvSpPr/>
          <p:nvPr/>
        </p:nvSpPr>
        <p:spPr>
          <a:xfrm>
            <a:off x="291512" y="1561889"/>
            <a:ext cx="7504807" cy="4956898"/>
          </a:xfrm>
          <a:custGeom>
            <a:avLst/>
            <a:gdLst>
              <a:gd name="connsiteX0" fmla="*/ 0 w 7504807"/>
              <a:gd name="connsiteY0" fmla="*/ 622382 h 3734219"/>
              <a:gd name="connsiteX1" fmla="*/ 622382 w 7504807"/>
              <a:gd name="connsiteY1" fmla="*/ 0 h 3734219"/>
              <a:gd name="connsiteX2" fmla="*/ 6882425 w 7504807"/>
              <a:gd name="connsiteY2" fmla="*/ 0 h 3734219"/>
              <a:gd name="connsiteX3" fmla="*/ 7504807 w 7504807"/>
              <a:gd name="connsiteY3" fmla="*/ 622382 h 3734219"/>
              <a:gd name="connsiteX4" fmla="*/ 7504807 w 7504807"/>
              <a:gd name="connsiteY4" fmla="*/ 3111837 h 3734219"/>
              <a:gd name="connsiteX5" fmla="*/ 6882425 w 7504807"/>
              <a:gd name="connsiteY5" fmla="*/ 3734219 h 3734219"/>
              <a:gd name="connsiteX6" fmla="*/ 622382 w 7504807"/>
              <a:gd name="connsiteY6" fmla="*/ 3734219 h 3734219"/>
              <a:gd name="connsiteX7" fmla="*/ 0 w 7504807"/>
              <a:gd name="connsiteY7" fmla="*/ 3111837 h 3734219"/>
              <a:gd name="connsiteX8" fmla="*/ 0 w 7504807"/>
              <a:gd name="connsiteY8" fmla="*/ 622382 h 37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807" h="3734219" fill="none" extrusionOk="0">
                <a:moveTo>
                  <a:pt x="0" y="622382"/>
                </a:moveTo>
                <a:cubicBezTo>
                  <a:pt x="-48681" y="281677"/>
                  <a:pt x="274012" y="26337"/>
                  <a:pt x="622382" y="0"/>
                </a:cubicBezTo>
                <a:cubicBezTo>
                  <a:pt x="2037764" y="77600"/>
                  <a:pt x="5346374" y="-27269"/>
                  <a:pt x="6882425" y="0"/>
                </a:cubicBezTo>
                <a:cubicBezTo>
                  <a:pt x="7239929" y="-18167"/>
                  <a:pt x="7514962" y="281640"/>
                  <a:pt x="7504807" y="622382"/>
                </a:cubicBezTo>
                <a:cubicBezTo>
                  <a:pt x="7613807" y="1711273"/>
                  <a:pt x="7426598" y="2680466"/>
                  <a:pt x="7504807" y="3111837"/>
                </a:cubicBezTo>
                <a:cubicBezTo>
                  <a:pt x="7448393" y="3433500"/>
                  <a:pt x="7186488" y="3751714"/>
                  <a:pt x="6882425" y="3734219"/>
                </a:cubicBezTo>
                <a:cubicBezTo>
                  <a:pt x="5419859" y="3783396"/>
                  <a:pt x="2250097" y="3611517"/>
                  <a:pt x="622382" y="3734219"/>
                </a:cubicBezTo>
                <a:cubicBezTo>
                  <a:pt x="273319" y="3775163"/>
                  <a:pt x="-22341" y="3474805"/>
                  <a:pt x="0" y="3111837"/>
                </a:cubicBezTo>
                <a:cubicBezTo>
                  <a:pt x="47022" y="2590482"/>
                  <a:pt x="104569" y="1458466"/>
                  <a:pt x="0" y="622382"/>
                </a:cubicBezTo>
                <a:close/>
              </a:path>
              <a:path w="7504807" h="3734219" stroke="0" extrusionOk="0">
                <a:moveTo>
                  <a:pt x="0" y="622382"/>
                </a:moveTo>
                <a:cubicBezTo>
                  <a:pt x="21605" y="276180"/>
                  <a:pt x="313853" y="-2349"/>
                  <a:pt x="622382" y="0"/>
                </a:cubicBezTo>
                <a:cubicBezTo>
                  <a:pt x="3569367" y="-129276"/>
                  <a:pt x="5338821" y="-77778"/>
                  <a:pt x="6882425" y="0"/>
                </a:cubicBezTo>
                <a:cubicBezTo>
                  <a:pt x="7220475" y="-18114"/>
                  <a:pt x="7502893" y="289685"/>
                  <a:pt x="7504807" y="622382"/>
                </a:cubicBezTo>
                <a:cubicBezTo>
                  <a:pt x="7586406" y="940573"/>
                  <a:pt x="7659107" y="2074835"/>
                  <a:pt x="7504807" y="3111837"/>
                </a:cubicBezTo>
                <a:cubicBezTo>
                  <a:pt x="7511177" y="3469002"/>
                  <a:pt x="7176216" y="3751192"/>
                  <a:pt x="6882425" y="3734219"/>
                </a:cubicBezTo>
                <a:cubicBezTo>
                  <a:pt x="3792671" y="3778439"/>
                  <a:pt x="1443219" y="3704837"/>
                  <a:pt x="622382" y="3734219"/>
                </a:cubicBezTo>
                <a:cubicBezTo>
                  <a:pt x="268258" y="3694289"/>
                  <a:pt x="-4402" y="3454552"/>
                  <a:pt x="0" y="3111837"/>
                </a:cubicBezTo>
                <a:cubicBezTo>
                  <a:pt x="-159954" y="1914173"/>
                  <a:pt x="22140" y="1009064"/>
                  <a:pt x="0" y="62238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A172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1DFCDD-38D2-F683-748A-4350EC7F1198}"/>
              </a:ext>
            </a:extLst>
          </p:cNvPr>
          <p:cNvSpPr/>
          <p:nvPr/>
        </p:nvSpPr>
        <p:spPr>
          <a:xfrm>
            <a:off x="6660465" y="1182604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F3F59-6A80-E6A3-EE64-1C6F2764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25" y="285692"/>
            <a:ext cx="3115326" cy="829128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76D478-7AA1-13F6-3038-1785B4236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81097"/>
            <a:ext cx="1414000" cy="141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FC3F9-5BB1-4B13-72D7-5EC06C775C0A}"/>
              </a:ext>
            </a:extLst>
          </p:cNvPr>
          <p:cNvSpPr txBox="1"/>
          <p:nvPr/>
        </p:nvSpPr>
        <p:spPr>
          <a:xfrm>
            <a:off x="427704" y="2101402"/>
            <a:ext cx="6784258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A17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VÀ ĐÁNH GIÁ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7A17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 </a:t>
            </a:r>
            <a:r>
              <a:rPr lang="en-US" sz="4800" b="1" dirty="0">
                <a:solidFill>
                  <a:srgbClr val="7A17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KÌ </a:t>
            </a:r>
            <a:r>
              <a:rPr lang="en-US" sz="4800" b="1" dirty="0" smtClean="0">
                <a:solidFill>
                  <a:srgbClr val="7A17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endParaRPr lang="en-US" sz="4800" dirty="0">
              <a:solidFill>
                <a:srgbClr val="7A17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4784" y="4812343"/>
            <a:ext cx="4009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27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.VnAristote" panose="020B7200000000000000" pitchFamily="34" charset="0"/>
              </a:rPr>
              <a:t> 189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1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3EC73-6912-0ECF-2320-3553002DD04F}"/>
              </a:ext>
            </a:extLst>
          </p:cNvPr>
          <p:cNvSpPr txBox="1"/>
          <p:nvPr/>
        </p:nvSpPr>
        <p:spPr>
          <a:xfrm>
            <a:off x="318083" y="101760"/>
            <a:ext cx="1089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A17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200" b="1" dirty="0">
                <a:solidFill>
                  <a:srgbClr val="7A17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lời giới thiệu của mỗi nhân vật dưới đây, cho biết nhân vật đó là ai, xuất hiện trong câu chuyện nào đã học.</a:t>
            </a:r>
            <a:endParaRPr lang="en-US" sz="3200" b="1" dirty="0">
              <a:solidFill>
                <a:srgbClr val="7A17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58B77-6084-9347-C0AB-2D6925061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67" y="1403638"/>
            <a:ext cx="6145619" cy="50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92525" y="564360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6358371" y="2492266"/>
            <a:ext cx="1350886" cy="235775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6328059" y="4645187"/>
            <a:ext cx="1328786" cy="998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94313" y="5672071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4210761" y="2167597"/>
            <a:ext cx="1673944" cy="256988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4297234" y="4535371"/>
            <a:ext cx="1454769" cy="10543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751005" y="5672071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8512953" y="2882900"/>
            <a:ext cx="1289185" cy="1880039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8518782" y="4656687"/>
            <a:ext cx="1155378" cy="9998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2841" y="5594544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355541" y="2610472"/>
            <a:ext cx="1472564" cy="2065679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89616" y="4546269"/>
            <a:ext cx="1362754" cy="9932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1053" y="558973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259899" y="2446833"/>
            <a:ext cx="1445007" cy="2352336"/>
          </a:xfrm>
          <a:prstGeom prst="rect">
            <a:avLst/>
          </a:prstGeom>
        </p:spPr>
      </p:pic>
      <p:pic>
        <p:nvPicPr>
          <p:cNvPr id="16" name="Picture 15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117271" y="4580994"/>
            <a:ext cx="1730264" cy="986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03096" y="336641"/>
            <a:ext cx="687078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7A5F6-2F3D-E8EF-7CAE-E3938809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96" y="198474"/>
            <a:ext cx="6784404" cy="3813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6946" y="4453702"/>
            <a:ext cx="8058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Quang</a:t>
            </a:r>
            <a:r>
              <a:rPr lang="en-US" sz="40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– </a:t>
            </a:r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Hộp</a:t>
            </a:r>
            <a:r>
              <a:rPr lang="en-US" sz="40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quà</a:t>
            </a:r>
            <a:r>
              <a:rPr lang="en-US" sz="40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màu</a:t>
            </a:r>
            <a:r>
              <a:rPr lang="en-US" sz="40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thiên</a:t>
            </a:r>
            <a:r>
              <a:rPr lang="en-US" sz="40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0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thanh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62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B85E1-A09A-65B1-312E-5DF7E497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109537"/>
            <a:ext cx="6913649" cy="4005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0319" y="4615934"/>
            <a:ext cx="7027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Xu-di – </a:t>
            </a:r>
            <a:r>
              <a:rPr lang="en-US" sz="44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Giỏ</a:t>
            </a:r>
            <a:r>
              <a:rPr lang="en-US" sz="44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4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hoa</a:t>
            </a:r>
            <a:r>
              <a:rPr lang="en-US" sz="44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4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tháng</a:t>
            </a:r>
            <a:r>
              <a:rPr lang="en-US" sz="4400" kern="0" dirty="0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 </a:t>
            </a:r>
            <a:r>
              <a:rPr lang="en-US" sz="4400" kern="0" dirty="0" err="1">
                <a:solidFill>
                  <a:srgbClr val="E5F7B3">
                    <a:lumMod val="25000"/>
                  </a:srgbClr>
                </a:solidFill>
                <a:latin typeface="Arial" panose="020B0604020202020204" pitchFamily="34" charset="0"/>
                <a:ea typeface="微软雅黑"/>
              </a:rPr>
              <a:t>Năm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13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665D2-B24F-B4CE-839F-C71FAB34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82" y="217170"/>
            <a:ext cx="7125099" cy="4103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60" y="4822411"/>
            <a:ext cx="9001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 dirty="0">
                <a:solidFill>
                  <a:srgbClr val="E5F7B3">
                    <a:lumMod val="25000"/>
                  </a:srgbClr>
                </a:solidFill>
                <a:ea typeface="微软雅黑"/>
              </a:rPr>
              <a:t>Nai Ngọc – Tiếng hát của người đá</a:t>
            </a:r>
            <a:endParaRPr lang="en-US" sz="4400" kern="0" dirty="0">
              <a:solidFill>
                <a:srgbClr val="E5F7B3">
                  <a:lumMod val="25000"/>
                </a:srgbClr>
              </a:solidFill>
              <a:latin typeface="Arial" panose="020B0604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672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32012-E55E-445D-138B-179AF5A0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05" y="207061"/>
            <a:ext cx="7075742" cy="3930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7605" y="4527444"/>
            <a:ext cx="6276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vi-VN" sz="4400" kern="0" dirty="0">
                <a:solidFill>
                  <a:srgbClr val="E5F7B3">
                    <a:lumMod val="25000"/>
                  </a:srgbClr>
                </a:solidFill>
                <a:ea typeface="微软雅黑"/>
              </a:rPr>
              <a:t>Mát – Khu rừng của Mát</a:t>
            </a:r>
            <a:endParaRPr lang="en-US" sz="4400" kern="0" dirty="0">
              <a:solidFill>
                <a:srgbClr val="E5F7B3">
                  <a:lumMod val="25000"/>
                </a:srgbClr>
              </a:solidFill>
              <a:latin typeface="Arial" panose="020B0604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12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256</TotalTime>
  <Words>128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.VnAristote</vt:lpstr>
      <vt:lpstr>Aptos</vt:lpstr>
      <vt:lpstr>Arial</vt:lpstr>
      <vt:lpstr>Calibri</vt:lpstr>
      <vt:lpstr>Calibri Light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10</cp:lastModifiedBy>
  <cp:revision>44</cp:revision>
  <dcterms:created xsi:type="dcterms:W3CDTF">2023-08-02T10:09:50Z</dcterms:created>
  <dcterms:modified xsi:type="dcterms:W3CDTF">2025-03-27T03:20:25Z</dcterms:modified>
  <cp:category>9Slide.vn</cp:category>
</cp:coreProperties>
</file>