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0" r:id="rId2"/>
    <p:sldId id="301" r:id="rId3"/>
    <p:sldId id="316" r:id="rId4"/>
    <p:sldId id="302" r:id="rId5"/>
    <p:sldId id="303" r:id="rId6"/>
    <p:sldId id="304" r:id="rId7"/>
    <p:sldId id="305" r:id="rId8"/>
    <p:sldId id="306" r:id="rId9"/>
    <p:sldId id="307" r:id="rId10"/>
    <p:sldId id="308" r:id="rId11"/>
    <p:sldId id="309" r:id="rId12"/>
    <p:sldId id="310" r:id="rId13"/>
    <p:sldId id="311" r:id="rId14"/>
    <p:sldId id="317" r:id="rId15"/>
    <p:sldId id="318" r:id="rId16"/>
    <p:sldId id="319"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2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5" autoAdjust="0"/>
    <p:restoredTop sz="94660"/>
  </p:normalViewPr>
  <p:slideViewPr>
    <p:cSldViewPr snapToGrid="0">
      <p:cViewPr varScale="1">
        <p:scale>
          <a:sx n="66" d="100"/>
          <a:sy n="66" d="100"/>
        </p:scale>
        <p:origin x="84"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7EC78-072D-4C22-A84D-91B9004AC7DA}"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0291A-4B36-4BA1-8549-436954E2DCFF}" type="slidenum">
              <a:rPr lang="en-US" smtClean="0"/>
              <a:t>‹#›</a:t>
            </a:fld>
            <a:endParaRPr lang="en-US"/>
          </a:p>
        </p:txBody>
      </p:sp>
    </p:spTree>
    <p:extLst>
      <p:ext uri="{BB962C8B-B14F-4D97-AF65-F5344CB8AC3E}">
        <p14:creationId xmlns:p14="http://schemas.microsoft.com/office/powerpoint/2010/main" val="247772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287087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338932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127323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45401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423649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127282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75358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297087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345231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180933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FE9E2DF-036F-471E-A775-BC5B6EA4848A}" type="datetimeFigureOut">
              <a:rPr lang="en-US" smtClean="0"/>
              <a:t>3/13/2025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35E5ABB-5119-4367-8BF2-6D6AF0A2440F}" type="slidenum">
              <a:rPr lang="en-US" smtClean="0"/>
              <a:t>‹#›</a:t>
            </a:fld>
            <a:endParaRPr lang="en-US"/>
          </a:p>
        </p:txBody>
      </p:sp>
    </p:spTree>
    <p:extLst>
      <p:ext uri="{BB962C8B-B14F-4D97-AF65-F5344CB8AC3E}">
        <p14:creationId xmlns:p14="http://schemas.microsoft.com/office/powerpoint/2010/main" val="281854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16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481" t="951" r="35294" b="1"/>
          <a:stretch/>
        </p:blipFill>
        <p:spPr>
          <a:xfrm flipH="1">
            <a:off x="123163" y="47616"/>
            <a:ext cx="5575472" cy="9076478"/>
          </a:xfrm>
          <a:prstGeom prst="rect">
            <a:avLst/>
          </a:prstGeom>
        </p:spPr>
      </p:pic>
      <p:pic>
        <p:nvPicPr>
          <p:cNvPr id="5" name="Picture 4" descr="A green and yellow text&#10;&#10;Description automatically generated">
            <a:extLst>
              <a:ext uri="{FF2B5EF4-FFF2-40B4-BE49-F238E27FC236}">
                <a16:creationId xmlns:a16="http://schemas.microsoft.com/office/drawing/2014/main" id="{3BE65E40-0123-4CD5-4FD8-20AC7C792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0" y="247650"/>
            <a:ext cx="4940790" cy="4168288"/>
          </a:xfrm>
          <a:prstGeom prst="rect">
            <a:avLst/>
          </a:prstGeom>
        </p:spPr>
      </p:pic>
    </p:spTree>
    <p:extLst>
      <p:ext uri="{BB962C8B-B14F-4D97-AF65-F5344CB8AC3E}">
        <p14:creationId xmlns:p14="http://schemas.microsoft.com/office/powerpoint/2010/main" val="37793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0">
            <a:extLst>
              <a:ext uri="{FF2B5EF4-FFF2-40B4-BE49-F238E27FC236}">
                <a16:creationId xmlns:a16="http://schemas.microsoft.com/office/drawing/2014/main" id="{A7B1ABB5-3916-F9D3-9F67-CF876BC0CBFF}"/>
              </a:ext>
            </a:extLst>
          </p:cNvPr>
          <p:cNvGrpSpPr/>
          <p:nvPr/>
        </p:nvGrpSpPr>
        <p:grpSpPr>
          <a:xfrm>
            <a:off x="3809999" y="237002"/>
            <a:ext cx="1350247" cy="1201273"/>
            <a:chOff x="130946" y="15166"/>
            <a:chExt cx="1676400" cy="1542288"/>
          </a:xfrm>
        </p:grpSpPr>
        <p:pic>
          <p:nvPicPr>
            <p:cNvPr id="3" name="Hình ảnh 11">
              <a:extLst>
                <a:ext uri="{FF2B5EF4-FFF2-40B4-BE49-F238E27FC236}">
                  <a16:creationId xmlns:a16="http://schemas.microsoft.com/office/drawing/2014/main" id="{3DEA8B4F-6D06-50A3-9596-0792C09B1828}"/>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4" name="Hình chữ nhật 12">
              <a:extLst>
                <a:ext uri="{FF2B5EF4-FFF2-40B4-BE49-F238E27FC236}">
                  <a16:creationId xmlns:a16="http://schemas.microsoft.com/office/drawing/2014/main" id="{7084BF20-AB41-ED1E-32F4-1934085B932C}"/>
                </a:ext>
              </a:extLst>
            </p:cNvPr>
            <p:cNvSpPr/>
            <p:nvPr/>
          </p:nvSpPr>
          <p:spPr>
            <a:xfrm>
              <a:off x="646336" y="280255"/>
              <a:ext cx="607411" cy="9088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1</a:t>
              </a:r>
            </a:p>
          </p:txBody>
        </p:sp>
      </p:grpSp>
      <p:sp>
        <p:nvSpPr>
          <p:cNvPr id="5" name="TextBox 4">
            <a:extLst>
              <a:ext uri="{FF2B5EF4-FFF2-40B4-BE49-F238E27FC236}">
                <a16:creationId xmlns:a16="http://schemas.microsoft.com/office/drawing/2014/main" id="{0DC1AE71-EF12-C5B9-C05A-EA3E76AC8592}"/>
              </a:ext>
            </a:extLst>
          </p:cNvPr>
          <p:cNvSpPr txBox="1"/>
          <p:nvPr/>
        </p:nvSpPr>
        <p:spPr>
          <a:xfrm>
            <a:off x="466724" y="1419225"/>
            <a:ext cx="11534776" cy="523220"/>
          </a:xfrm>
          <a:prstGeom prst="rect">
            <a:avLst/>
          </a:prstGeom>
          <a:noFill/>
        </p:spPr>
        <p:txBody>
          <a:bodyPr wrap="square" rtlCol="0">
            <a:spAutoFit/>
          </a:bodyPr>
          <a:lstStyle/>
          <a:p>
            <a:pPr marL="285750" lvl="0" indent="-285750" algn="just">
              <a:buFont typeface="Arial" panose="020B0604020202020204" pitchFamily="34" charset="0"/>
              <a:buChar cha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Chọn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sản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vật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để</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giới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thiệu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Sản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phẩm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nghề</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truyền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thống</a:t>
            </a:r>
            <a:r>
              <a:rPr lang="en-US" sz="2800"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2" descr="Làng gốm Bát tràng - Khám phá địa điểm du lịch">
            <a:extLst>
              <a:ext uri="{FF2B5EF4-FFF2-40B4-BE49-F238E27FC236}">
                <a16:creationId xmlns:a16="http://schemas.microsoft.com/office/drawing/2014/main" id="{74D545E4-F4A4-8289-4EB6-80E75E966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97723"/>
            <a:ext cx="4953000" cy="34505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8">
            <a:extLst>
              <a:ext uri="{FF2B5EF4-FFF2-40B4-BE49-F238E27FC236}">
                <a16:creationId xmlns:a16="http://schemas.microsoft.com/office/drawing/2014/main" id="{0DACDDE5-8DCB-B050-89A6-3B4478C3A740}"/>
              </a:ext>
            </a:extLst>
          </p:cNvPr>
          <p:cNvSpPr/>
          <p:nvPr/>
        </p:nvSpPr>
        <p:spPr>
          <a:xfrm>
            <a:off x="2038350" y="5810250"/>
            <a:ext cx="3371850"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Gốm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tràng</a:t>
            </a:r>
            <a:endParaRPr lang="en-US" sz="3200" b="1" dirty="0">
              <a:latin typeface="Cambria" panose="02040503050406030204" pitchFamily="18" charset="0"/>
              <a:ea typeface="Cambria" panose="02040503050406030204" pitchFamily="18" charset="0"/>
            </a:endParaRPr>
          </a:p>
        </p:txBody>
      </p:sp>
      <p:pic>
        <p:nvPicPr>
          <p:cNvPr id="8" name="Picture 4" descr="Nét độc đáo riêng của chiếu cói làng Hới, Thái Bình">
            <a:extLst>
              <a:ext uri="{FF2B5EF4-FFF2-40B4-BE49-F238E27FC236}">
                <a16:creationId xmlns:a16="http://schemas.microsoft.com/office/drawing/2014/main" id="{56E4925E-5B41-E7DD-8D20-7A4D7C230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2115216"/>
            <a:ext cx="5105400" cy="34283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9">
            <a:extLst>
              <a:ext uri="{FF2B5EF4-FFF2-40B4-BE49-F238E27FC236}">
                <a16:creationId xmlns:a16="http://schemas.microsoft.com/office/drawing/2014/main" id="{6C9FDC1F-7C6D-9CCB-50FD-5D6E2DED46AD}"/>
              </a:ext>
            </a:extLst>
          </p:cNvPr>
          <p:cNvSpPr/>
          <p:nvPr/>
        </p:nvSpPr>
        <p:spPr>
          <a:xfrm>
            <a:off x="7600950" y="5705475"/>
            <a:ext cx="3371850"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Chiếu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033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4">
            <a:extLst>
              <a:ext uri="{FF2B5EF4-FFF2-40B4-BE49-F238E27FC236}">
                <a16:creationId xmlns:a16="http://schemas.microsoft.com/office/drawing/2014/main" id="{2736E944-CFD1-FFE9-46A1-90FAE7332773}"/>
              </a:ext>
            </a:extLst>
          </p:cNvPr>
          <p:cNvSpPr/>
          <p:nvPr/>
        </p:nvSpPr>
        <p:spPr>
          <a:xfrm>
            <a:off x="3264665" y="500690"/>
            <a:ext cx="6705810" cy="646331"/>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Hoàn</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tập</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BB6917AF-F6DD-E279-1391-42035CB69D92}"/>
              </a:ext>
            </a:extLst>
          </p:cNvPr>
          <p:cNvPicPr>
            <a:picLocks noChangeAspect="1"/>
          </p:cNvPicPr>
          <p:nvPr/>
        </p:nvPicPr>
        <p:blipFill>
          <a:blip r:embed="rId2"/>
          <a:stretch>
            <a:fillRect/>
          </a:stretch>
        </p:blipFill>
        <p:spPr>
          <a:xfrm>
            <a:off x="3981449" y="1175717"/>
            <a:ext cx="4086225" cy="5210795"/>
          </a:xfrm>
          <a:prstGeom prst="rect">
            <a:avLst/>
          </a:prstGeom>
        </p:spPr>
      </p:pic>
    </p:spTree>
    <p:extLst>
      <p:ext uri="{BB962C8B-B14F-4D97-AF65-F5344CB8AC3E}">
        <p14:creationId xmlns:p14="http://schemas.microsoft.com/office/powerpoint/2010/main" val="40397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0">
            <a:extLst>
              <a:ext uri="{FF2B5EF4-FFF2-40B4-BE49-F238E27FC236}">
                <a16:creationId xmlns:a16="http://schemas.microsoft.com/office/drawing/2014/main" id="{A7B1ABB5-3916-F9D3-9F67-CF876BC0CBFF}"/>
              </a:ext>
            </a:extLst>
          </p:cNvPr>
          <p:cNvGrpSpPr/>
          <p:nvPr/>
        </p:nvGrpSpPr>
        <p:grpSpPr>
          <a:xfrm>
            <a:off x="3881119" y="318282"/>
            <a:ext cx="1350247" cy="1201273"/>
            <a:chOff x="130946" y="15166"/>
            <a:chExt cx="1676400" cy="1542288"/>
          </a:xfrm>
        </p:grpSpPr>
        <p:pic>
          <p:nvPicPr>
            <p:cNvPr id="3" name="Hình ảnh 11">
              <a:extLst>
                <a:ext uri="{FF2B5EF4-FFF2-40B4-BE49-F238E27FC236}">
                  <a16:creationId xmlns:a16="http://schemas.microsoft.com/office/drawing/2014/main" id="{3DEA8B4F-6D06-50A3-9596-0792C09B1828}"/>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4" name="Hình chữ nhật 12">
              <a:extLst>
                <a:ext uri="{FF2B5EF4-FFF2-40B4-BE49-F238E27FC236}">
                  <a16:creationId xmlns:a16="http://schemas.microsoft.com/office/drawing/2014/main" id="{7084BF20-AB41-ED1E-32F4-1934085B932C}"/>
                </a:ext>
              </a:extLst>
            </p:cNvPr>
            <p:cNvSpPr/>
            <p:nvPr/>
          </p:nvSpPr>
          <p:spPr>
            <a:xfrm>
              <a:off x="646336" y="280255"/>
              <a:ext cx="607411" cy="9088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2</a:t>
              </a:r>
              <a:endPar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grpSp>
      <p:sp>
        <p:nvSpPr>
          <p:cNvPr id="5" name="Freeform 4">
            <a:extLst>
              <a:ext uri="{FF2B5EF4-FFF2-40B4-BE49-F238E27FC236}">
                <a16:creationId xmlns:a16="http://schemas.microsoft.com/office/drawing/2014/main" id="{E75E5834-9C6C-A99C-5A60-9BE236C93A12}"/>
              </a:ext>
            </a:extLst>
          </p:cNvPr>
          <p:cNvSpPr/>
          <p:nvPr/>
        </p:nvSpPr>
        <p:spPr>
          <a:xfrm>
            <a:off x="204013" y="2062479"/>
            <a:ext cx="3199587" cy="4382851"/>
          </a:xfrm>
          <a:custGeom>
            <a:avLst/>
            <a:gdLst/>
            <a:ahLst/>
            <a:cxnLst/>
            <a:rect l="l" t="t" r="r" b="b"/>
            <a:pathLst>
              <a:path w="4762881" h="8229600">
                <a:moveTo>
                  <a:pt x="0" y="0"/>
                </a:moveTo>
                <a:lnTo>
                  <a:pt x="4762881" y="0"/>
                </a:lnTo>
                <a:lnTo>
                  <a:pt x="4762881" y="8229600"/>
                </a:lnTo>
                <a:lnTo>
                  <a:pt x="0" y="8229600"/>
                </a:lnTo>
                <a:lnTo>
                  <a:pt x="0" y="0"/>
                </a:lnTo>
                <a:close/>
              </a:path>
            </a:pathLst>
          </a:custGeom>
          <a:blipFill>
            <a:blip r:embed="rId3"/>
            <a:stretch>
              <a:fillRect/>
            </a:stretch>
          </a:blipFill>
        </p:spPr>
        <p:txBody>
          <a:bodyPr/>
          <a:lstStyle/>
          <a:p>
            <a:endParaRPr lang="en-US"/>
          </a:p>
        </p:txBody>
      </p:sp>
      <p:grpSp>
        <p:nvGrpSpPr>
          <p:cNvPr id="6" name="Nhóm 2">
            <a:extLst>
              <a:ext uri="{FF2B5EF4-FFF2-40B4-BE49-F238E27FC236}">
                <a16:creationId xmlns:a16="http://schemas.microsoft.com/office/drawing/2014/main" id="{8EBB38B9-F5E8-87B0-873F-F9346A28C076}"/>
              </a:ext>
            </a:extLst>
          </p:cNvPr>
          <p:cNvGrpSpPr/>
          <p:nvPr/>
        </p:nvGrpSpPr>
        <p:grpSpPr>
          <a:xfrm>
            <a:off x="3484880" y="1816717"/>
            <a:ext cx="7467600" cy="3131203"/>
            <a:chOff x="465124" y="2798951"/>
            <a:chExt cx="8109007" cy="6307213"/>
          </a:xfrm>
        </p:grpSpPr>
        <p:sp>
          <p:nvSpPr>
            <p:cNvPr id="7" name="Gợn sóng Kép 3">
              <a:extLst>
                <a:ext uri="{FF2B5EF4-FFF2-40B4-BE49-F238E27FC236}">
                  <a16:creationId xmlns:a16="http://schemas.microsoft.com/office/drawing/2014/main" id="{0D41123E-A911-82A0-64E7-3B35134E1A94}"/>
                </a:ext>
              </a:extLst>
            </p:cNvPr>
            <p:cNvSpPr/>
            <p:nvPr/>
          </p:nvSpPr>
          <p:spPr>
            <a:xfrm>
              <a:off x="465124" y="2798951"/>
              <a:ext cx="8109007" cy="6307213"/>
            </a:xfrm>
            <a:prstGeom prst="doubleWave">
              <a:avLst>
                <a:gd name="adj1" fmla="val 2406"/>
                <a:gd name="adj2" fmla="val 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Hình chữ nhật 5">
              <a:extLst>
                <a:ext uri="{FF2B5EF4-FFF2-40B4-BE49-F238E27FC236}">
                  <a16:creationId xmlns:a16="http://schemas.microsoft.com/office/drawing/2014/main" id="{64643063-2699-4FA6-A0F4-022108188396}"/>
                </a:ext>
              </a:extLst>
            </p:cNvPr>
            <p:cNvSpPr/>
            <p:nvPr/>
          </p:nvSpPr>
          <p:spPr>
            <a:xfrm>
              <a:off x="530174" y="3742242"/>
              <a:ext cx="7824447" cy="4649680"/>
            </a:xfrm>
            <a:prstGeom prst="rect">
              <a:avLst/>
            </a:prstGeom>
            <a:noFill/>
          </p:spPr>
          <p:txBody>
            <a:bodyPr wrap="square" lIns="91440" tIns="45720" rIns="91440" bIns="45720">
              <a:spAutoFit/>
            </a:bodyPr>
            <a:lstStyle/>
            <a:p>
              <a:pPr marL="571500" indent="-571500" algn="just">
                <a:buFont typeface="Wingdings" panose="05000000000000000000" pitchFamily="2" charset="2"/>
                <a:buChar char="Ø"/>
              </a:pPr>
              <a:r>
                <a:rPr lang="vi-VN" sz="3600"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Đóng vai một hướng dẫn viên du lịch để giới thiệu về sản vật và địa phương có sản vật do theo nội dung đã chuẩn bị.</a:t>
              </a:r>
              <a:endParaRPr lang="vi-VN" sz="3600" b="0" cap="none" spc="0" dirty="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6822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9">
            <a:extLst>
              <a:ext uri="{FF2B5EF4-FFF2-40B4-BE49-F238E27FC236}">
                <a16:creationId xmlns:a16="http://schemas.microsoft.com/office/drawing/2014/main" id="{4C7277D8-0017-DEE6-87F9-97F0131F8E24}"/>
              </a:ext>
            </a:extLst>
          </p:cNvPr>
          <p:cNvGrpSpPr/>
          <p:nvPr/>
        </p:nvGrpSpPr>
        <p:grpSpPr>
          <a:xfrm>
            <a:off x="4649137" y="-91489"/>
            <a:ext cx="1117600" cy="1028192"/>
            <a:chOff x="130946" y="15166"/>
            <a:chExt cx="1676400" cy="1542288"/>
          </a:xfrm>
        </p:grpSpPr>
        <p:pic>
          <p:nvPicPr>
            <p:cNvPr id="3" name="Hình ảnh 7">
              <a:extLst>
                <a:ext uri="{FF2B5EF4-FFF2-40B4-BE49-F238E27FC236}">
                  <a16:creationId xmlns:a16="http://schemas.microsoft.com/office/drawing/2014/main" id="{26043BDA-4CC9-0A49-F663-4A1A1069FFFA}"/>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4" name="Hình chữ nhật 8">
              <a:extLst>
                <a:ext uri="{FF2B5EF4-FFF2-40B4-BE49-F238E27FC236}">
                  <a16:creationId xmlns:a16="http://schemas.microsoft.com/office/drawing/2014/main" id="{1CC8E752-2ACB-9E5A-4440-A71E8FE716C3}"/>
                </a:ext>
              </a:extLst>
            </p:cNvPr>
            <p:cNvSpPr/>
            <p:nvPr/>
          </p:nvSpPr>
          <p:spPr>
            <a:xfrm>
              <a:off x="857663" y="280255"/>
              <a:ext cx="184761" cy="923330"/>
            </a:xfrm>
            <a:prstGeom prst="rect">
              <a:avLst/>
            </a:prstGeom>
            <a:noFill/>
          </p:spPr>
          <p:txBody>
            <a:bodyPr wrap="none" lIns="60960" tIns="30480" rIns="60960" bIns="30480">
              <a:spAutoFit/>
            </a:bodyPr>
            <a:lstStyle/>
            <a:p>
              <a:pPr algn="ctr" defTabSz="609630"/>
              <a:endParaRPr lang="vi-VN" sz="36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ndParaRPr>
            </a:p>
          </p:txBody>
        </p:sp>
      </p:grpSp>
      <p:sp>
        <p:nvSpPr>
          <p:cNvPr id="5" name="Hình chữ nhật 4">
            <a:extLst>
              <a:ext uri="{FF2B5EF4-FFF2-40B4-BE49-F238E27FC236}">
                <a16:creationId xmlns:a16="http://schemas.microsoft.com/office/drawing/2014/main" id="{2F6E751C-D4A4-90A8-040C-DE6F9C2872E4}"/>
              </a:ext>
            </a:extLst>
          </p:cNvPr>
          <p:cNvSpPr/>
          <p:nvPr/>
        </p:nvSpPr>
        <p:spPr>
          <a:xfrm>
            <a:off x="5710630" y="131689"/>
            <a:ext cx="1783246" cy="615553"/>
          </a:xfrm>
          <a:prstGeom prst="rect">
            <a:avLst/>
          </a:prstGeom>
          <a:noFill/>
        </p:spPr>
        <p:txBody>
          <a:bodyPr wrap="square" lIns="60960" tIns="30480" rIns="60960" bIns="30480">
            <a:spAutoFit/>
          </a:bodyPr>
          <a:lstStyle/>
          <a:p>
            <a:pPr defTabSz="609630"/>
            <a:r>
              <a:rPr lang="en-US" sz="3600" b="1" dirty="0" err="1">
                <a:ln w="0"/>
                <a:solidFill>
                  <a:prstClr val="black"/>
                </a:solidFill>
                <a:effectLst>
                  <a:outerShdw blurRad="38100" dist="19050" dir="2700000" algn="tl" rotWithShape="0">
                    <a:prstClr val="black">
                      <a:alpha val="40000"/>
                    </a:prstClr>
                  </a:outerShdw>
                </a:effectLst>
                <a:latin typeface="Arial" panose="020B0604020202020204" pitchFamily="34" charset="0"/>
              </a:rPr>
              <a:t>Chú</a:t>
            </a:r>
            <a:r>
              <a:rPr lang="en-US" sz="3600" b="1" dirty="0">
                <a:ln w="0"/>
                <a:solidFill>
                  <a:prstClr val="black"/>
                </a:solidFill>
                <a:effectLst>
                  <a:outerShdw blurRad="38100" dist="19050" dir="2700000" algn="tl" rotWithShape="0">
                    <a:prstClr val="black">
                      <a:alpha val="40000"/>
                    </a:prstClr>
                  </a:outerShdw>
                </a:effectLst>
                <a:latin typeface="Arial" panose="020B0604020202020204" pitchFamily="34" charset="0"/>
              </a:rPr>
              <a:t> ý</a:t>
            </a:r>
            <a:endParaRPr lang="vi-VN" sz="3600" b="1" dirty="0">
              <a:ln w="0"/>
              <a:solidFill>
                <a:prstClr val="black"/>
              </a:solidFill>
              <a:effectLst>
                <a:outerShdw blurRad="38100" dist="19050" dir="2700000" algn="tl" rotWithShape="0">
                  <a:prstClr val="black">
                    <a:alpha val="40000"/>
                  </a:prstClr>
                </a:outerShdw>
              </a:effectLst>
              <a:latin typeface="Arial" panose="020B0604020202020204" pitchFamily="34" charset="0"/>
            </a:endParaRPr>
          </a:p>
        </p:txBody>
      </p:sp>
      <p:grpSp>
        <p:nvGrpSpPr>
          <p:cNvPr id="6" name="Nhóm 1">
            <a:extLst>
              <a:ext uri="{FF2B5EF4-FFF2-40B4-BE49-F238E27FC236}">
                <a16:creationId xmlns:a16="http://schemas.microsoft.com/office/drawing/2014/main" id="{25EA7F40-72F6-F37E-BB05-A6384D5A9832}"/>
              </a:ext>
            </a:extLst>
          </p:cNvPr>
          <p:cNvGrpSpPr/>
          <p:nvPr/>
        </p:nvGrpSpPr>
        <p:grpSpPr>
          <a:xfrm>
            <a:off x="172720" y="1623140"/>
            <a:ext cx="5608319" cy="4340780"/>
            <a:chOff x="762000" y="1645195"/>
            <a:chExt cx="6324600" cy="3744732"/>
          </a:xfrm>
        </p:grpSpPr>
        <p:pic>
          <p:nvPicPr>
            <p:cNvPr id="7" name="Hình ảnh 2">
              <a:extLst>
                <a:ext uri="{FF2B5EF4-FFF2-40B4-BE49-F238E27FC236}">
                  <a16:creationId xmlns:a16="http://schemas.microsoft.com/office/drawing/2014/main" id="{D690D47F-143F-F369-D38F-3C521941F057}"/>
                </a:ext>
              </a:extLst>
            </p:cNvPr>
            <p:cNvPicPr>
              <a:picLocks noChangeAspect="1"/>
            </p:cNvPicPr>
            <p:nvPr/>
          </p:nvPicPr>
          <p:blipFill>
            <a:blip r:embed="rId3"/>
            <a:stretch>
              <a:fillRect/>
            </a:stretch>
          </p:blipFill>
          <p:spPr>
            <a:xfrm>
              <a:off x="762000" y="1645195"/>
              <a:ext cx="6324600" cy="3744732"/>
            </a:xfrm>
            <a:prstGeom prst="rect">
              <a:avLst/>
            </a:prstGeom>
          </p:spPr>
        </p:pic>
        <p:sp>
          <p:nvSpPr>
            <p:cNvPr id="8" name="Hộp Văn bản 3">
              <a:extLst>
                <a:ext uri="{FF2B5EF4-FFF2-40B4-BE49-F238E27FC236}">
                  <a16:creationId xmlns:a16="http://schemas.microsoft.com/office/drawing/2014/main" id="{2EDCEDBC-CE5C-87BF-1319-B1A7211745E0}"/>
                </a:ext>
              </a:extLst>
            </p:cNvPr>
            <p:cNvSpPr txBox="1"/>
            <p:nvPr/>
          </p:nvSpPr>
          <p:spPr>
            <a:xfrm>
              <a:off x="1485900" y="2628900"/>
              <a:ext cx="4876800" cy="1672742"/>
            </a:xfrm>
            <a:prstGeom prst="rect">
              <a:avLst/>
            </a:prstGeom>
            <a:noFill/>
          </p:spPr>
          <p:txBody>
            <a:bodyPr wrap="square">
              <a:spAutoFit/>
            </a:bodyPr>
            <a:lstStyle/>
            <a:p>
              <a:pPr algn="ctr" defTabSz="609630"/>
              <a:r>
                <a:rPr lang="vi-VN" sz="2400" b="1" i="1" dirty="0">
                  <a:solidFill>
                    <a:prstClr val="black"/>
                  </a:solidFill>
                  <a:latin typeface="Cambria" panose="02040503050406030204" pitchFamily="18" charset="0"/>
                  <a:ea typeface="Cambria" panose="02040503050406030204" pitchFamily="18" charset="0"/>
                </a:rPr>
                <a:t>Khi nói, em cần kết hợp thể hiện tình cảm, cảm xúc qua giọng nói, cử chỉ, diệu bộ,.. sử dụng tranh ảnh, video,... để bài giới thiệu thêm sinh động.</a:t>
              </a:r>
              <a:endParaRPr lang="en-US" sz="2400" b="1" i="1" dirty="0">
                <a:solidFill>
                  <a:prstClr val="black"/>
                </a:solidFill>
                <a:latin typeface="Cambria" panose="02040503050406030204" pitchFamily="18" charset="0"/>
                <a:ea typeface="Cambria" panose="02040503050406030204" pitchFamily="18" charset="0"/>
              </a:endParaRPr>
            </a:p>
          </p:txBody>
        </p:sp>
      </p:grpSp>
      <p:grpSp>
        <p:nvGrpSpPr>
          <p:cNvPr id="9" name="Nhóm 5">
            <a:extLst>
              <a:ext uri="{FF2B5EF4-FFF2-40B4-BE49-F238E27FC236}">
                <a16:creationId xmlns:a16="http://schemas.microsoft.com/office/drawing/2014/main" id="{B2B72167-C3AB-EB3D-4618-62E50191234E}"/>
              </a:ext>
            </a:extLst>
          </p:cNvPr>
          <p:cNvGrpSpPr/>
          <p:nvPr/>
        </p:nvGrpSpPr>
        <p:grpSpPr>
          <a:xfrm>
            <a:off x="6053622" y="1425868"/>
            <a:ext cx="5833578" cy="4639651"/>
            <a:chOff x="762000" y="1645195"/>
            <a:chExt cx="6324600" cy="3744732"/>
          </a:xfrm>
        </p:grpSpPr>
        <p:pic>
          <p:nvPicPr>
            <p:cNvPr id="10" name="Hình ảnh 6">
              <a:extLst>
                <a:ext uri="{FF2B5EF4-FFF2-40B4-BE49-F238E27FC236}">
                  <a16:creationId xmlns:a16="http://schemas.microsoft.com/office/drawing/2014/main" id="{E553F6EA-8A46-195C-C7EE-8C112D2E7FF9}"/>
                </a:ext>
              </a:extLst>
            </p:cNvPr>
            <p:cNvPicPr>
              <a:picLocks noChangeAspect="1"/>
            </p:cNvPicPr>
            <p:nvPr/>
          </p:nvPicPr>
          <p:blipFill>
            <a:blip r:embed="rId3"/>
            <a:stretch>
              <a:fillRect/>
            </a:stretch>
          </p:blipFill>
          <p:spPr>
            <a:xfrm>
              <a:off x="762000" y="1645195"/>
              <a:ext cx="6324600" cy="3744732"/>
            </a:xfrm>
            <a:prstGeom prst="rect">
              <a:avLst/>
            </a:prstGeom>
          </p:spPr>
        </p:pic>
        <p:sp>
          <p:nvSpPr>
            <p:cNvPr id="11" name="Hộp Văn bản 10">
              <a:extLst>
                <a:ext uri="{FF2B5EF4-FFF2-40B4-BE49-F238E27FC236}">
                  <a16:creationId xmlns:a16="http://schemas.microsoft.com/office/drawing/2014/main" id="{F9B9F22A-7184-9FC9-D1CB-F409A4632835}"/>
                </a:ext>
              </a:extLst>
            </p:cNvPr>
            <p:cNvSpPr txBox="1"/>
            <p:nvPr/>
          </p:nvSpPr>
          <p:spPr>
            <a:xfrm>
              <a:off x="1575268" y="2674336"/>
              <a:ext cx="4876800" cy="1813401"/>
            </a:xfrm>
            <a:prstGeom prst="rect">
              <a:avLst/>
            </a:prstGeom>
            <a:noFill/>
          </p:spPr>
          <p:txBody>
            <a:bodyPr wrap="square">
              <a:spAutoFit/>
            </a:bodyPr>
            <a:lstStyle/>
            <a:p>
              <a:pPr algn="ctr" defTabSz="609630"/>
              <a:r>
                <a:rPr lang="vi-VN" sz="2800" b="1" i="1" dirty="0">
                  <a:solidFill>
                    <a:prstClr val="black"/>
                  </a:solidFill>
                  <a:latin typeface="Cambria" panose="02040503050406030204" pitchFamily="18" charset="0"/>
                  <a:ea typeface="Cambria" panose="02040503050406030204" pitchFamily="18" charset="0"/>
                </a:rPr>
                <a:t>Khi bạn trình bày, em cần lắng nghe để ghi lại những thông tin thú vị; chuẩn bị câu hỏi và ý kiến để tham gia trao đổi, góp ý.</a:t>
              </a:r>
              <a:endParaRPr lang="en-US" sz="2800" b="1" i="1" dirty="0">
                <a:solidFill>
                  <a:prstClr val="black"/>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366276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path" presetSubtype="0" repeatCount="indefinite" autoRev="1" fill="hold" nodeType="withEffect" p14:presetBounceEnd="5000">
                                      <p:stCondLst>
                                        <p:cond delay="0"/>
                                      </p:stCondLst>
                                      <p:childTnLst>
                                        <p:animMotion origin="layout" path="M -6.25E-7 7.40741E-7 L -0.00143 0.01921 " pathEditMode="relative" rAng="0" ptsTypes="AA" p14:bounceEnd="5000">
                                          <p:cBhvr>
                                            <p:cTn id="11" dur="2000" fill="hold"/>
                                            <p:tgtEl>
                                              <p:spTgt spid="6"/>
                                            </p:tgtEl>
                                            <p:attrNameLst>
                                              <p:attrName>ppt_x</p:attrName>
                                              <p:attrName>ppt_y</p:attrName>
                                            </p:attrNameLst>
                                          </p:cBhvr>
                                          <p:rCtr x="-7800" y="94900"/>
                                        </p:animMotion>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path" presetSubtype="0" repeatCount="indefinite" autoRev="1" fill="hold" nodeType="withEffect" p14:presetBounceEnd="5000">
                                      <p:stCondLst>
                                        <p:cond delay="0"/>
                                      </p:stCondLst>
                                      <p:childTnLst>
                                        <p:animMotion origin="layout" path="M 2.91667E-6 -4.81481E-6 L -0.00144 0.01922 " pathEditMode="relative" rAng="0" ptsTypes="AA" p14:bounceEnd="5000">
                                          <p:cBhvr>
                                            <p:cTn id="20" dur="2000" fill="hold"/>
                                            <p:tgtEl>
                                              <p:spTgt spid="9"/>
                                            </p:tgtEl>
                                            <p:attrNameLst>
                                              <p:attrName>ppt_x</p:attrName>
                                              <p:attrName>ppt_y</p:attrName>
                                            </p:attrNameLst>
                                          </p:cBhvr>
                                          <p:rCtr x="-7800" y="94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path" presetSubtype="0" repeatCount="indefinite" autoRev="1" fill="hold" nodeType="withEffect">
                                      <p:stCondLst>
                                        <p:cond delay="0"/>
                                      </p:stCondLst>
                                      <p:childTnLst>
                                        <p:animMotion origin="layout" path="M -6.25E-7 7.40741E-7 L -0.00143 0.01921 " pathEditMode="relative" rAng="0" ptsTypes="AA">
                                          <p:cBhvr>
                                            <p:cTn id="11" dur="2000" fill="hold"/>
                                            <p:tgtEl>
                                              <p:spTgt spid="6"/>
                                            </p:tgtEl>
                                            <p:attrNameLst>
                                              <p:attrName>ppt_x</p:attrName>
                                              <p:attrName>ppt_y</p:attrName>
                                            </p:attrNameLst>
                                          </p:cBhvr>
                                          <p:rCtr x="-7800" y="94900"/>
                                        </p:animMotion>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path" presetSubtype="0" repeatCount="indefinite" autoRev="1" fill="hold" nodeType="withEffect">
                                      <p:stCondLst>
                                        <p:cond delay="0"/>
                                      </p:stCondLst>
                                      <p:childTnLst>
                                        <p:animMotion origin="layout" path="M 2.91667E-6 -4.81481E-6 L -0.00144 0.01922 " pathEditMode="relative" rAng="0" ptsTypes="AA">
                                          <p:cBhvr>
                                            <p:cTn id="20" dur="2000" fill="hold"/>
                                            <p:tgtEl>
                                              <p:spTgt spid="9"/>
                                            </p:tgtEl>
                                            <p:attrNameLst>
                                              <p:attrName>ppt_x</p:attrName>
                                              <p:attrName>ppt_y</p:attrName>
                                            </p:attrNameLst>
                                          </p:cBhvr>
                                          <p:rCtr x="-7800" y="94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2">
            <a:extLst>
              <a:ext uri="{FF2B5EF4-FFF2-40B4-BE49-F238E27FC236}">
                <a16:creationId xmlns:a16="http://schemas.microsoft.com/office/drawing/2014/main" id="{3BA48334-CD6B-68BA-ED00-407C6599A7FD}"/>
              </a:ext>
            </a:extLst>
          </p:cNvPr>
          <p:cNvSpPr/>
          <p:nvPr/>
        </p:nvSpPr>
        <p:spPr>
          <a:xfrm>
            <a:off x="5177624" y="0"/>
            <a:ext cx="1835119" cy="800219"/>
          </a:xfrm>
          <a:prstGeom prst="rect">
            <a:avLst/>
          </a:prstGeom>
          <a:noFill/>
        </p:spPr>
        <p:txBody>
          <a:bodyPr wrap="none" lIns="60960" tIns="30480" rIns="60960" bIns="30480">
            <a:spAutoFit/>
          </a:bodyPr>
          <a:lstStyle/>
          <a:p>
            <a:pPr algn="ctr" defTabSz="609630"/>
            <a:r>
              <a:rPr lang="en-US" sz="4800" b="1" dirty="0" err="1">
                <a:ln w="0"/>
                <a:solidFill>
                  <a:srgbClr val="FF0000"/>
                </a:solidFill>
                <a:effectLst>
                  <a:outerShdw blurRad="38100" dist="19050" dir="2700000" algn="tl" rotWithShape="0">
                    <a:prstClr val="black">
                      <a:alpha val="40000"/>
                    </a:prstClr>
                  </a:outerShdw>
                </a:effectLst>
                <a:latin typeface="Arial" panose="020B0604020202020204" pitchFamily="34" charset="0"/>
              </a:rPr>
              <a:t>Ví</a:t>
            </a:r>
            <a:r>
              <a:rPr lang="en-US" sz="4800" b="1" dirty="0">
                <a:ln w="0"/>
                <a:solidFill>
                  <a:srgbClr val="FF0000"/>
                </a:solidFill>
                <a:effectLst>
                  <a:outerShdw blurRad="38100" dist="19050" dir="2700000" algn="tl" rotWithShape="0">
                    <a:prstClr val="black">
                      <a:alpha val="40000"/>
                    </a:prstClr>
                  </a:outerShdw>
                </a:effectLst>
                <a:latin typeface="Arial" panose="020B0604020202020204" pitchFamily="34" charset="0"/>
              </a:rPr>
              <a:t> </a:t>
            </a:r>
            <a:r>
              <a:rPr lang="en-US" sz="4800" b="1" dirty="0" err="1">
                <a:ln w="0"/>
                <a:solidFill>
                  <a:srgbClr val="FF0000"/>
                </a:solidFill>
                <a:effectLst>
                  <a:outerShdw blurRad="38100" dist="19050" dir="2700000" algn="tl" rotWithShape="0">
                    <a:prstClr val="black">
                      <a:alpha val="40000"/>
                    </a:prstClr>
                  </a:outerShdw>
                </a:effectLst>
                <a:latin typeface="Arial" panose="020B0604020202020204" pitchFamily="34" charset="0"/>
              </a:rPr>
              <a:t>dụ</a:t>
            </a:r>
            <a:r>
              <a:rPr lang="en-US" sz="4800" b="1" dirty="0">
                <a:ln w="0"/>
                <a:solidFill>
                  <a:srgbClr val="FF0000"/>
                </a:solidFill>
                <a:effectLst>
                  <a:outerShdw blurRad="38100" dist="19050" dir="2700000" algn="tl" rotWithShape="0">
                    <a:prstClr val="black">
                      <a:alpha val="40000"/>
                    </a:prstClr>
                  </a:outerShdw>
                </a:effectLst>
                <a:latin typeface="Arial" panose="020B0604020202020204" pitchFamily="34" charset="0"/>
              </a:rPr>
              <a:t>:</a:t>
            </a:r>
            <a:endParaRPr lang="vi-VN" sz="4800" b="1" dirty="0">
              <a:ln w="0"/>
              <a:solidFill>
                <a:srgbClr val="FF0000"/>
              </a:solidFill>
              <a:effectLst>
                <a:outerShdw blurRad="38100" dist="19050" dir="2700000" algn="tl" rotWithShape="0">
                  <a:prstClr val="black">
                    <a:alpha val="40000"/>
                  </a:prstClr>
                </a:outerShdw>
              </a:effectLst>
              <a:latin typeface="Arial" panose="020B0604020202020204" pitchFamily="34" charset="0"/>
            </a:endParaRPr>
          </a:p>
        </p:txBody>
      </p:sp>
      <p:sp>
        <p:nvSpPr>
          <p:cNvPr id="8" name="Hộp Văn bản 5">
            <a:extLst>
              <a:ext uri="{FF2B5EF4-FFF2-40B4-BE49-F238E27FC236}">
                <a16:creationId xmlns:a16="http://schemas.microsoft.com/office/drawing/2014/main" id="{BA051DEB-B1CA-706F-FBE9-EEA6E6A277BA}"/>
              </a:ext>
            </a:extLst>
          </p:cNvPr>
          <p:cNvSpPr txBox="1"/>
          <p:nvPr/>
        </p:nvSpPr>
        <p:spPr>
          <a:xfrm>
            <a:off x="1096462" y="1397000"/>
            <a:ext cx="10049058" cy="4893647"/>
          </a:xfrm>
          <a:prstGeom prst="rect">
            <a:avLst/>
          </a:prstGeom>
          <a:noFill/>
        </p:spPr>
        <p:txBody>
          <a:bodyPr wrap="square">
            <a:spAutoFit/>
          </a:bodyPr>
          <a:lstStyle/>
          <a:p>
            <a:pPr algn="just" defTabSz="609630"/>
            <a:r>
              <a:rPr lang="en-US" sz="2600" i="1" dirty="0">
                <a:solidFill>
                  <a:prstClr val="white"/>
                </a:solidFill>
                <a:latin typeface="Cambria" panose="02040503050406030204" pitchFamily="18" charset="0"/>
                <a:ea typeface="Cambria" panose="02040503050406030204" pitchFamily="18" charset="0"/>
              </a:rPr>
              <a:t>   </a:t>
            </a:r>
            <a:r>
              <a:rPr lang="vi-VN" sz="2600" i="1" dirty="0">
                <a:solidFill>
                  <a:schemeClr val="tx1">
                    <a:lumMod val="95000"/>
                    <a:lumOff val="5000"/>
                  </a:schemeClr>
                </a:solidFill>
                <a:latin typeface="Cambria" panose="02040503050406030204" pitchFamily="18" charset="0"/>
                <a:ea typeface="Cambria" panose="02040503050406030204" pitchFamily="18" charset="0"/>
              </a:rPr>
              <a:t>Làng gốm Bát Tràng nằm ở tả ngạn sông Hồng thuộc huyện Gia Lâm, Hà Nội. Đây là làng nghề truyền thống nổi tiếng về các sản phẩm gốm sứ.</a:t>
            </a:r>
            <a:endParaRPr lang="en-US" sz="2600" i="1" dirty="0">
              <a:solidFill>
                <a:schemeClr val="tx1">
                  <a:lumMod val="95000"/>
                  <a:lumOff val="5000"/>
                </a:schemeClr>
              </a:solidFill>
              <a:latin typeface="Cambria" panose="02040503050406030204" pitchFamily="18" charset="0"/>
              <a:ea typeface="Cambria" panose="02040503050406030204" pitchFamily="18" charset="0"/>
            </a:endParaRPr>
          </a:p>
          <a:p>
            <a:pPr algn="just" defTabSz="609630"/>
            <a:r>
              <a:rPr lang="en-US" sz="2600" i="1" dirty="0">
                <a:solidFill>
                  <a:schemeClr val="tx1">
                    <a:lumMod val="95000"/>
                    <a:lumOff val="5000"/>
                  </a:schemeClr>
                </a:solidFill>
                <a:latin typeface="Cambria" panose="02040503050406030204" pitchFamily="18" charset="0"/>
                <a:ea typeface="Cambria" panose="02040503050406030204" pitchFamily="18" charset="0"/>
              </a:rPr>
              <a:t>   </a:t>
            </a:r>
            <a:r>
              <a:rPr lang="vi-VN" sz="2600" i="1" dirty="0">
                <a:solidFill>
                  <a:schemeClr val="tx1">
                    <a:lumMod val="95000"/>
                    <a:lumOff val="5000"/>
                  </a:schemeClr>
                </a:solidFill>
                <a:latin typeface="Cambria" panose="02040503050406030204" pitchFamily="18" charset="0"/>
                <a:ea typeface="Cambria" panose="02040503050406030204" pitchFamily="18" charset="0"/>
              </a:rPr>
              <a:t>Đồ gốm sứ Bát Tràng được chế tác từ đất sét trắng, có độ bền cao, màu sắc tươi sáng và hoạ tiết đa dạng nên rất được khách hàng trong và ngoài nước yêu thích. Làm sản phẩm gốm sứ Bát Tràng phải trải qua nhiều công đoạn rất tỉ mỉ. Mỗi sản phẩm đều có sự sáng tạo riêng của nghệ nhân rất tinh xảo mang bản sắc văn hoá của người Bát Tràng.</a:t>
            </a:r>
            <a:endParaRPr lang="en-US" sz="2600" i="1" dirty="0">
              <a:solidFill>
                <a:schemeClr val="tx1">
                  <a:lumMod val="95000"/>
                  <a:lumOff val="5000"/>
                </a:schemeClr>
              </a:solidFill>
              <a:latin typeface="Cambria" panose="02040503050406030204" pitchFamily="18" charset="0"/>
              <a:ea typeface="Cambria" panose="02040503050406030204" pitchFamily="18" charset="0"/>
            </a:endParaRPr>
          </a:p>
          <a:p>
            <a:pPr algn="just" defTabSz="609630"/>
            <a:r>
              <a:rPr lang="en-US" sz="2600" i="1" dirty="0">
                <a:solidFill>
                  <a:schemeClr val="tx1">
                    <a:lumMod val="95000"/>
                    <a:lumOff val="5000"/>
                  </a:schemeClr>
                </a:solidFill>
                <a:latin typeface="Cambria" panose="02040503050406030204" pitchFamily="18" charset="0"/>
                <a:ea typeface="Cambria" panose="02040503050406030204" pitchFamily="18" charset="0"/>
              </a:rPr>
              <a:t>   </a:t>
            </a:r>
            <a:r>
              <a:rPr lang="vi-VN" sz="2600" i="1" dirty="0">
                <a:solidFill>
                  <a:schemeClr val="tx1">
                    <a:lumMod val="95000"/>
                    <a:lumOff val="5000"/>
                  </a:schemeClr>
                </a:solidFill>
                <a:latin typeface="Cambria" panose="02040503050406030204" pitchFamily="18" charset="0"/>
                <a:ea typeface="Cambria" panose="02040503050406030204" pitchFamily="18" charset="0"/>
              </a:rPr>
              <a:t>Đồ gốm sứ Bát Tràng được sử dụng rộng rãi trong và ngoài nước rất phong phú như: bát đĩa, đồ thờ, đồ trang trí,... Làng gốm Bát Tràng là điểm dừng chân của nhiều khách du lịch đến tham quan thủ đô và muốn chọn cho mình những đồ lưu niệm độc đáo và sinh động nhấ</a:t>
            </a:r>
            <a:r>
              <a:rPr lang="en-US" sz="2600" i="1" dirty="0">
                <a:solidFill>
                  <a:schemeClr val="tx1">
                    <a:lumMod val="95000"/>
                    <a:lumOff val="5000"/>
                  </a:schemeClr>
                </a:solidFill>
                <a:latin typeface="Cambria" panose="02040503050406030204" pitchFamily="18" charset="0"/>
                <a:ea typeface="Cambria" panose="02040503050406030204" pitchFamily="18" charset="0"/>
              </a:rPr>
              <a:t>t.</a:t>
            </a:r>
            <a:endParaRPr lang="vi-VN" sz="2600" i="1" dirty="0">
              <a:solidFill>
                <a:schemeClr val="tx1">
                  <a:lumMod val="95000"/>
                  <a:lumOff val="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99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100"/>
                                  </p:iterate>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lt">
                                    <p:tmAbs val="100"/>
                                  </p:iterate>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iterate type="lt">
                                    <p:tmAbs val="100"/>
                                  </p:iterate>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0">
            <a:extLst>
              <a:ext uri="{FF2B5EF4-FFF2-40B4-BE49-F238E27FC236}">
                <a16:creationId xmlns:a16="http://schemas.microsoft.com/office/drawing/2014/main" id="{A7B1ABB5-3916-F9D3-9F67-CF876BC0CBFF}"/>
              </a:ext>
            </a:extLst>
          </p:cNvPr>
          <p:cNvGrpSpPr/>
          <p:nvPr/>
        </p:nvGrpSpPr>
        <p:grpSpPr>
          <a:xfrm>
            <a:off x="3809999" y="237002"/>
            <a:ext cx="1350247" cy="1201273"/>
            <a:chOff x="130946" y="15166"/>
            <a:chExt cx="1676400" cy="1542288"/>
          </a:xfrm>
        </p:grpSpPr>
        <p:pic>
          <p:nvPicPr>
            <p:cNvPr id="3" name="Hình ảnh 11">
              <a:extLst>
                <a:ext uri="{FF2B5EF4-FFF2-40B4-BE49-F238E27FC236}">
                  <a16:creationId xmlns:a16="http://schemas.microsoft.com/office/drawing/2014/main" id="{3DEA8B4F-6D06-50A3-9596-0792C09B1828}"/>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4" name="Hình chữ nhật 12">
              <a:extLst>
                <a:ext uri="{FF2B5EF4-FFF2-40B4-BE49-F238E27FC236}">
                  <a16:creationId xmlns:a16="http://schemas.microsoft.com/office/drawing/2014/main" id="{7084BF20-AB41-ED1E-32F4-1934085B932C}"/>
                </a:ext>
              </a:extLst>
            </p:cNvPr>
            <p:cNvSpPr/>
            <p:nvPr/>
          </p:nvSpPr>
          <p:spPr>
            <a:xfrm>
              <a:off x="646336" y="280255"/>
              <a:ext cx="607411" cy="9088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2</a:t>
              </a:r>
              <a:endPar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grpSp>
      <p:sp>
        <p:nvSpPr>
          <p:cNvPr id="5" name="Hình chữ nhật 14">
            <a:extLst>
              <a:ext uri="{FF2B5EF4-FFF2-40B4-BE49-F238E27FC236}">
                <a16:creationId xmlns:a16="http://schemas.microsoft.com/office/drawing/2014/main" id="{2736E944-CFD1-FFE9-46A1-90FAE7332773}"/>
              </a:ext>
            </a:extLst>
          </p:cNvPr>
          <p:cNvSpPr/>
          <p:nvPr/>
        </p:nvSpPr>
        <p:spPr>
          <a:xfrm>
            <a:off x="5141090" y="462590"/>
            <a:ext cx="6705810" cy="707886"/>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Trao </a:t>
            </a: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đổi</a:t>
            </a: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góp</a:t>
            </a: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ý</a:t>
            </a:r>
            <a:endParaRPr kumimoji="0" lang="vi-VN"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77753988-8AA9-940D-FEE1-E277B8728021}"/>
              </a:ext>
            </a:extLst>
          </p:cNvPr>
          <p:cNvPicPr>
            <a:picLocks noChangeAspect="1"/>
          </p:cNvPicPr>
          <p:nvPr/>
        </p:nvPicPr>
        <p:blipFill>
          <a:blip r:embed="rId3"/>
          <a:stretch>
            <a:fillRect/>
          </a:stretch>
        </p:blipFill>
        <p:spPr>
          <a:xfrm>
            <a:off x="1599565" y="1803717"/>
            <a:ext cx="4095750" cy="1990725"/>
          </a:xfrm>
          <a:prstGeom prst="rect">
            <a:avLst/>
          </a:prstGeom>
        </p:spPr>
      </p:pic>
      <p:pic>
        <p:nvPicPr>
          <p:cNvPr id="7" name="Picture 6">
            <a:extLst>
              <a:ext uri="{FF2B5EF4-FFF2-40B4-BE49-F238E27FC236}">
                <a16:creationId xmlns:a16="http://schemas.microsoft.com/office/drawing/2014/main" id="{CD5992EA-1CEA-41AD-CFAE-03FE2B524005}"/>
              </a:ext>
            </a:extLst>
          </p:cNvPr>
          <p:cNvPicPr>
            <a:picLocks noChangeAspect="1"/>
          </p:cNvPicPr>
          <p:nvPr/>
        </p:nvPicPr>
        <p:blipFill>
          <a:blip r:embed="rId4"/>
          <a:stretch>
            <a:fillRect/>
          </a:stretch>
        </p:blipFill>
        <p:spPr>
          <a:xfrm>
            <a:off x="5808980" y="1749425"/>
            <a:ext cx="5715000" cy="2038350"/>
          </a:xfrm>
          <a:prstGeom prst="rect">
            <a:avLst/>
          </a:prstGeom>
        </p:spPr>
      </p:pic>
      <p:pic>
        <p:nvPicPr>
          <p:cNvPr id="8" name="Picture 7">
            <a:extLst>
              <a:ext uri="{FF2B5EF4-FFF2-40B4-BE49-F238E27FC236}">
                <a16:creationId xmlns:a16="http://schemas.microsoft.com/office/drawing/2014/main" id="{9D204964-6693-BD54-73E6-0A98D54D29BC}"/>
              </a:ext>
            </a:extLst>
          </p:cNvPr>
          <p:cNvPicPr>
            <a:picLocks noChangeAspect="1"/>
          </p:cNvPicPr>
          <p:nvPr/>
        </p:nvPicPr>
        <p:blipFill>
          <a:blip r:embed="rId5"/>
          <a:stretch>
            <a:fillRect/>
          </a:stretch>
        </p:blipFill>
        <p:spPr>
          <a:xfrm>
            <a:off x="5174615" y="4074795"/>
            <a:ext cx="1924050" cy="2000250"/>
          </a:xfrm>
          <a:prstGeom prst="rect">
            <a:avLst/>
          </a:prstGeom>
        </p:spPr>
      </p:pic>
    </p:spTree>
    <p:extLst>
      <p:ext uri="{BB962C8B-B14F-4D97-AF65-F5344CB8AC3E}">
        <p14:creationId xmlns:p14="http://schemas.microsoft.com/office/powerpoint/2010/main" val="4682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4">
            <a:extLst>
              <a:ext uri="{FF2B5EF4-FFF2-40B4-BE49-F238E27FC236}">
                <a16:creationId xmlns:a16="http://schemas.microsoft.com/office/drawing/2014/main" id="{2736E944-CFD1-FFE9-46A1-90FAE7332773}"/>
              </a:ext>
            </a:extLst>
          </p:cNvPr>
          <p:cNvSpPr/>
          <p:nvPr/>
        </p:nvSpPr>
        <p:spPr>
          <a:xfrm>
            <a:off x="3264665" y="500690"/>
            <a:ext cx="6705810" cy="646331"/>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Hoàn </a:t>
            </a: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phiếu</a:t>
            </a:r>
            <a:r>
              <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tập</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F9E07F27-E68B-48A2-E7ED-ABAEE9B8B62D}"/>
              </a:ext>
            </a:extLst>
          </p:cNvPr>
          <p:cNvPicPr>
            <a:picLocks noChangeAspect="1"/>
          </p:cNvPicPr>
          <p:nvPr/>
        </p:nvPicPr>
        <p:blipFill>
          <a:blip r:embed="rId2"/>
          <a:stretch>
            <a:fillRect/>
          </a:stretch>
        </p:blipFill>
        <p:spPr>
          <a:xfrm>
            <a:off x="2702560" y="1313180"/>
            <a:ext cx="6695440" cy="4882092"/>
          </a:xfrm>
          <a:prstGeom prst="rect">
            <a:avLst/>
          </a:prstGeom>
        </p:spPr>
      </p:pic>
    </p:spTree>
    <p:extLst>
      <p:ext uri="{BB962C8B-B14F-4D97-AF65-F5344CB8AC3E}">
        <p14:creationId xmlns:p14="http://schemas.microsoft.com/office/powerpoint/2010/main" val="42763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letters on a black background&#10;&#10;Description automatically generated">
            <a:extLst>
              <a:ext uri="{FF2B5EF4-FFF2-40B4-BE49-F238E27FC236}">
                <a16:creationId xmlns:a16="http://schemas.microsoft.com/office/drawing/2014/main" id="{EEFE7C64-435F-36CF-2540-26A7C5F71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737" y="1165050"/>
            <a:ext cx="7691120" cy="2553692"/>
          </a:xfrm>
          <a:prstGeom prst="rect">
            <a:avLst/>
          </a:prstGeom>
        </p:spPr>
      </p:pic>
    </p:spTree>
    <p:extLst>
      <p:ext uri="{BB962C8B-B14F-4D97-AF65-F5344CB8AC3E}">
        <p14:creationId xmlns:p14="http://schemas.microsoft.com/office/powerpoint/2010/main" val="192060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29B7DE1-8B31-DF31-574C-0BB72F42BB5C}"/>
              </a:ext>
            </a:extLst>
          </p:cNvPr>
          <p:cNvSpPr/>
          <p:nvPr/>
        </p:nvSpPr>
        <p:spPr>
          <a:xfrm>
            <a:off x="1970138" y="1485900"/>
            <a:ext cx="9031237" cy="2160639"/>
          </a:xfrm>
          <a:prstGeom prst="roundRect">
            <a:avLst/>
          </a:prstGeom>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571500" lvl="0" indent="-571500" algn="just" defTabSz="1219170">
              <a:buClr>
                <a:srgbClr val="000000"/>
              </a:buClr>
              <a:buFont typeface="Wingdings" panose="05000000000000000000" pitchFamily="2" charset="2"/>
              <a:buChar char="q"/>
              <a:defRPr/>
            </a:pPr>
            <a:r>
              <a:rPr lang="vi-VN" sz="3600" b="1" kern="0" dirty="0">
                <a:solidFill>
                  <a:schemeClr val="bg1"/>
                </a:solidFill>
                <a:latin typeface="Cambria" panose="02040503050406030204" pitchFamily="18" charset="0"/>
                <a:ea typeface="Cambria" panose="02040503050406030204" pitchFamily="18" charset="0"/>
                <a:sym typeface="Arial"/>
              </a:rPr>
              <a:t>Đoạn video giới thiệu một số món ăn ở những vùng miền nào?</a:t>
            </a:r>
          </a:p>
          <a:p>
            <a:pPr marL="571500" lvl="0" indent="-571500" algn="just" defTabSz="1219170">
              <a:buClr>
                <a:srgbClr val="000000"/>
              </a:buClr>
              <a:buFont typeface="Wingdings" panose="05000000000000000000" pitchFamily="2" charset="2"/>
              <a:buChar char="q"/>
              <a:defRPr/>
            </a:pPr>
            <a:r>
              <a:rPr lang="vi-VN" sz="3600" b="1" kern="0" dirty="0">
                <a:solidFill>
                  <a:schemeClr val="bg1"/>
                </a:solidFill>
                <a:latin typeface="Cambria" panose="02040503050406030204" pitchFamily="18" charset="0"/>
                <a:ea typeface="Cambria" panose="02040503050406030204" pitchFamily="18" charset="0"/>
                <a:sym typeface="Arial"/>
              </a:rPr>
              <a:t>Em thích món ăn nào nhất? Vì sao?</a:t>
            </a:r>
            <a:endParaRPr kumimoji="0" lang="en-US" sz="3600" b="1" i="0" u="none"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1153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3D44B43-8037-5887-D3DE-14AAB7BB8547}"/>
              </a:ext>
            </a:extLst>
          </p:cNvPr>
          <p:cNvSpPr txBox="1">
            <a:spLocks/>
          </p:cNvSpPr>
          <p:nvPr/>
        </p:nvSpPr>
        <p:spPr>
          <a:xfrm>
            <a:off x="430191" y="309622"/>
            <a:ext cx="11331615" cy="6238755"/>
          </a:xfrm>
          <a:custGeom>
            <a:avLst/>
            <a:gdLst>
              <a:gd name="connsiteX0" fmla="*/ 1039813 w 11331615"/>
              <a:gd name="connsiteY0" fmla="*/ 0 h 6238755"/>
              <a:gd name="connsiteX1" fmla="*/ 1725933 w 11331615"/>
              <a:gd name="connsiteY1" fmla="*/ 0 h 6238755"/>
              <a:gd name="connsiteX2" fmla="*/ 2309135 w 11331615"/>
              <a:gd name="connsiteY2" fmla="*/ 0 h 6238755"/>
              <a:gd name="connsiteX3" fmla="*/ 2789419 w 11331615"/>
              <a:gd name="connsiteY3" fmla="*/ 0 h 6238755"/>
              <a:gd name="connsiteX4" fmla="*/ 3681376 w 11331615"/>
              <a:gd name="connsiteY4" fmla="*/ 0 h 6238755"/>
              <a:gd name="connsiteX5" fmla="*/ 4161660 w 11331615"/>
              <a:gd name="connsiteY5" fmla="*/ 0 h 6238755"/>
              <a:gd name="connsiteX6" fmla="*/ 4641944 w 11331615"/>
              <a:gd name="connsiteY6" fmla="*/ 0 h 6238755"/>
              <a:gd name="connsiteX7" fmla="*/ 5225146 w 11331615"/>
              <a:gd name="connsiteY7" fmla="*/ 0 h 6238755"/>
              <a:gd name="connsiteX8" fmla="*/ 6014184 w 11331615"/>
              <a:gd name="connsiteY8" fmla="*/ 0 h 6238755"/>
              <a:gd name="connsiteX9" fmla="*/ 6700304 w 11331615"/>
              <a:gd name="connsiteY9" fmla="*/ 0 h 6238755"/>
              <a:gd name="connsiteX10" fmla="*/ 7386424 w 11331615"/>
              <a:gd name="connsiteY10" fmla="*/ 0 h 6238755"/>
              <a:gd name="connsiteX11" fmla="*/ 7763790 w 11331615"/>
              <a:gd name="connsiteY11" fmla="*/ 0 h 6238755"/>
              <a:gd name="connsiteX12" fmla="*/ 8655746 w 11331615"/>
              <a:gd name="connsiteY12" fmla="*/ 0 h 6238755"/>
              <a:gd name="connsiteX13" fmla="*/ 9033113 w 11331615"/>
              <a:gd name="connsiteY13" fmla="*/ 0 h 6238755"/>
              <a:gd name="connsiteX14" fmla="*/ 9410479 w 11331615"/>
              <a:gd name="connsiteY14" fmla="*/ 0 h 6238755"/>
              <a:gd name="connsiteX15" fmla="*/ 9787845 w 11331615"/>
              <a:gd name="connsiteY15" fmla="*/ 0 h 6238755"/>
              <a:gd name="connsiteX16" fmla="*/ 10165211 w 11331615"/>
              <a:gd name="connsiteY16" fmla="*/ 0 h 6238755"/>
              <a:gd name="connsiteX17" fmla="*/ 10645495 w 11331615"/>
              <a:gd name="connsiteY17" fmla="*/ 0 h 6238755"/>
              <a:gd name="connsiteX18" fmla="*/ 11331615 w 11331615"/>
              <a:gd name="connsiteY18" fmla="*/ 0 h 6238755"/>
              <a:gd name="connsiteX19" fmla="*/ 11331615 w 11331615"/>
              <a:gd name="connsiteY19" fmla="*/ 0 h 6238755"/>
              <a:gd name="connsiteX20" fmla="*/ 11331615 w 11331615"/>
              <a:gd name="connsiteY20" fmla="*/ 701857 h 6238755"/>
              <a:gd name="connsiteX21" fmla="*/ 11331615 w 11331615"/>
              <a:gd name="connsiteY21" fmla="*/ 1351725 h 6238755"/>
              <a:gd name="connsiteX22" fmla="*/ 11331615 w 11331615"/>
              <a:gd name="connsiteY22" fmla="*/ 2053582 h 6238755"/>
              <a:gd name="connsiteX23" fmla="*/ 11331615 w 11331615"/>
              <a:gd name="connsiteY23" fmla="*/ 2703450 h 6238755"/>
              <a:gd name="connsiteX24" fmla="*/ 11331615 w 11331615"/>
              <a:gd name="connsiteY24" fmla="*/ 3301328 h 6238755"/>
              <a:gd name="connsiteX25" fmla="*/ 11331615 w 11331615"/>
              <a:gd name="connsiteY25" fmla="*/ 4055175 h 6238755"/>
              <a:gd name="connsiteX26" fmla="*/ 11331615 w 11331615"/>
              <a:gd name="connsiteY26" fmla="*/ 5198942 h 6238755"/>
              <a:gd name="connsiteX27" fmla="*/ 10291802 w 11331615"/>
              <a:gd name="connsiteY27" fmla="*/ 6238755 h 6238755"/>
              <a:gd name="connsiteX28" fmla="*/ 9811518 w 11331615"/>
              <a:gd name="connsiteY28" fmla="*/ 6238755 h 6238755"/>
              <a:gd name="connsiteX29" fmla="*/ 9125398 w 11331615"/>
              <a:gd name="connsiteY29" fmla="*/ 6238755 h 6238755"/>
              <a:gd name="connsiteX30" fmla="*/ 8233442 w 11331615"/>
              <a:gd name="connsiteY30" fmla="*/ 6238755 h 6238755"/>
              <a:gd name="connsiteX31" fmla="*/ 7650239 w 11331615"/>
              <a:gd name="connsiteY31" fmla="*/ 6238755 h 6238755"/>
              <a:gd name="connsiteX32" fmla="*/ 7067037 w 11331615"/>
              <a:gd name="connsiteY32" fmla="*/ 6238755 h 6238755"/>
              <a:gd name="connsiteX33" fmla="*/ 6689671 w 11331615"/>
              <a:gd name="connsiteY33" fmla="*/ 6238755 h 6238755"/>
              <a:gd name="connsiteX34" fmla="*/ 6209387 w 11331615"/>
              <a:gd name="connsiteY34" fmla="*/ 6238755 h 6238755"/>
              <a:gd name="connsiteX35" fmla="*/ 5832021 w 11331615"/>
              <a:gd name="connsiteY35" fmla="*/ 6238755 h 6238755"/>
              <a:gd name="connsiteX36" fmla="*/ 5145901 w 11331615"/>
              <a:gd name="connsiteY36" fmla="*/ 6238755 h 6238755"/>
              <a:gd name="connsiteX37" fmla="*/ 4562699 w 11331615"/>
              <a:gd name="connsiteY37" fmla="*/ 6238755 h 6238755"/>
              <a:gd name="connsiteX38" fmla="*/ 3670743 w 11331615"/>
              <a:gd name="connsiteY38" fmla="*/ 6238755 h 6238755"/>
              <a:gd name="connsiteX39" fmla="*/ 3190459 w 11331615"/>
              <a:gd name="connsiteY39" fmla="*/ 6238755 h 6238755"/>
              <a:gd name="connsiteX40" fmla="*/ 2710175 w 11331615"/>
              <a:gd name="connsiteY40" fmla="*/ 6238755 h 6238755"/>
              <a:gd name="connsiteX41" fmla="*/ 2126972 w 11331615"/>
              <a:gd name="connsiteY41" fmla="*/ 6238755 h 6238755"/>
              <a:gd name="connsiteX42" fmla="*/ 1337934 w 11331615"/>
              <a:gd name="connsiteY42" fmla="*/ 6238755 h 6238755"/>
              <a:gd name="connsiteX43" fmla="*/ 0 w 11331615"/>
              <a:gd name="connsiteY43" fmla="*/ 6238755 h 6238755"/>
              <a:gd name="connsiteX44" fmla="*/ 0 w 11331615"/>
              <a:gd name="connsiteY44" fmla="*/ 6238755 h 6238755"/>
              <a:gd name="connsiteX45" fmla="*/ 0 w 11331615"/>
              <a:gd name="connsiteY45" fmla="*/ 5640877 h 6238755"/>
              <a:gd name="connsiteX46" fmla="*/ 0 w 11331615"/>
              <a:gd name="connsiteY46" fmla="*/ 4939020 h 6238755"/>
              <a:gd name="connsiteX47" fmla="*/ 0 w 11331615"/>
              <a:gd name="connsiteY47" fmla="*/ 4341141 h 6238755"/>
              <a:gd name="connsiteX48" fmla="*/ 0 w 11331615"/>
              <a:gd name="connsiteY48" fmla="*/ 3847242 h 6238755"/>
              <a:gd name="connsiteX49" fmla="*/ 0 w 11331615"/>
              <a:gd name="connsiteY49" fmla="*/ 3145385 h 6238755"/>
              <a:gd name="connsiteX50" fmla="*/ 0 w 11331615"/>
              <a:gd name="connsiteY50" fmla="*/ 2443527 h 6238755"/>
              <a:gd name="connsiteX51" fmla="*/ 0 w 11331615"/>
              <a:gd name="connsiteY51" fmla="*/ 1741670 h 6238755"/>
              <a:gd name="connsiteX52" fmla="*/ 0 w 11331615"/>
              <a:gd name="connsiteY52" fmla="*/ 1039813 h 6238755"/>
              <a:gd name="connsiteX53" fmla="*/ 1039813 w 11331615"/>
              <a:gd name="connsiteY53" fmla="*/ 0 h 623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331615" h="6238755" fill="none" extrusionOk="0">
                <a:moveTo>
                  <a:pt x="1039813" y="0"/>
                </a:moveTo>
                <a:cubicBezTo>
                  <a:pt x="1228809" y="-32465"/>
                  <a:pt x="1517436" y="-20323"/>
                  <a:pt x="1725933" y="0"/>
                </a:cubicBezTo>
                <a:cubicBezTo>
                  <a:pt x="1934430" y="20323"/>
                  <a:pt x="2135949" y="-19261"/>
                  <a:pt x="2309135" y="0"/>
                </a:cubicBezTo>
                <a:cubicBezTo>
                  <a:pt x="2482321" y="19261"/>
                  <a:pt x="2672189" y="12629"/>
                  <a:pt x="2789419" y="0"/>
                </a:cubicBezTo>
                <a:cubicBezTo>
                  <a:pt x="2906649" y="-12629"/>
                  <a:pt x="3392935" y="-37369"/>
                  <a:pt x="3681376" y="0"/>
                </a:cubicBezTo>
                <a:cubicBezTo>
                  <a:pt x="3969817" y="37369"/>
                  <a:pt x="3956860" y="15106"/>
                  <a:pt x="4161660" y="0"/>
                </a:cubicBezTo>
                <a:cubicBezTo>
                  <a:pt x="4366460" y="-15106"/>
                  <a:pt x="4457278" y="3616"/>
                  <a:pt x="4641944" y="0"/>
                </a:cubicBezTo>
                <a:cubicBezTo>
                  <a:pt x="4826610" y="-3616"/>
                  <a:pt x="5030784" y="29091"/>
                  <a:pt x="5225146" y="0"/>
                </a:cubicBezTo>
                <a:cubicBezTo>
                  <a:pt x="5419508" y="-29091"/>
                  <a:pt x="5730596" y="-1812"/>
                  <a:pt x="6014184" y="0"/>
                </a:cubicBezTo>
                <a:cubicBezTo>
                  <a:pt x="6297772" y="1812"/>
                  <a:pt x="6483594" y="-7710"/>
                  <a:pt x="6700304" y="0"/>
                </a:cubicBezTo>
                <a:cubicBezTo>
                  <a:pt x="6917014" y="7710"/>
                  <a:pt x="7057726" y="27697"/>
                  <a:pt x="7386424" y="0"/>
                </a:cubicBezTo>
                <a:cubicBezTo>
                  <a:pt x="7715122" y="-27697"/>
                  <a:pt x="7639523" y="-332"/>
                  <a:pt x="7763790" y="0"/>
                </a:cubicBezTo>
                <a:cubicBezTo>
                  <a:pt x="7888057" y="332"/>
                  <a:pt x="8364167" y="21933"/>
                  <a:pt x="8655746" y="0"/>
                </a:cubicBezTo>
                <a:cubicBezTo>
                  <a:pt x="8947325" y="-21933"/>
                  <a:pt x="8873581" y="4674"/>
                  <a:pt x="9033113" y="0"/>
                </a:cubicBezTo>
                <a:cubicBezTo>
                  <a:pt x="9192645" y="-4674"/>
                  <a:pt x="9226278" y="-2041"/>
                  <a:pt x="9410479" y="0"/>
                </a:cubicBezTo>
                <a:cubicBezTo>
                  <a:pt x="9594680" y="2041"/>
                  <a:pt x="9626276" y="10472"/>
                  <a:pt x="9787845" y="0"/>
                </a:cubicBezTo>
                <a:cubicBezTo>
                  <a:pt x="9949414" y="-10472"/>
                  <a:pt x="10029178" y="-10124"/>
                  <a:pt x="10165211" y="0"/>
                </a:cubicBezTo>
                <a:cubicBezTo>
                  <a:pt x="10301244" y="10124"/>
                  <a:pt x="10442220" y="10496"/>
                  <a:pt x="10645495" y="0"/>
                </a:cubicBezTo>
                <a:cubicBezTo>
                  <a:pt x="10848770" y="-10496"/>
                  <a:pt x="11009593" y="23463"/>
                  <a:pt x="11331615" y="0"/>
                </a:cubicBezTo>
                <a:lnTo>
                  <a:pt x="11331615" y="0"/>
                </a:lnTo>
                <a:cubicBezTo>
                  <a:pt x="11348309" y="278847"/>
                  <a:pt x="11338838" y="508735"/>
                  <a:pt x="11331615" y="701857"/>
                </a:cubicBezTo>
                <a:cubicBezTo>
                  <a:pt x="11324392" y="894979"/>
                  <a:pt x="11309433" y="1078656"/>
                  <a:pt x="11331615" y="1351725"/>
                </a:cubicBezTo>
                <a:cubicBezTo>
                  <a:pt x="11353797" y="1624794"/>
                  <a:pt x="11321002" y="1827330"/>
                  <a:pt x="11331615" y="2053582"/>
                </a:cubicBezTo>
                <a:cubicBezTo>
                  <a:pt x="11342228" y="2279834"/>
                  <a:pt x="11314054" y="2526818"/>
                  <a:pt x="11331615" y="2703450"/>
                </a:cubicBezTo>
                <a:cubicBezTo>
                  <a:pt x="11349176" y="2880082"/>
                  <a:pt x="11342245" y="3090539"/>
                  <a:pt x="11331615" y="3301328"/>
                </a:cubicBezTo>
                <a:cubicBezTo>
                  <a:pt x="11320985" y="3512117"/>
                  <a:pt x="11329199" y="3694210"/>
                  <a:pt x="11331615" y="4055175"/>
                </a:cubicBezTo>
                <a:cubicBezTo>
                  <a:pt x="11334031" y="4416140"/>
                  <a:pt x="11301026" y="4757125"/>
                  <a:pt x="11331615" y="5198942"/>
                </a:cubicBezTo>
                <a:cubicBezTo>
                  <a:pt x="11393998" y="5873238"/>
                  <a:pt x="10949412" y="6346916"/>
                  <a:pt x="10291802" y="6238755"/>
                </a:cubicBezTo>
                <a:cubicBezTo>
                  <a:pt x="10169024" y="6218501"/>
                  <a:pt x="9980543" y="6231604"/>
                  <a:pt x="9811518" y="6238755"/>
                </a:cubicBezTo>
                <a:cubicBezTo>
                  <a:pt x="9642493" y="6245906"/>
                  <a:pt x="9403477" y="6252701"/>
                  <a:pt x="9125398" y="6238755"/>
                </a:cubicBezTo>
                <a:cubicBezTo>
                  <a:pt x="8847319" y="6224809"/>
                  <a:pt x="8543907" y="6260241"/>
                  <a:pt x="8233442" y="6238755"/>
                </a:cubicBezTo>
                <a:cubicBezTo>
                  <a:pt x="7922977" y="6217269"/>
                  <a:pt x="7836463" y="6267779"/>
                  <a:pt x="7650239" y="6238755"/>
                </a:cubicBezTo>
                <a:cubicBezTo>
                  <a:pt x="7464015" y="6209731"/>
                  <a:pt x="7300547" y="6254392"/>
                  <a:pt x="7067037" y="6238755"/>
                </a:cubicBezTo>
                <a:cubicBezTo>
                  <a:pt x="6833527" y="6223118"/>
                  <a:pt x="6808838" y="6221406"/>
                  <a:pt x="6689671" y="6238755"/>
                </a:cubicBezTo>
                <a:cubicBezTo>
                  <a:pt x="6570504" y="6256104"/>
                  <a:pt x="6435025" y="6221211"/>
                  <a:pt x="6209387" y="6238755"/>
                </a:cubicBezTo>
                <a:cubicBezTo>
                  <a:pt x="5983749" y="6256299"/>
                  <a:pt x="5968619" y="6250082"/>
                  <a:pt x="5832021" y="6238755"/>
                </a:cubicBezTo>
                <a:cubicBezTo>
                  <a:pt x="5695423" y="6227428"/>
                  <a:pt x="5312707" y="6252126"/>
                  <a:pt x="5145901" y="6238755"/>
                </a:cubicBezTo>
                <a:cubicBezTo>
                  <a:pt x="4979095" y="6225384"/>
                  <a:pt x="4808424" y="6232402"/>
                  <a:pt x="4562699" y="6238755"/>
                </a:cubicBezTo>
                <a:cubicBezTo>
                  <a:pt x="4316974" y="6245108"/>
                  <a:pt x="3965839" y="6233857"/>
                  <a:pt x="3670743" y="6238755"/>
                </a:cubicBezTo>
                <a:cubicBezTo>
                  <a:pt x="3375647" y="6243653"/>
                  <a:pt x="3384760" y="6231851"/>
                  <a:pt x="3190459" y="6238755"/>
                </a:cubicBezTo>
                <a:cubicBezTo>
                  <a:pt x="2996158" y="6245659"/>
                  <a:pt x="2904582" y="6215540"/>
                  <a:pt x="2710175" y="6238755"/>
                </a:cubicBezTo>
                <a:cubicBezTo>
                  <a:pt x="2515768" y="6261970"/>
                  <a:pt x="2354715" y="6258174"/>
                  <a:pt x="2126972" y="6238755"/>
                </a:cubicBezTo>
                <a:cubicBezTo>
                  <a:pt x="1899229" y="6219336"/>
                  <a:pt x="1728681" y="6267962"/>
                  <a:pt x="1337934" y="6238755"/>
                </a:cubicBezTo>
                <a:cubicBezTo>
                  <a:pt x="947187" y="6209548"/>
                  <a:pt x="388098" y="6271216"/>
                  <a:pt x="0" y="6238755"/>
                </a:cubicBezTo>
                <a:lnTo>
                  <a:pt x="0" y="6238755"/>
                </a:lnTo>
                <a:cubicBezTo>
                  <a:pt x="16030" y="6115519"/>
                  <a:pt x="-1394" y="5914944"/>
                  <a:pt x="0" y="5640877"/>
                </a:cubicBezTo>
                <a:cubicBezTo>
                  <a:pt x="1394" y="5366810"/>
                  <a:pt x="-9902" y="5152535"/>
                  <a:pt x="0" y="4939020"/>
                </a:cubicBezTo>
                <a:cubicBezTo>
                  <a:pt x="9902" y="4725505"/>
                  <a:pt x="15517" y="4542991"/>
                  <a:pt x="0" y="4341141"/>
                </a:cubicBezTo>
                <a:cubicBezTo>
                  <a:pt x="-15517" y="4139291"/>
                  <a:pt x="18248" y="4065066"/>
                  <a:pt x="0" y="3847242"/>
                </a:cubicBezTo>
                <a:cubicBezTo>
                  <a:pt x="-18248" y="3629418"/>
                  <a:pt x="26308" y="3479654"/>
                  <a:pt x="0" y="3145385"/>
                </a:cubicBezTo>
                <a:cubicBezTo>
                  <a:pt x="-26308" y="2811116"/>
                  <a:pt x="15331" y="2656394"/>
                  <a:pt x="0" y="2443527"/>
                </a:cubicBezTo>
                <a:cubicBezTo>
                  <a:pt x="-15331" y="2230660"/>
                  <a:pt x="-12434" y="1936160"/>
                  <a:pt x="0" y="1741670"/>
                </a:cubicBezTo>
                <a:cubicBezTo>
                  <a:pt x="12434" y="1547180"/>
                  <a:pt x="-20348" y="1266751"/>
                  <a:pt x="0" y="1039813"/>
                </a:cubicBezTo>
                <a:cubicBezTo>
                  <a:pt x="-107389" y="385229"/>
                  <a:pt x="390235" y="-76357"/>
                  <a:pt x="1039813" y="0"/>
                </a:cubicBezTo>
                <a:close/>
              </a:path>
              <a:path w="11331615" h="6238755" stroke="0" extrusionOk="0">
                <a:moveTo>
                  <a:pt x="1039813" y="0"/>
                </a:moveTo>
                <a:cubicBezTo>
                  <a:pt x="1183281" y="-8826"/>
                  <a:pt x="1326909" y="7730"/>
                  <a:pt x="1417179" y="0"/>
                </a:cubicBezTo>
                <a:cubicBezTo>
                  <a:pt x="1507449" y="-7730"/>
                  <a:pt x="1869294" y="1808"/>
                  <a:pt x="2103299" y="0"/>
                </a:cubicBezTo>
                <a:cubicBezTo>
                  <a:pt x="2337304" y="-1808"/>
                  <a:pt x="2548129" y="23747"/>
                  <a:pt x="2686501" y="0"/>
                </a:cubicBezTo>
                <a:cubicBezTo>
                  <a:pt x="2824873" y="-23747"/>
                  <a:pt x="2927849" y="13967"/>
                  <a:pt x="3063867" y="0"/>
                </a:cubicBezTo>
                <a:cubicBezTo>
                  <a:pt x="3199885" y="-13967"/>
                  <a:pt x="3456385" y="3782"/>
                  <a:pt x="3647070" y="0"/>
                </a:cubicBezTo>
                <a:cubicBezTo>
                  <a:pt x="3837755" y="-3782"/>
                  <a:pt x="3962584" y="22204"/>
                  <a:pt x="4127354" y="0"/>
                </a:cubicBezTo>
                <a:cubicBezTo>
                  <a:pt x="4292124" y="-22204"/>
                  <a:pt x="4368937" y="-9048"/>
                  <a:pt x="4504720" y="0"/>
                </a:cubicBezTo>
                <a:cubicBezTo>
                  <a:pt x="4640503" y="9048"/>
                  <a:pt x="4844735" y="20172"/>
                  <a:pt x="5087922" y="0"/>
                </a:cubicBezTo>
                <a:cubicBezTo>
                  <a:pt x="5331109" y="-20172"/>
                  <a:pt x="5379688" y="-17118"/>
                  <a:pt x="5465288" y="0"/>
                </a:cubicBezTo>
                <a:cubicBezTo>
                  <a:pt x="5550888" y="17118"/>
                  <a:pt x="5894771" y="13960"/>
                  <a:pt x="6151408" y="0"/>
                </a:cubicBezTo>
                <a:cubicBezTo>
                  <a:pt x="6408045" y="-13960"/>
                  <a:pt x="6433821" y="-2153"/>
                  <a:pt x="6631692" y="0"/>
                </a:cubicBezTo>
                <a:cubicBezTo>
                  <a:pt x="6829563" y="2153"/>
                  <a:pt x="7045471" y="25701"/>
                  <a:pt x="7420730" y="0"/>
                </a:cubicBezTo>
                <a:cubicBezTo>
                  <a:pt x="7795989" y="-25701"/>
                  <a:pt x="7997560" y="44515"/>
                  <a:pt x="8312686" y="0"/>
                </a:cubicBezTo>
                <a:cubicBezTo>
                  <a:pt x="8627812" y="-44515"/>
                  <a:pt x="8809244" y="-33926"/>
                  <a:pt x="8998807" y="0"/>
                </a:cubicBezTo>
                <a:cubicBezTo>
                  <a:pt x="9188370" y="33926"/>
                  <a:pt x="9648903" y="34419"/>
                  <a:pt x="9890763" y="0"/>
                </a:cubicBezTo>
                <a:cubicBezTo>
                  <a:pt x="10132623" y="-34419"/>
                  <a:pt x="10202429" y="28236"/>
                  <a:pt x="10473965" y="0"/>
                </a:cubicBezTo>
                <a:cubicBezTo>
                  <a:pt x="10745501" y="-28236"/>
                  <a:pt x="10969424" y="-5751"/>
                  <a:pt x="11331615" y="0"/>
                </a:cubicBezTo>
                <a:lnTo>
                  <a:pt x="11331615" y="0"/>
                </a:lnTo>
                <a:cubicBezTo>
                  <a:pt x="11341493" y="110446"/>
                  <a:pt x="11343995" y="333988"/>
                  <a:pt x="11331615" y="493899"/>
                </a:cubicBezTo>
                <a:cubicBezTo>
                  <a:pt x="11319235" y="653810"/>
                  <a:pt x="11296474" y="1086621"/>
                  <a:pt x="11331615" y="1247746"/>
                </a:cubicBezTo>
                <a:cubicBezTo>
                  <a:pt x="11366756" y="1408871"/>
                  <a:pt x="11330725" y="1780263"/>
                  <a:pt x="11331615" y="2001593"/>
                </a:cubicBezTo>
                <a:cubicBezTo>
                  <a:pt x="11332505" y="2222923"/>
                  <a:pt x="11310057" y="2334747"/>
                  <a:pt x="11331615" y="2547482"/>
                </a:cubicBezTo>
                <a:cubicBezTo>
                  <a:pt x="11353173" y="2760217"/>
                  <a:pt x="11334224" y="2907403"/>
                  <a:pt x="11331615" y="3041381"/>
                </a:cubicBezTo>
                <a:cubicBezTo>
                  <a:pt x="11329006" y="3175359"/>
                  <a:pt x="11334472" y="3460208"/>
                  <a:pt x="11331615" y="3639259"/>
                </a:cubicBezTo>
                <a:cubicBezTo>
                  <a:pt x="11328758" y="3818310"/>
                  <a:pt x="11322117" y="3953165"/>
                  <a:pt x="11331615" y="4185148"/>
                </a:cubicBezTo>
                <a:cubicBezTo>
                  <a:pt x="11341113" y="4417131"/>
                  <a:pt x="11367465" y="4756260"/>
                  <a:pt x="11331615" y="5198942"/>
                </a:cubicBezTo>
                <a:cubicBezTo>
                  <a:pt x="11253469" y="5849258"/>
                  <a:pt x="10842114" y="6352032"/>
                  <a:pt x="10291802" y="6238755"/>
                </a:cubicBezTo>
                <a:cubicBezTo>
                  <a:pt x="10008976" y="6206586"/>
                  <a:pt x="9698140" y="6216142"/>
                  <a:pt x="9502764" y="6238755"/>
                </a:cubicBezTo>
                <a:cubicBezTo>
                  <a:pt x="9307388" y="6261368"/>
                  <a:pt x="8857688" y="6197589"/>
                  <a:pt x="8610808" y="6238755"/>
                </a:cubicBezTo>
                <a:cubicBezTo>
                  <a:pt x="8363928" y="6279921"/>
                  <a:pt x="8343710" y="6227990"/>
                  <a:pt x="8130524" y="6238755"/>
                </a:cubicBezTo>
                <a:cubicBezTo>
                  <a:pt x="7917338" y="6249520"/>
                  <a:pt x="7851473" y="6250054"/>
                  <a:pt x="7753158" y="6238755"/>
                </a:cubicBezTo>
                <a:cubicBezTo>
                  <a:pt x="7654843" y="6227456"/>
                  <a:pt x="7260280" y="6250081"/>
                  <a:pt x="6964119" y="6238755"/>
                </a:cubicBezTo>
                <a:cubicBezTo>
                  <a:pt x="6667958" y="6227429"/>
                  <a:pt x="6296179" y="6217840"/>
                  <a:pt x="6072163" y="6238755"/>
                </a:cubicBezTo>
                <a:cubicBezTo>
                  <a:pt x="5848147" y="6259670"/>
                  <a:pt x="5700893" y="6224611"/>
                  <a:pt x="5591879" y="6238755"/>
                </a:cubicBezTo>
                <a:cubicBezTo>
                  <a:pt x="5482865" y="6252899"/>
                  <a:pt x="5363258" y="6231563"/>
                  <a:pt x="5214513" y="6238755"/>
                </a:cubicBezTo>
                <a:cubicBezTo>
                  <a:pt x="5065768" y="6245947"/>
                  <a:pt x="4968931" y="6230986"/>
                  <a:pt x="4837147" y="6238755"/>
                </a:cubicBezTo>
                <a:cubicBezTo>
                  <a:pt x="4705363" y="6246524"/>
                  <a:pt x="4419212" y="6225956"/>
                  <a:pt x="4151027" y="6238755"/>
                </a:cubicBezTo>
                <a:cubicBezTo>
                  <a:pt x="3882842" y="6251554"/>
                  <a:pt x="3814097" y="6259168"/>
                  <a:pt x="3567825" y="6238755"/>
                </a:cubicBezTo>
                <a:cubicBezTo>
                  <a:pt x="3321553" y="6218342"/>
                  <a:pt x="3085669" y="6234280"/>
                  <a:pt x="2881705" y="6238755"/>
                </a:cubicBezTo>
                <a:cubicBezTo>
                  <a:pt x="2677741" y="6243230"/>
                  <a:pt x="2508721" y="6229259"/>
                  <a:pt x="2401420" y="6238755"/>
                </a:cubicBezTo>
                <a:cubicBezTo>
                  <a:pt x="2294120" y="6248251"/>
                  <a:pt x="2123621" y="6221599"/>
                  <a:pt x="2024054" y="6238755"/>
                </a:cubicBezTo>
                <a:cubicBezTo>
                  <a:pt x="1924487" y="6255911"/>
                  <a:pt x="1520849" y="6264783"/>
                  <a:pt x="1132098" y="6238755"/>
                </a:cubicBezTo>
                <a:cubicBezTo>
                  <a:pt x="743347" y="6212727"/>
                  <a:pt x="393882" y="6225334"/>
                  <a:pt x="0" y="6238755"/>
                </a:cubicBezTo>
                <a:lnTo>
                  <a:pt x="0" y="6238755"/>
                </a:lnTo>
                <a:cubicBezTo>
                  <a:pt x="-14479" y="5976292"/>
                  <a:pt x="21764" y="5860201"/>
                  <a:pt x="0" y="5692866"/>
                </a:cubicBezTo>
                <a:cubicBezTo>
                  <a:pt x="-21764" y="5525531"/>
                  <a:pt x="5329" y="5345042"/>
                  <a:pt x="0" y="5198967"/>
                </a:cubicBezTo>
                <a:cubicBezTo>
                  <a:pt x="-5329" y="5052892"/>
                  <a:pt x="-15195" y="4847040"/>
                  <a:pt x="0" y="4549099"/>
                </a:cubicBezTo>
                <a:cubicBezTo>
                  <a:pt x="15195" y="4251158"/>
                  <a:pt x="155" y="4091423"/>
                  <a:pt x="0" y="3847242"/>
                </a:cubicBezTo>
                <a:cubicBezTo>
                  <a:pt x="-155" y="3603061"/>
                  <a:pt x="6160" y="3477590"/>
                  <a:pt x="0" y="3301353"/>
                </a:cubicBezTo>
                <a:cubicBezTo>
                  <a:pt x="-6160" y="3125116"/>
                  <a:pt x="2386" y="2997965"/>
                  <a:pt x="0" y="2807453"/>
                </a:cubicBezTo>
                <a:cubicBezTo>
                  <a:pt x="-2386" y="2616941"/>
                  <a:pt x="-7030" y="2457478"/>
                  <a:pt x="0" y="2313554"/>
                </a:cubicBezTo>
                <a:cubicBezTo>
                  <a:pt x="7030" y="2169630"/>
                  <a:pt x="-7679" y="1907992"/>
                  <a:pt x="0" y="1663686"/>
                </a:cubicBezTo>
                <a:cubicBezTo>
                  <a:pt x="7679" y="1419380"/>
                  <a:pt x="4377" y="1295597"/>
                  <a:pt x="0" y="1039813"/>
                </a:cubicBezTo>
                <a:cubicBezTo>
                  <a:pt x="-38147" y="373569"/>
                  <a:pt x="479512" y="-1883"/>
                  <a:pt x="1039813" y="0"/>
                </a:cubicBezTo>
                <a:close/>
              </a:path>
            </a:pathLst>
          </a:custGeom>
          <a:solidFill>
            <a:sysClr val="window" lastClr="FFFFFF">
              <a:alpha val="90000"/>
            </a:sysClr>
          </a:solidFill>
          <a:ln w="57150" cap="flat" cmpd="sng" algn="ctr">
            <a:solidFill>
              <a:srgbClr val="381F0B"/>
            </a:solidFill>
            <a:prstDash val="solid"/>
            <a:miter lim="800000"/>
            <a:extLst>
              <a:ext uri="{C807C97D-BFC1-408E-A445-0C87EB9F89A2}">
                <ask:lineSketchStyleProps xmlns="" xmlns:ask="http://schemas.microsoft.com/office/drawing/2018/sketchyshapes" sd="1330128177">
                  <a:prstGeom prst="round2DiagRect">
                    <a:avLst/>
                  </a:prstGeom>
                  <ask:type>
                    <ask:lineSketchFreehand/>
                  </ask:type>
                </ask:lineSketchStyleProps>
              </a:ext>
            </a:extLst>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90" y="96197"/>
            <a:ext cx="11761810" cy="6429461"/>
          </a:xfrm>
          <a:prstGeom prst="rect">
            <a:avLst/>
          </a:prstGeom>
        </p:spPr>
      </p:pic>
      <p:sp>
        <p:nvSpPr>
          <p:cNvPr id="21" name="Title 1"/>
          <p:cNvSpPr txBox="1">
            <a:spLocks/>
          </p:cNvSpPr>
          <p:nvPr/>
        </p:nvSpPr>
        <p:spPr>
          <a:xfrm>
            <a:off x="972114" y="846775"/>
            <a:ext cx="5135852" cy="49283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ln>
                <a:solidFill>
                  <a:schemeClr val="tx1"/>
                </a:solidFill>
              </a:ln>
              <a:solidFill>
                <a:schemeClr val="accent4">
                  <a:lumMod val="60000"/>
                  <a:lumOff val="40000"/>
                </a:schemeClr>
              </a:solidFill>
              <a:latin typeface="iCiel Pony" panose="02000000000000000000" pitchFamily="2" charset="0"/>
            </a:endParaRPr>
          </a:p>
        </p:txBody>
      </p:sp>
      <p:pic>
        <p:nvPicPr>
          <p:cNvPr id="7" name="Picture 6">
            <a:extLst>
              <a:ext uri="{FF2B5EF4-FFF2-40B4-BE49-F238E27FC236}">
                <a16:creationId xmlns:a16="http://schemas.microsoft.com/office/drawing/2014/main" id="{29C455BE-0046-55BF-9B22-9EDDF56D9A0C}"/>
              </a:ext>
            </a:extLst>
          </p:cNvPr>
          <p:cNvPicPr>
            <a:picLocks noChangeAspect="1"/>
          </p:cNvPicPr>
          <p:nvPr/>
        </p:nvPicPr>
        <p:blipFill>
          <a:blip r:embed="rId3"/>
          <a:stretch>
            <a:fillRect/>
          </a:stretch>
        </p:blipFill>
        <p:spPr>
          <a:xfrm>
            <a:off x="3911271" y="1338599"/>
            <a:ext cx="5175953" cy="1683030"/>
          </a:xfrm>
          <a:prstGeom prst="rect">
            <a:avLst/>
          </a:prstGeom>
        </p:spPr>
      </p:pic>
      <p:pic>
        <p:nvPicPr>
          <p:cNvPr id="9" name="Picture 8">
            <a:extLst>
              <a:ext uri="{FF2B5EF4-FFF2-40B4-BE49-F238E27FC236}">
                <a16:creationId xmlns:a16="http://schemas.microsoft.com/office/drawing/2014/main" id="{BB9A9C4F-724E-8684-EF51-6D3607EBCE92}"/>
              </a:ext>
            </a:extLst>
          </p:cNvPr>
          <p:cNvPicPr>
            <a:picLocks noChangeAspect="1"/>
          </p:cNvPicPr>
          <p:nvPr/>
        </p:nvPicPr>
        <p:blipFill>
          <a:blip r:embed="rId4"/>
          <a:stretch>
            <a:fillRect/>
          </a:stretch>
        </p:blipFill>
        <p:spPr>
          <a:xfrm>
            <a:off x="2766400" y="2182259"/>
            <a:ext cx="7766977" cy="2493480"/>
          </a:xfrm>
          <a:prstGeom prst="rect">
            <a:avLst/>
          </a:prstGeom>
        </p:spPr>
      </p:pic>
      <p:sp>
        <p:nvSpPr>
          <p:cNvPr id="10" name="Rectangle 9"/>
          <p:cNvSpPr/>
          <p:nvPr/>
        </p:nvSpPr>
        <p:spPr>
          <a:xfrm>
            <a:off x="2261541" y="682900"/>
            <a:ext cx="3586238" cy="923330"/>
          </a:xfrm>
          <a:prstGeom prst="rect">
            <a:avLst/>
          </a:prstGeom>
        </p:spPr>
        <p:txBody>
          <a:bodyPr wrap="none">
            <a:spAutoFit/>
          </a:bodyPr>
          <a:lstStyle/>
          <a:p>
            <a:r>
              <a:rPr lang="en-US" sz="5400" b="1" dirty="0" err="1">
                <a:solidFill>
                  <a:schemeClr val="accent2">
                    <a:lumMod val="50000"/>
                  </a:schemeClr>
                </a:solidFill>
                <a:latin typeface=".VnAristote" panose="020B7200000000000000" pitchFamily="34" charset="0"/>
              </a:rPr>
              <a:t>TiÕng</a:t>
            </a:r>
            <a:r>
              <a:rPr lang="en-US" sz="5400" b="1" dirty="0">
                <a:solidFill>
                  <a:schemeClr val="accent2">
                    <a:lumMod val="50000"/>
                  </a:schemeClr>
                </a:solidFill>
                <a:latin typeface=".VnAristote" panose="020B7200000000000000" pitchFamily="34" charset="0"/>
              </a:rPr>
              <a:t> </a:t>
            </a:r>
            <a:r>
              <a:rPr lang="en-US" sz="5400" b="1" dirty="0" err="1">
                <a:solidFill>
                  <a:schemeClr val="accent2">
                    <a:lumMod val="50000"/>
                  </a:schemeClr>
                </a:solidFill>
                <a:latin typeface=".VnAristote" panose="020B7200000000000000" pitchFamily="34" charset="0"/>
              </a:rPr>
              <a:t>ViÖt</a:t>
            </a:r>
            <a:r>
              <a:rPr lang="en-US" sz="5400" b="1" dirty="0">
                <a:solidFill>
                  <a:schemeClr val="accent2">
                    <a:lumMod val="50000"/>
                  </a:schemeClr>
                </a:solidFill>
                <a:latin typeface=".VnAristote" panose="020B7200000000000000" pitchFamily="34" charset="0"/>
              </a:rPr>
              <a:t> 5</a:t>
            </a:r>
          </a:p>
        </p:txBody>
      </p:sp>
      <p:sp>
        <p:nvSpPr>
          <p:cNvPr id="11" name="Rectangle 10"/>
          <p:cNvSpPr/>
          <p:nvPr/>
        </p:nvSpPr>
        <p:spPr>
          <a:xfrm>
            <a:off x="5338309" y="4483876"/>
            <a:ext cx="4009431" cy="707886"/>
          </a:xfrm>
          <a:prstGeom prst="rect">
            <a:avLst/>
          </a:prstGeom>
        </p:spPr>
        <p:txBody>
          <a:bodyPr wrap="none">
            <a:spAutoFit/>
          </a:bodyPr>
          <a:lstStyle/>
          <a:p>
            <a:r>
              <a:rPr lang="en-US" sz="4000" b="1" dirty="0" err="1" smtClean="0">
                <a:solidFill>
                  <a:schemeClr val="tx1">
                    <a:lumMod val="95000"/>
                    <a:lumOff val="5000"/>
                  </a:schemeClr>
                </a:solidFill>
                <a:latin typeface=".VnAristote" panose="020B7200000000000000" pitchFamily="34" charset="0"/>
              </a:rPr>
              <a:t>TuÇn</a:t>
            </a:r>
            <a:r>
              <a:rPr lang="en-US" sz="4000" b="1" dirty="0" smtClean="0">
                <a:solidFill>
                  <a:schemeClr val="tx1">
                    <a:lumMod val="95000"/>
                    <a:lumOff val="5000"/>
                  </a:schemeClr>
                </a:solidFill>
                <a:latin typeface=".VnAristote" panose="020B7200000000000000" pitchFamily="34" charset="0"/>
              </a:rPr>
              <a:t> 26 – </a:t>
            </a:r>
            <a:r>
              <a:rPr lang="en-US" sz="4000" b="1" dirty="0" err="1" smtClean="0">
                <a:solidFill>
                  <a:schemeClr val="tx1">
                    <a:lumMod val="95000"/>
                    <a:lumOff val="5000"/>
                  </a:schemeClr>
                </a:solidFill>
                <a:latin typeface=".VnAristote" panose="020B7200000000000000" pitchFamily="34" charset="0"/>
              </a:rPr>
              <a:t>TiÕt</a:t>
            </a:r>
            <a:r>
              <a:rPr lang="en-US" sz="4000" b="1" dirty="0" smtClean="0">
                <a:solidFill>
                  <a:schemeClr val="tx1">
                    <a:lumMod val="95000"/>
                    <a:lumOff val="5000"/>
                  </a:schemeClr>
                </a:solidFill>
                <a:latin typeface=".VnAristote" panose="020B7200000000000000" pitchFamily="34" charset="0"/>
              </a:rPr>
              <a:t> 182</a:t>
            </a:r>
            <a:endParaRPr lang="en-US" sz="4000" b="1" dirty="0">
              <a:solidFill>
                <a:schemeClr val="tx1">
                  <a:lumMod val="95000"/>
                  <a:lumOff val="5000"/>
                </a:schemeClr>
              </a:solidFill>
              <a:latin typeface=".VnAristote" panose="020B7200000000000000" pitchFamily="34" charset="0"/>
            </a:endParaRPr>
          </a:p>
        </p:txBody>
      </p:sp>
    </p:spTree>
    <p:extLst>
      <p:ext uri="{BB962C8B-B14F-4D97-AF65-F5344CB8AC3E}">
        <p14:creationId xmlns:p14="http://schemas.microsoft.com/office/powerpoint/2010/main" val="10799778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481" t="951" r="35294" b="1"/>
          <a:stretch/>
        </p:blipFill>
        <p:spPr>
          <a:xfrm flipH="1">
            <a:off x="123163" y="47616"/>
            <a:ext cx="5575472" cy="9076478"/>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3481936F-E8E2-1067-A635-3B1EB4B46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653" y="0"/>
            <a:ext cx="7456054" cy="5584420"/>
          </a:xfrm>
          <a:prstGeom prst="rect">
            <a:avLst/>
          </a:prstGeom>
        </p:spPr>
      </p:pic>
    </p:spTree>
    <p:extLst>
      <p:ext uri="{BB962C8B-B14F-4D97-AF65-F5344CB8AC3E}">
        <p14:creationId xmlns:p14="http://schemas.microsoft.com/office/powerpoint/2010/main" val="287144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670C8A75-6325-894B-511A-79AB9A0C944B}"/>
              </a:ext>
            </a:extLst>
          </p:cNvPr>
          <p:cNvSpPr/>
          <p:nvPr/>
        </p:nvSpPr>
        <p:spPr>
          <a:xfrm>
            <a:off x="2857499" y="762000"/>
            <a:ext cx="8284745" cy="5991225"/>
          </a:xfrm>
          <a:custGeom>
            <a:avLst/>
            <a:gdLst/>
            <a:ahLst/>
            <a:cxnLst/>
            <a:rect l="l" t="t" r="r" b="b"/>
            <a:pathLst>
              <a:path w="6574005" h="4544281">
                <a:moveTo>
                  <a:pt x="0" y="0"/>
                </a:moveTo>
                <a:lnTo>
                  <a:pt x="6574006" y="0"/>
                </a:lnTo>
                <a:lnTo>
                  <a:pt x="6574006" y="4544281"/>
                </a:lnTo>
                <a:lnTo>
                  <a:pt x="0" y="4544281"/>
                </a:lnTo>
                <a:lnTo>
                  <a:pt x="0" y="0"/>
                </a:lnTo>
                <a:close/>
              </a:path>
            </a:pathLst>
          </a:custGeom>
          <a:blipFill>
            <a:blip r:embed="rId2"/>
            <a:stretch>
              <a:fillRect/>
            </a:stretch>
          </a:blipFill>
        </p:spPr>
        <p:txBody>
          <a:bodyPr/>
          <a:lstStyle/>
          <a:p>
            <a:endParaRPr lang="en-US"/>
          </a:p>
        </p:txBody>
      </p:sp>
      <p:sp>
        <p:nvSpPr>
          <p:cNvPr id="3" name="TextBox 2">
            <a:extLst>
              <a:ext uri="{FF2B5EF4-FFF2-40B4-BE49-F238E27FC236}">
                <a16:creationId xmlns:a16="http://schemas.microsoft.com/office/drawing/2014/main" id="{948917DD-DBA9-05A0-0CFE-E49D6C4EC995}"/>
              </a:ext>
            </a:extLst>
          </p:cNvPr>
          <p:cNvSpPr txBox="1"/>
          <p:nvPr/>
        </p:nvSpPr>
        <p:spPr>
          <a:xfrm>
            <a:off x="3333751" y="1695450"/>
            <a:ext cx="4543424" cy="3046988"/>
          </a:xfrm>
          <a:prstGeom prst="rect">
            <a:avLst/>
          </a:prstGeom>
          <a:noFill/>
        </p:spPr>
        <p:txBody>
          <a:bodyPr wrap="square" rtlCol="0">
            <a:spAutoFit/>
          </a:bodyPr>
          <a:lstStyle/>
          <a:p>
            <a:pPr algn="ctr"/>
            <a:r>
              <a:rPr lang="en-US" sz="4800" b="1" u="sng" dirty="0" err="1">
                <a:solidFill>
                  <a:schemeClr val="bg1"/>
                </a:solidFill>
              </a:rPr>
              <a:t>Yêu</a:t>
            </a:r>
            <a:r>
              <a:rPr lang="en-US" sz="4800" b="1" u="sng" dirty="0">
                <a:solidFill>
                  <a:schemeClr val="bg1"/>
                </a:solidFill>
              </a:rPr>
              <a:t> </a:t>
            </a:r>
            <a:r>
              <a:rPr lang="en-US" sz="4800" b="1" u="sng" dirty="0" err="1">
                <a:solidFill>
                  <a:schemeClr val="bg1"/>
                </a:solidFill>
              </a:rPr>
              <a:t>cầu</a:t>
            </a:r>
            <a:r>
              <a:rPr lang="en-US" sz="4800" b="1" u="sng" dirty="0">
                <a:solidFill>
                  <a:schemeClr val="bg1"/>
                </a:solidFill>
              </a:rPr>
              <a:t>: </a:t>
            </a:r>
          </a:p>
          <a:p>
            <a:pPr algn="ctr"/>
            <a:r>
              <a:rPr lang="en-US" sz="4800" dirty="0" err="1">
                <a:solidFill>
                  <a:schemeClr val="bg1"/>
                </a:solidFill>
              </a:rPr>
              <a:t>Giới</a:t>
            </a:r>
            <a:r>
              <a:rPr lang="en-US" sz="4800" dirty="0">
                <a:solidFill>
                  <a:schemeClr val="bg1"/>
                </a:solidFill>
              </a:rPr>
              <a:t> </a:t>
            </a:r>
            <a:r>
              <a:rPr lang="en-US" sz="4800" dirty="0" err="1">
                <a:solidFill>
                  <a:schemeClr val="bg1"/>
                </a:solidFill>
              </a:rPr>
              <a:t>thiệu</a:t>
            </a:r>
            <a:r>
              <a:rPr lang="en-US" sz="4800" dirty="0">
                <a:solidFill>
                  <a:schemeClr val="bg1"/>
                </a:solidFill>
              </a:rPr>
              <a:t> </a:t>
            </a:r>
            <a:r>
              <a:rPr lang="en-US" sz="4800" dirty="0" err="1">
                <a:solidFill>
                  <a:schemeClr val="bg1"/>
                </a:solidFill>
              </a:rPr>
              <a:t>về</a:t>
            </a:r>
            <a:r>
              <a:rPr lang="en-US" sz="4800" dirty="0">
                <a:solidFill>
                  <a:schemeClr val="bg1"/>
                </a:solidFill>
              </a:rPr>
              <a:t> </a:t>
            </a:r>
            <a:r>
              <a:rPr lang="en-US" sz="4800" dirty="0" err="1">
                <a:solidFill>
                  <a:schemeClr val="bg1"/>
                </a:solidFill>
              </a:rPr>
              <a:t>sản</a:t>
            </a:r>
            <a:r>
              <a:rPr lang="en-US" sz="4800" dirty="0">
                <a:solidFill>
                  <a:schemeClr val="bg1"/>
                </a:solidFill>
              </a:rPr>
              <a:t> </a:t>
            </a:r>
            <a:r>
              <a:rPr lang="en-US" sz="4800" dirty="0" err="1">
                <a:solidFill>
                  <a:schemeClr val="bg1"/>
                </a:solidFill>
              </a:rPr>
              <a:t>vật</a:t>
            </a:r>
            <a:r>
              <a:rPr lang="en-US" sz="4800" dirty="0">
                <a:solidFill>
                  <a:schemeClr val="bg1"/>
                </a:solidFill>
              </a:rPr>
              <a:t> </a:t>
            </a:r>
            <a:r>
              <a:rPr lang="en-US" sz="4800" dirty="0" err="1">
                <a:solidFill>
                  <a:schemeClr val="bg1"/>
                </a:solidFill>
              </a:rPr>
              <a:t>độc</a:t>
            </a:r>
            <a:r>
              <a:rPr lang="en-US" sz="4800" dirty="0">
                <a:solidFill>
                  <a:schemeClr val="bg1"/>
                </a:solidFill>
              </a:rPr>
              <a:t> </a:t>
            </a:r>
            <a:r>
              <a:rPr lang="en-US" sz="4800" dirty="0" err="1">
                <a:solidFill>
                  <a:schemeClr val="bg1"/>
                </a:solidFill>
              </a:rPr>
              <a:t>đáo</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một</a:t>
            </a:r>
            <a:r>
              <a:rPr lang="en-US" sz="4800" dirty="0">
                <a:solidFill>
                  <a:schemeClr val="bg1"/>
                </a:solidFill>
              </a:rPr>
              <a:t> </a:t>
            </a:r>
            <a:r>
              <a:rPr lang="en-US" sz="4800" dirty="0" err="1">
                <a:solidFill>
                  <a:schemeClr val="bg1"/>
                </a:solidFill>
              </a:rPr>
              <a:t>địa</a:t>
            </a:r>
            <a:r>
              <a:rPr lang="en-US" sz="4800" dirty="0">
                <a:solidFill>
                  <a:schemeClr val="bg1"/>
                </a:solidFill>
              </a:rPr>
              <a:t> </a:t>
            </a:r>
            <a:r>
              <a:rPr lang="en-US" sz="4800" dirty="0" err="1">
                <a:solidFill>
                  <a:schemeClr val="bg1"/>
                </a:solidFill>
              </a:rPr>
              <a:t>phương</a:t>
            </a:r>
            <a:endParaRPr lang="en-US" sz="4800" dirty="0">
              <a:solidFill>
                <a:schemeClr val="bg1"/>
              </a:solidFill>
            </a:endParaRPr>
          </a:p>
        </p:txBody>
      </p:sp>
    </p:spTree>
    <p:extLst>
      <p:ext uri="{BB962C8B-B14F-4D97-AF65-F5344CB8AC3E}">
        <p14:creationId xmlns:p14="http://schemas.microsoft.com/office/powerpoint/2010/main" val="296078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0">
            <a:extLst>
              <a:ext uri="{FF2B5EF4-FFF2-40B4-BE49-F238E27FC236}">
                <a16:creationId xmlns:a16="http://schemas.microsoft.com/office/drawing/2014/main" id="{A7B1ABB5-3916-F9D3-9F67-CF876BC0CBFF}"/>
              </a:ext>
            </a:extLst>
          </p:cNvPr>
          <p:cNvGrpSpPr/>
          <p:nvPr/>
        </p:nvGrpSpPr>
        <p:grpSpPr>
          <a:xfrm>
            <a:off x="3809999" y="237002"/>
            <a:ext cx="1350247" cy="1201273"/>
            <a:chOff x="130946" y="15166"/>
            <a:chExt cx="1676400" cy="1542288"/>
          </a:xfrm>
        </p:grpSpPr>
        <p:pic>
          <p:nvPicPr>
            <p:cNvPr id="3" name="Hình ảnh 11">
              <a:extLst>
                <a:ext uri="{FF2B5EF4-FFF2-40B4-BE49-F238E27FC236}">
                  <a16:creationId xmlns:a16="http://schemas.microsoft.com/office/drawing/2014/main" id="{3DEA8B4F-6D06-50A3-9596-0792C09B1828}"/>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4" name="Hình chữ nhật 12">
              <a:extLst>
                <a:ext uri="{FF2B5EF4-FFF2-40B4-BE49-F238E27FC236}">
                  <a16:creationId xmlns:a16="http://schemas.microsoft.com/office/drawing/2014/main" id="{7084BF20-AB41-ED1E-32F4-1934085B932C}"/>
                </a:ext>
              </a:extLst>
            </p:cNvPr>
            <p:cNvSpPr/>
            <p:nvPr/>
          </p:nvSpPr>
          <p:spPr>
            <a:xfrm>
              <a:off x="646336" y="280255"/>
              <a:ext cx="607411" cy="908839"/>
            </a:xfrm>
            <a:prstGeom prst="rect">
              <a:avLst/>
            </a:prstGeom>
            <a:noFill/>
          </p:spPr>
          <p:txBody>
            <a:bodyPr wrap="none" lIns="91440" tIns="45720" rIns="91440" bIns="45720">
              <a:spAutoFit/>
            </a:bodyPr>
            <a:lstStyle/>
            <a:p>
              <a:pPr algn="ctr"/>
              <a:r>
                <a:rPr lang="vi-VN" sz="4000" b="1"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p>
          </p:txBody>
        </p:sp>
      </p:grpSp>
      <p:sp>
        <p:nvSpPr>
          <p:cNvPr id="5" name="Hình chữ nhật 14">
            <a:extLst>
              <a:ext uri="{FF2B5EF4-FFF2-40B4-BE49-F238E27FC236}">
                <a16:creationId xmlns:a16="http://schemas.microsoft.com/office/drawing/2014/main" id="{2736E944-CFD1-FFE9-46A1-90FAE7332773}"/>
              </a:ext>
            </a:extLst>
          </p:cNvPr>
          <p:cNvSpPr/>
          <p:nvPr/>
        </p:nvSpPr>
        <p:spPr>
          <a:xfrm>
            <a:off x="5141090" y="462590"/>
            <a:ext cx="6705810" cy="707886"/>
          </a:xfrm>
          <a:prstGeom prst="rect">
            <a:avLst/>
          </a:prstGeom>
          <a:noFill/>
        </p:spPr>
        <p:txBody>
          <a:bodyPr wrap="square" lIns="91440" tIns="45720" rIns="91440" bIns="45720">
            <a:spAutoFit/>
          </a:bodyPr>
          <a:lstStyle/>
          <a:p>
            <a:pPr algn="just"/>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Chuẩn</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bị</a:t>
            </a:r>
            <a:endParaRPr lang="vi-VN"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0DC1AE71-EF12-C5B9-C05A-EA3E76AC8592}"/>
              </a:ext>
            </a:extLst>
          </p:cNvPr>
          <p:cNvSpPr txBox="1"/>
          <p:nvPr/>
        </p:nvSpPr>
        <p:spPr>
          <a:xfrm>
            <a:off x="400049" y="1419225"/>
            <a:ext cx="11534776" cy="584775"/>
          </a:xfrm>
          <a:prstGeom prst="rect">
            <a:avLst/>
          </a:prstGeom>
          <a:noFill/>
        </p:spPr>
        <p:txBody>
          <a:bodyPr wrap="square" rtlCol="0">
            <a:spAutoFit/>
          </a:bodyPr>
          <a:lstStyle/>
          <a:p>
            <a:pPr marL="285750" indent="-285750">
              <a:buFont typeface="Arial" panose="020B0604020202020204" pitchFamily="34" charset="0"/>
              <a:buChar cha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sản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vật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để</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giới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thiệu</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Món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ăn</a:t>
            </a:r>
            <a:r>
              <a:rPr lang="en-US" sz="3200" b="1" dirty="0">
                <a:solidFill>
                  <a:srgbClr val="FF0000"/>
                </a:solidFill>
                <a:latin typeface="Cambria" panose="02040503050406030204" pitchFamily="18" charset="0"/>
                <a:ea typeface="Cambria" panose="02040503050406030204" pitchFamily="18" charset="0"/>
              </a:rPr>
              <a:t> ở </a:t>
            </a:r>
            <a:r>
              <a:rPr lang="en-US" sz="3200" b="1" dirty="0" err="1">
                <a:solidFill>
                  <a:srgbClr val="FF0000"/>
                </a:solidFill>
                <a:latin typeface="Cambria" panose="02040503050406030204" pitchFamily="18" charset="0"/>
                <a:ea typeface="Cambria" panose="02040503050406030204" pitchFamily="18" charset="0"/>
              </a:rPr>
              <a:t>một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địa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phương</a:t>
            </a:r>
            <a:r>
              <a:rPr lang="en-US" sz="3200" b="1" dirty="0">
                <a:solidFill>
                  <a:srgbClr val="FF0000"/>
                </a:solidFill>
                <a:latin typeface="Cambria" panose="02040503050406030204" pitchFamily="18" charset="0"/>
                <a:ea typeface="Cambria" panose="02040503050406030204" pitchFamily="18" charset="0"/>
              </a:rPr>
              <a:t> </a:t>
            </a:r>
          </a:p>
        </p:txBody>
      </p:sp>
      <p:pic>
        <p:nvPicPr>
          <p:cNvPr id="7" name="Picture 2" descr="Cách nấu phở Hà Nội xưa chuẩn hương vị Hà Thành 80 năm về trước">
            <a:extLst>
              <a:ext uri="{FF2B5EF4-FFF2-40B4-BE49-F238E27FC236}">
                <a16:creationId xmlns:a16="http://schemas.microsoft.com/office/drawing/2014/main" id="{77E1BE11-5211-8C71-FC03-039031583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34" y="2343149"/>
            <a:ext cx="5064615" cy="3381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8">
            <a:extLst>
              <a:ext uri="{FF2B5EF4-FFF2-40B4-BE49-F238E27FC236}">
                <a16:creationId xmlns:a16="http://schemas.microsoft.com/office/drawing/2014/main" id="{D33E5520-E10F-6E86-606B-5994F3F9769F}"/>
              </a:ext>
            </a:extLst>
          </p:cNvPr>
          <p:cNvSpPr/>
          <p:nvPr/>
        </p:nvSpPr>
        <p:spPr>
          <a:xfrm>
            <a:off x="2219325" y="5819775"/>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Phở</a:t>
            </a:r>
            <a:r>
              <a:rPr lang="en-US" sz="3200" b="1" dirty="0">
                <a:latin typeface="Cambria" panose="02040503050406030204" pitchFamily="18" charset="0"/>
                <a:ea typeface="Cambria" panose="02040503050406030204" pitchFamily="18" charset="0"/>
              </a:rPr>
              <a:t> Hà </a:t>
            </a:r>
            <a:r>
              <a:rPr lang="en-US" sz="3200" b="1" dirty="0" err="1">
                <a:latin typeface="Cambria" panose="02040503050406030204" pitchFamily="18" charset="0"/>
                <a:ea typeface="Cambria" panose="02040503050406030204" pitchFamily="18" charset="0"/>
              </a:rPr>
              <a:t>Nội</a:t>
            </a:r>
            <a:endParaRPr lang="en-US" sz="3200" b="1" dirty="0">
              <a:latin typeface="Cambria" panose="02040503050406030204" pitchFamily="18" charset="0"/>
              <a:ea typeface="Cambria" panose="02040503050406030204" pitchFamily="18" charset="0"/>
            </a:endParaRPr>
          </a:p>
        </p:txBody>
      </p:sp>
      <p:pic>
        <p:nvPicPr>
          <p:cNvPr id="9" name="Picture 4" descr="Cách nấu bún bò Huế thơm ngon chuẩn vị, đơn giản tại nhà">
            <a:extLst>
              <a:ext uri="{FF2B5EF4-FFF2-40B4-BE49-F238E27FC236}">
                <a16:creationId xmlns:a16="http://schemas.microsoft.com/office/drawing/2014/main" id="{E7586D91-B5F3-1463-8940-BFC4C043F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024" y="2276475"/>
            <a:ext cx="5553075" cy="34706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3CE1CEF9-5565-668F-0EF8-9B8931FDBBBC}"/>
              </a:ext>
            </a:extLst>
          </p:cNvPr>
          <p:cNvSpPr/>
          <p:nvPr/>
        </p:nvSpPr>
        <p:spPr>
          <a:xfrm>
            <a:off x="7962900" y="5886450"/>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Bún </a:t>
            </a:r>
            <a:r>
              <a:rPr lang="en-US" sz="3200" b="1" dirty="0" err="1">
                <a:latin typeface="Cambria" panose="02040503050406030204" pitchFamily="18" charset="0"/>
                <a:ea typeface="Cambria" panose="02040503050406030204" pitchFamily="18" charset="0"/>
              </a:rPr>
              <a:t>bò</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Huế</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940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ón mì Quảng - Hồn cốt của người Quảng Nam">
            <a:extLst>
              <a:ext uri="{FF2B5EF4-FFF2-40B4-BE49-F238E27FC236}">
                <a16:creationId xmlns:a16="http://schemas.microsoft.com/office/drawing/2014/main" id="{27316F7D-78FC-71B9-3ACD-0A9F8953E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 y="913435"/>
            <a:ext cx="5353051" cy="40183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6B82850-13E6-D8A3-F6C5-A56B60FC2F50}"/>
              </a:ext>
            </a:extLst>
          </p:cNvPr>
          <p:cNvSpPr/>
          <p:nvPr/>
        </p:nvSpPr>
        <p:spPr>
          <a:xfrm>
            <a:off x="2352675" y="5219700"/>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Quảng</a:t>
            </a:r>
            <a:endParaRPr lang="en-US" sz="3200" b="1" dirty="0">
              <a:latin typeface="Cambria" panose="02040503050406030204" pitchFamily="18" charset="0"/>
              <a:ea typeface="Cambria" panose="02040503050406030204" pitchFamily="18" charset="0"/>
            </a:endParaRPr>
          </a:p>
        </p:txBody>
      </p:sp>
      <p:pic>
        <p:nvPicPr>
          <p:cNvPr id="4" name="Picture 4" descr="Cơm tấm ngon ở Sài Gòn: Lưu ngay 11 địa chỉ ngon nổi tiếng">
            <a:extLst>
              <a:ext uri="{FF2B5EF4-FFF2-40B4-BE49-F238E27FC236}">
                <a16:creationId xmlns:a16="http://schemas.microsoft.com/office/drawing/2014/main" id="{23B0BDBE-D6C9-A493-E7A1-8E3DDE02B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6" y="923925"/>
            <a:ext cx="5067300" cy="3924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8980313-3094-19A4-8BBE-B0909D7FE363}"/>
              </a:ext>
            </a:extLst>
          </p:cNvPr>
          <p:cNvSpPr/>
          <p:nvPr/>
        </p:nvSpPr>
        <p:spPr>
          <a:xfrm>
            <a:off x="7181850" y="5133975"/>
            <a:ext cx="4029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C</a:t>
            </a:r>
            <a:r>
              <a:rPr lang="vi-VN" sz="3200" b="1" dirty="0">
                <a:latin typeface="Cambria" panose="02040503050406030204" pitchFamily="18" charset="0"/>
                <a:ea typeface="Cambria" panose="02040503050406030204" pitchFamily="18" charset="0"/>
              </a:rPr>
              <a:t>ơm tấm Sài Gòn</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031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Lời nói: Hình chữ nhật với Góc Tròn 29">
            <a:extLst>
              <a:ext uri="{FF2B5EF4-FFF2-40B4-BE49-F238E27FC236}">
                <a16:creationId xmlns:a16="http://schemas.microsoft.com/office/drawing/2014/main" id="{732825EE-8D57-5AB7-94D8-FCDF449C651D}"/>
              </a:ext>
            </a:extLst>
          </p:cNvPr>
          <p:cNvSpPr/>
          <p:nvPr/>
        </p:nvSpPr>
        <p:spPr>
          <a:xfrm>
            <a:off x="323850" y="388811"/>
            <a:ext cx="11506200" cy="6221539"/>
          </a:xfrm>
          <a:prstGeom prst="roundRect">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grpSp>
        <p:nvGrpSpPr>
          <p:cNvPr id="3" name="Nhóm 10">
            <a:extLst>
              <a:ext uri="{FF2B5EF4-FFF2-40B4-BE49-F238E27FC236}">
                <a16:creationId xmlns:a16="http://schemas.microsoft.com/office/drawing/2014/main" id="{A7B1ABB5-3916-F9D3-9F67-CF876BC0CBFF}"/>
              </a:ext>
            </a:extLst>
          </p:cNvPr>
          <p:cNvGrpSpPr/>
          <p:nvPr/>
        </p:nvGrpSpPr>
        <p:grpSpPr>
          <a:xfrm>
            <a:off x="3809999" y="237002"/>
            <a:ext cx="1350247" cy="1201273"/>
            <a:chOff x="130946" y="15166"/>
            <a:chExt cx="1676400" cy="1542288"/>
          </a:xfrm>
        </p:grpSpPr>
        <p:pic>
          <p:nvPicPr>
            <p:cNvPr id="4" name="Hình ảnh 11">
              <a:extLst>
                <a:ext uri="{FF2B5EF4-FFF2-40B4-BE49-F238E27FC236}">
                  <a16:creationId xmlns:a16="http://schemas.microsoft.com/office/drawing/2014/main" id="{3DEA8B4F-6D06-50A3-9596-0792C09B1828}"/>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5" name="Hình chữ nhật 12">
              <a:extLst>
                <a:ext uri="{FF2B5EF4-FFF2-40B4-BE49-F238E27FC236}">
                  <a16:creationId xmlns:a16="http://schemas.microsoft.com/office/drawing/2014/main" id="{7084BF20-AB41-ED1E-32F4-1934085B932C}"/>
                </a:ext>
              </a:extLst>
            </p:cNvPr>
            <p:cNvSpPr/>
            <p:nvPr/>
          </p:nvSpPr>
          <p:spPr>
            <a:xfrm>
              <a:off x="646336" y="280255"/>
              <a:ext cx="607411" cy="9088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1</a:t>
              </a:r>
            </a:p>
          </p:txBody>
        </p:sp>
      </p:grpSp>
      <p:sp>
        <p:nvSpPr>
          <p:cNvPr id="6" name="Hình chữ nhật 14">
            <a:extLst>
              <a:ext uri="{FF2B5EF4-FFF2-40B4-BE49-F238E27FC236}">
                <a16:creationId xmlns:a16="http://schemas.microsoft.com/office/drawing/2014/main" id="{2736E944-CFD1-FFE9-46A1-90FAE7332773}"/>
              </a:ext>
            </a:extLst>
          </p:cNvPr>
          <p:cNvSpPr/>
          <p:nvPr/>
        </p:nvSpPr>
        <p:spPr>
          <a:xfrm>
            <a:off x="5141090" y="462590"/>
            <a:ext cx="6705810" cy="707886"/>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bị</a:t>
            </a:r>
            <a:endParaRPr kumimoji="0" lang="vi-VN"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DC1AE71-EF12-C5B9-C05A-EA3E76AC8592}"/>
              </a:ext>
            </a:extLst>
          </p:cNvPr>
          <p:cNvSpPr txBox="1"/>
          <p:nvPr/>
        </p:nvSpPr>
        <p:spPr>
          <a:xfrm>
            <a:off x="400049" y="1295400"/>
            <a:ext cx="11534776" cy="954107"/>
          </a:xfrm>
          <a:prstGeom prst="rect">
            <a:avLst/>
          </a:prstGeom>
          <a:noFill/>
        </p:spPr>
        <p:txBody>
          <a:bodyPr wrap="square" rtlCol="0">
            <a:spAutoFit/>
          </a:bodyPr>
          <a:lstStyle/>
          <a:p>
            <a:pPr marL="285750" lvl="0" indent="-285750" algn="just">
              <a:buFont typeface="Arial" panose="020B0604020202020204" pitchFamily="34" charset="0"/>
              <a:buChar cha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Chọn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sản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vật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để</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giới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thiệu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Nhạc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cụ</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trang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phục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truyền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thống</a:t>
            </a:r>
            <a:r>
              <a:rPr lang="en-US" sz="2800" b="1" dirty="0">
                <a:solidFill>
                  <a:srgbClr val="FF0000"/>
                </a:solidFill>
                <a:latin typeface="Cambria" panose="02040503050406030204" pitchFamily="18" charset="0"/>
                <a:ea typeface="Cambria" panose="02040503050406030204" pitchFamily="18" charset="0"/>
              </a:rPr>
              <a:t> ở </a:t>
            </a:r>
            <a:r>
              <a:rPr lang="en-US" sz="2800" b="1" dirty="0" err="1">
                <a:solidFill>
                  <a:srgbClr val="FF0000"/>
                </a:solidFill>
                <a:latin typeface="Cambria" panose="02040503050406030204" pitchFamily="18" charset="0"/>
                <a:ea typeface="Cambria" panose="02040503050406030204" pitchFamily="18" charset="0"/>
              </a:rPr>
              <a:t>các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vùng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miền</a:t>
            </a:r>
            <a:r>
              <a:rPr lang="en-US" sz="2800" b="1" dirty="0">
                <a:solidFill>
                  <a:srgbClr val="FF000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8" name="Picture 2" descr="Nhạc cụ cổ truyền VN – Đàn Nguyệt | Đọt Chuối Non">
            <a:extLst>
              <a:ext uri="{FF2B5EF4-FFF2-40B4-BE49-F238E27FC236}">
                <a16:creationId xmlns:a16="http://schemas.microsoft.com/office/drawing/2014/main" id="{7A97DB64-07CE-9CB7-4CED-CD50C747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2381250"/>
            <a:ext cx="4514850" cy="33861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2">
            <a:extLst>
              <a:ext uri="{FF2B5EF4-FFF2-40B4-BE49-F238E27FC236}">
                <a16:creationId xmlns:a16="http://schemas.microsoft.com/office/drawing/2014/main" id="{774C872E-DAEA-E49F-50AB-5D3488C71B13}"/>
              </a:ext>
            </a:extLst>
          </p:cNvPr>
          <p:cNvSpPr/>
          <p:nvPr/>
        </p:nvSpPr>
        <p:spPr>
          <a:xfrm>
            <a:off x="2038350" y="5810250"/>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Đàn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nguyệt</a:t>
            </a:r>
            <a:endParaRPr lang="en-US" sz="3200" b="1" dirty="0">
              <a:latin typeface="Cambria" panose="02040503050406030204" pitchFamily="18" charset="0"/>
              <a:ea typeface="Cambria" panose="02040503050406030204" pitchFamily="18" charset="0"/>
            </a:endParaRPr>
          </a:p>
        </p:txBody>
      </p:sp>
      <p:pic>
        <p:nvPicPr>
          <p:cNvPr id="10" name="Picture 6" descr="Tài liệu, sách, giáo trình dạy học thổi sáo | Google Drive tải PDF">
            <a:extLst>
              <a:ext uri="{FF2B5EF4-FFF2-40B4-BE49-F238E27FC236}">
                <a16:creationId xmlns:a16="http://schemas.microsoft.com/office/drawing/2014/main" id="{08426A7A-3B10-F6E1-A209-A2804C6D4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370" y="2438399"/>
            <a:ext cx="5690268" cy="33623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4">
            <a:extLst>
              <a:ext uri="{FF2B5EF4-FFF2-40B4-BE49-F238E27FC236}">
                <a16:creationId xmlns:a16="http://schemas.microsoft.com/office/drawing/2014/main" id="{BDA1F571-7F3B-A6A6-9B4C-974BD909490C}"/>
              </a:ext>
            </a:extLst>
          </p:cNvPr>
          <p:cNvSpPr/>
          <p:nvPr/>
        </p:nvSpPr>
        <p:spPr>
          <a:xfrm>
            <a:off x="7391400" y="5838825"/>
            <a:ext cx="2505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Sáo</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693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0">
            <a:extLst>
              <a:ext uri="{FF2B5EF4-FFF2-40B4-BE49-F238E27FC236}">
                <a16:creationId xmlns:a16="http://schemas.microsoft.com/office/drawing/2014/main" id="{A7B1ABB5-3916-F9D3-9F67-CF876BC0CBFF}"/>
              </a:ext>
            </a:extLst>
          </p:cNvPr>
          <p:cNvGrpSpPr/>
          <p:nvPr/>
        </p:nvGrpSpPr>
        <p:grpSpPr>
          <a:xfrm>
            <a:off x="3809999" y="237002"/>
            <a:ext cx="1350247" cy="1201273"/>
            <a:chOff x="130946" y="15166"/>
            <a:chExt cx="1676400" cy="1542288"/>
          </a:xfrm>
        </p:grpSpPr>
        <p:pic>
          <p:nvPicPr>
            <p:cNvPr id="3" name="Hình ảnh 11">
              <a:extLst>
                <a:ext uri="{FF2B5EF4-FFF2-40B4-BE49-F238E27FC236}">
                  <a16:creationId xmlns:a16="http://schemas.microsoft.com/office/drawing/2014/main" id="{3DEA8B4F-6D06-50A3-9596-0792C09B1828}"/>
                </a:ext>
              </a:extLst>
            </p:cNvPr>
            <p:cNvPicPr>
              <a:picLocks noChangeAspect="1"/>
            </p:cNvPicPr>
            <p:nvPr/>
          </p:nvPicPr>
          <p:blipFill rotWithShape="1">
            <a:blip r:embed="rId2"/>
            <a:srcRect l="6121" t="5555" r="4470" b="9264"/>
            <a:stretch/>
          </p:blipFill>
          <p:spPr>
            <a:xfrm>
              <a:off x="130946" y="15166"/>
              <a:ext cx="1676400" cy="1542288"/>
            </a:xfrm>
            <a:prstGeom prst="rect">
              <a:avLst/>
            </a:prstGeom>
          </p:spPr>
        </p:pic>
        <p:sp>
          <p:nvSpPr>
            <p:cNvPr id="4" name="Hình chữ nhật 12">
              <a:extLst>
                <a:ext uri="{FF2B5EF4-FFF2-40B4-BE49-F238E27FC236}">
                  <a16:creationId xmlns:a16="http://schemas.microsoft.com/office/drawing/2014/main" id="{7084BF20-AB41-ED1E-32F4-1934085B932C}"/>
                </a:ext>
              </a:extLst>
            </p:cNvPr>
            <p:cNvSpPr/>
            <p:nvPr/>
          </p:nvSpPr>
          <p:spPr>
            <a:xfrm>
              <a:off x="646336" y="280255"/>
              <a:ext cx="607411" cy="9088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1</a:t>
              </a:r>
            </a:p>
          </p:txBody>
        </p:sp>
      </p:grpSp>
      <p:sp>
        <p:nvSpPr>
          <p:cNvPr id="5" name="TextBox 4">
            <a:extLst>
              <a:ext uri="{FF2B5EF4-FFF2-40B4-BE49-F238E27FC236}">
                <a16:creationId xmlns:a16="http://schemas.microsoft.com/office/drawing/2014/main" id="{0DC1AE71-EF12-C5B9-C05A-EA3E76AC8592}"/>
              </a:ext>
            </a:extLst>
          </p:cNvPr>
          <p:cNvSpPr txBox="1"/>
          <p:nvPr/>
        </p:nvSpPr>
        <p:spPr>
          <a:xfrm>
            <a:off x="400049" y="1295400"/>
            <a:ext cx="11534776" cy="95410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Chọn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sản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giới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thiệu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Nhạc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cụ</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trang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phục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truyền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thống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ở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vùng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miền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2">
            <a:extLst>
              <a:ext uri="{FF2B5EF4-FFF2-40B4-BE49-F238E27FC236}">
                <a16:creationId xmlns:a16="http://schemas.microsoft.com/office/drawing/2014/main" id="{774C872E-DAEA-E49F-50AB-5D3488C71B13}"/>
              </a:ext>
            </a:extLst>
          </p:cNvPr>
          <p:cNvSpPr/>
          <p:nvPr/>
        </p:nvSpPr>
        <p:spPr>
          <a:xfrm>
            <a:off x="1209675" y="5810250"/>
            <a:ext cx="4029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a:solidFill>
                  <a:prstClr val="white"/>
                </a:solidFill>
                <a:latin typeface="Cambria" panose="02040503050406030204" pitchFamily="18" charset="0"/>
                <a:ea typeface="Cambria" panose="02040503050406030204" pitchFamily="18" charset="0"/>
              </a:rPr>
              <a:t>T</a:t>
            </a:r>
            <a:r>
              <a:rPr lang="vi-VN" sz="3200" b="1" dirty="0">
                <a:solidFill>
                  <a:prstClr val="white"/>
                </a:solidFill>
                <a:latin typeface="Cambria" panose="02040503050406030204" pitchFamily="18" charset="0"/>
                <a:ea typeface="Cambria" panose="02040503050406030204" pitchFamily="18" charset="0"/>
              </a:rPr>
              <a:t>rống Paranưng</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 name="Picture 2" descr="Tiếng trống Paranưng | Báo ảnh Dân tộc và Miền núi">
            <a:extLst>
              <a:ext uri="{FF2B5EF4-FFF2-40B4-BE49-F238E27FC236}">
                <a16:creationId xmlns:a16="http://schemas.microsoft.com/office/drawing/2014/main" id="{4419E6EE-53CE-CD5B-3E60-E40826C55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4" y="2434819"/>
            <a:ext cx="4429125" cy="31373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Đàn Tranh Việt Nam 17 Dây Khảm Trai TM-DTVN32 - Nhạc Cụ Tiến Mạnh">
            <a:extLst>
              <a:ext uri="{FF2B5EF4-FFF2-40B4-BE49-F238E27FC236}">
                <a16:creationId xmlns:a16="http://schemas.microsoft.com/office/drawing/2014/main" id="{4DFBB741-A84A-E80A-2EB4-396844C37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49" y="2438400"/>
            <a:ext cx="5172075" cy="31623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C0C8595-2476-59DD-2B60-C6BA50AD6B18}"/>
              </a:ext>
            </a:extLst>
          </p:cNvPr>
          <p:cNvSpPr/>
          <p:nvPr/>
        </p:nvSpPr>
        <p:spPr>
          <a:xfrm>
            <a:off x="6819900" y="5762625"/>
            <a:ext cx="4029075" cy="5905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noProof="0" dirty="0" err="1">
                <a:solidFill>
                  <a:prstClr val="white"/>
                </a:solidFill>
                <a:latin typeface="Cambria" panose="02040503050406030204" pitchFamily="18" charset="0"/>
                <a:ea typeface="Cambria" panose="02040503050406030204" pitchFamily="18" charset="0"/>
              </a:rPr>
              <a:t>Đàn</a:t>
            </a:r>
            <a:r>
              <a:rPr lang="en-US" sz="3200" b="1" noProof="0" dirty="0">
                <a:solidFill>
                  <a:prstClr val="white"/>
                </a:solidFill>
                <a:latin typeface="Cambria" panose="02040503050406030204" pitchFamily="18" charset="0"/>
                <a:ea typeface="Cambria" panose="02040503050406030204" pitchFamily="18" charset="0"/>
              </a:rPr>
              <a:t> </a:t>
            </a:r>
            <a:r>
              <a:rPr lang="en-US" sz="3200" b="1" noProof="0" dirty="0" err="1">
                <a:solidFill>
                  <a:prstClr val="white"/>
                </a:solidFill>
                <a:latin typeface="Cambria" panose="02040503050406030204" pitchFamily="18" charset="0"/>
                <a:ea typeface="Cambria" panose="02040503050406030204" pitchFamily="18" charset="0"/>
              </a:rPr>
              <a:t>tranh</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4587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451</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.VnAristote</vt:lpstr>
      <vt:lpstr>Arial</vt:lpstr>
      <vt:lpstr>Calibri</vt:lpstr>
      <vt:lpstr>Calibri Light</vt:lpstr>
      <vt:lpstr>Cambria</vt:lpstr>
      <vt:lpstr>iCiel Pony</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27</cp:revision>
  <dcterms:created xsi:type="dcterms:W3CDTF">2024-06-23T09:28:26Z</dcterms:created>
  <dcterms:modified xsi:type="dcterms:W3CDTF">2025-03-13T06:14:01Z</dcterms:modified>
</cp:coreProperties>
</file>