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14"/>
  </p:notesMasterIdLst>
  <p:sldIdLst>
    <p:sldId id="280" r:id="rId4"/>
    <p:sldId id="279" r:id="rId5"/>
    <p:sldId id="262" r:id="rId6"/>
    <p:sldId id="278" r:id="rId7"/>
    <p:sldId id="260" r:id="rId8"/>
    <p:sldId id="281" r:id="rId9"/>
    <p:sldId id="282" r:id="rId10"/>
    <p:sldId id="283" r:id="rId11"/>
    <p:sldId id="284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5213-7949-407B-8AB0-5260D7033A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A42F1F73-8F7D-619B-CC51-C2E28E0CC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1050600"/>
            <a:ext cx="3993370" cy="3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0A4F830-0E40-8A47-AEF3-8FC239219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0" y="2341062"/>
            <a:ext cx="3912157" cy="3912157"/>
          </a:xfrm>
          <a:prstGeom prst="rect">
            <a:avLst/>
          </a:prstGeom>
        </p:spPr>
      </p:pic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F6F608FE-B374-BD4B-A016-0EBAE29AD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6" y="2300989"/>
            <a:ext cx="8216949" cy="2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3" y="730883"/>
            <a:ext cx="6921048" cy="2974602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ọc bài ca dao và kể tên các lễ hội được nhắc tới trong bài.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F75DA-15AD-B983-DBD9-EA1FD2DD5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509" y="3411415"/>
            <a:ext cx="8192943" cy="20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AEC03-E2B4-6623-A3D2-F4CC26B3D040}"/>
              </a:ext>
            </a:extLst>
          </p:cNvPr>
          <p:cNvSpPr txBox="1"/>
          <p:nvPr/>
        </p:nvSpPr>
        <p:spPr>
          <a:xfrm>
            <a:off x="1491343" y="544286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Hội Khám: </a:t>
            </a:r>
            <a:r>
              <a:rPr lang="vi-VN" sz="2800" dirty="0"/>
              <a:t>lễ hội được tổ chức hằng năm vào ngày 7 tháng 4 (âm lịch) tại làng Ngọc Khám, xã Gia Đông, huyện Thuận Thành, tỉnh Bắc Ninh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15BD-87E8-0B1B-DC2B-4886E17C678E}"/>
              </a:ext>
            </a:extLst>
          </p:cNvPr>
          <p:cNvSpPr txBox="1"/>
          <p:nvPr/>
        </p:nvSpPr>
        <p:spPr>
          <a:xfrm>
            <a:off x="1524001" y="2013858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Dâu: </a:t>
            </a:r>
            <a:r>
              <a:rPr lang="vi-VN" sz="2800" dirty="0"/>
              <a:t>lễ hội được tổ chức hằng năm vào ngày 8 tháng 4 (âm lịch) tại chùa Dâu, xã Thanh Khương, huyện Thuận Thành, tỉnh Bắc Ninh.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70143-B42C-25E6-CCC7-DF052562836C}"/>
              </a:ext>
            </a:extLst>
          </p:cNvPr>
          <p:cNvSpPr txBox="1"/>
          <p:nvPr/>
        </p:nvSpPr>
        <p:spPr>
          <a:xfrm>
            <a:off x="1534886" y="3570515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Hội Gióng: </a:t>
            </a:r>
            <a:r>
              <a:rPr lang="vi-VN" sz="2800" dirty="0"/>
              <a:t>một trong những lễ hội đầu tiên ở nước ta được UNESCO công nhận là Di sản văn hoá phi vật thể, được tổ chức hằng năm vào ngày 9 tháng 4 (âm lịch) tại đền Phù Đổng, xã Phù Đổng, huyện Gia Lâm, thành phố Hà Nội.</a:t>
            </a:r>
          </a:p>
        </p:txBody>
      </p:sp>
    </p:spTree>
    <p:extLst>
      <p:ext uri="{BB962C8B-B14F-4D97-AF65-F5344CB8AC3E}">
        <p14:creationId xmlns:p14="http://schemas.microsoft.com/office/powerpoint/2010/main" val="2541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51314" y="3751658"/>
            <a:ext cx="4778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TuÇn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25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–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TiÕt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.VnAristote" panose="020B7200000000000000" pitchFamily="34" charset="0"/>
              </a:rPr>
              <a:t>175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1054117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2 – 3 bài ca dao về di tích, lễ hội hoặc sản vật độc đáo ở một địa phương.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4812-6446-57CC-F697-9D1355B7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6" y="1585684"/>
            <a:ext cx="6901543" cy="4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aper with writing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B81C1A27-EF8E-5B5A-5526-DDC44181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180192"/>
            <a:ext cx="3752031" cy="5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9" y="10994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Tìm hiểu thêm các thông tin về Đồng Tháp Mười hoặc về quê hương em (đặc điểm địa lí, cảnh sắc, di tích, lễ hội, sản vật,...).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237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.VnAristote</vt:lpstr>
      <vt:lpstr>Arial</vt:lpstr>
      <vt:lpstr>Calibri</vt:lpstr>
      <vt:lpstr>Calibri Light</vt:lpstr>
      <vt:lpstr>Cambria</vt:lpstr>
      <vt:lpstr>等线</vt:lpstr>
      <vt:lpstr>SVN-Whimsy</vt:lpstr>
      <vt:lpstr>Tahoma</vt:lpstr>
      <vt:lpstr>zihun64hao-mengquruantangti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Windows 10</cp:lastModifiedBy>
  <cp:revision>25</cp:revision>
  <dcterms:created xsi:type="dcterms:W3CDTF">2022-08-12T18:21:27Z</dcterms:created>
  <dcterms:modified xsi:type="dcterms:W3CDTF">2025-03-13T05:40:01Z</dcterms:modified>
</cp:coreProperties>
</file>