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5"/>
  </p:notesMasterIdLst>
  <p:sldIdLst>
    <p:sldId id="258" r:id="rId5"/>
    <p:sldId id="264" r:id="rId6"/>
    <p:sldId id="265" r:id="rId7"/>
    <p:sldId id="266" r:id="rId8"/>
    <p:sldId id="267" r:id="rId9"/>
    <p:sldId id="256" r:id="rId10"/>
    <p:sldId id="292" r:id="rId11"/>
    <p:sldId id="321" r:id="rId12"/>
    <p:sldId id="339"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6"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2025/3/13</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2025/3/13</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2025/3/13</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2025/3/13</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2025/3/13</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2025/3/13</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2025/3/13</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3/13/2025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2025/3/13</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4.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150352" y="-72087"/>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1705983" y="2497606"/>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sp>
        <p:nvSpPr>
          <p:cNvPr id="8" name="Rectangle 7"/>
          <p:cNvSpPr/>
          <p:nvPr/>
        </p:nvSpPr>
        <p:spPr>
          <a:xfrm>
            <a:off x="6098134" y="7930200"/>
            <a:ext cx="6494085" cy="1107996"/>
          </a:xfrm>
          <a:prstGeom prst="rect">
            <a:avLst/>
          </a:prstGeom>
        </p:spPr>
        <p:txBody>
          <a:bodyPr wrap="none">
            <a:spAutoFit/>
          </a:bodyPr>
          <a:lstStyle/>
          <a:p>
            <a:r>
              <a:rPr lang="en-US" sz="6600" b="1" dirty="0" err="1" smtClean="0">
                <a:solidFill>
                  <a:schemeClr val="accent2">
                    <a:lumMod val="50000"/>
                  </a:schemeClr>
                </a:solidFill>
                <a:latin typeface=".VnAristote" panose="020B7200000000000000" pitchFamily="34" charset="0"/>
              </a:rPr>
              <a:t>TuÇn</a:t>
            </a:r>
            <a:r>
              <a:rPr lang="en-US" sz="6600" b="1" dirty="0" smtClean="0">
                <a:solidFill>
                  <a:schemeClr val="accent2">
                    <a:lumMod val="50000"/>
                  </a:schemeClr>
                </a:solidFill>
                <a:latin typeface=".VnAristote" panose="020B7200000000000000" pitchFamily="34" charset="0"/>
              </a:rPr>
              <a:t> </a:t>
            </a:r>
            <a:r>
              <a:rPr lang="en-US" sz="6600" b="1" dirty="0" smtClean="0">
                <a:solidFill>
                  <a:schemeClr val="accent2">
                    <a:lumMod val="50000"/>
                  </a:schemeClr>
                </a:solidFill>
                <a:latin typeface=".VnAristote" panose="020B7200000000000000" pitchFamily="34" charset="0"/>
              </a:rPr>
              <a:t>26</a:t>
            </a:r>
            <a:r>
              <a:rPr lang="en-US" sz="6600" b="1" dirty="0" smtClean="0">
                <a:solidFill>
                  <a:schemeClr val="accent2">
                    <a:lumMod val="50000"/>
                  </a:schemeClr>
                </a:solidFill>
                <a:latin typeface=".VnAristote" panose="020B7200000000000000" pitchFamily="34" charset="0"/>
              </a:rPr>
              <a:t> </a:t>
            </a:r>
            <a:r>
              <a:rPr lang="en-US" sz="6600" b="1" dirty="0" smtClean="0">
                <a:solidFill>
                  <a:schemeClr val="accent2">
                    <a:lumMod val="50000"/>
                  </a:schemeClr>
                </a:solidFill>
                <a:latin typeface=".VnAristote" panose="020B7200000000000000" pitchFamily="34" charset="0"/>
              </a:rPr>
              <a:t>– </a:t>
            </a:r>
            <a:r>
              <a:rPr lang="en-US" sz="6600" b="1" dirty="0" err="1" smtClean="0">
                <a:solidFill>
                  <a:schemeClr val="accent2">
                    <a:lumMod val="50000"/>
                  </a:schemeClr>
                </a:solidFill>
                <a:latin typeface=".VnAristote" panose="020B7200000000000000" pitchFamily="34" charset="0"/>
              </a:rPr>
              <a:t>TiÕt</a:t>
            </a:r>
            <a:r>
              <a:rPr lang="en-US" sz="6600" b="1" dirty="0" smtClean="0">
                <a:solidFill>
                  <a:schemeClr val="accent2">
                    <a:lumMod val="50000"/>
                  </a:schemeClr>
                </a:solidFill>
                <a:latin typeface=".VnAristote" panose="020B7200000000000000" pitchFamily="34" charset="0"/>
              </a:rPr>
              <a:t> </a:t>
            </a:r>
            <a:r>
              <a:rPr lang="en-US" sz="6600" b="1" dirty="0" smtClean="0">
                <a:solidFill>
                  <a:schemeClr val="accent2">
                    <a:lumMod val="50000"/>
                  </a:schemeClr>
                </a:solidFill>
                <a:latin typeface=".VnAristote" panose="020B7200000000000000" pitchFamily="34" charset="0"/>
              </a:rPr>
              <a:t>176</a:t>
            </a:r>
            <a:endParaRPr lang="en-US" sz="6600" b="1" dirty="0">
              <a:solidFill>
                <a:schemeClr val="accent2">
                  <a:lumMod val="50000"/>
                </a:schemeClr>
              </a:solidFill>
              <a:latin typeface=".VnAristot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1191</Words>
  <Application>Microsoft Office PowerPoint</Application>
  <PresentationFormat>Custom</PresentationFormat>
  <Paragraphs>70</Paragraphs>
  <Slides>30</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微软雅黑</vt:lpstr>
      <vt:lpstr>#9Slide05 SVNClementine</vt:lpstr>
      <vt:lpstr>.VnAristote</vt:lpstr>
      <vt:lpstr>Arial</vt:lpstr>
      <vt:lpstr>Calibri</vt:lpstr>
      <vt:lpstr>Calibri Light</vt:lpstr>
      <vt:lpstr>Cambria</vt:lpstr>
      <vt:lpstr>等线</vt:lpstr>
      <vt:lpstr>Times New Roman</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Windows 10</cp:lastModifiedBy>
  <cp:revision>28</cp:revision>
  <dcterms:created xsi:type="dcterms:W3CDTF">2006-08-16T00:00:00Z</dcterms:created>
  <dcterms:modified xsi:type="dcterms:W3CDTF">2025-03-13T05:58:00Z</dcterms:modified>
  <dc:identifier>DAGU8QCx2sU</dc:identifier>
</cp:coreProperties>
</file>