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3962" r:id="rId3"/>
    <p:sldId id="3963" r:id="rId4"/>
    <p:sldId id="256" r:id="rId5"/>
    <p:sldId id="3964" r:id="rId6"/>
    <p:sldId id="3965" r:id="rId7"/>
    <p:sldId id="3966" r:id="rId8"/>
    <p:sldId id="3968" r:id="rId9"/>
    <p:sldId id="3969" r:id="rId10"/>
    <p:sldId id="3970" r:id="rId11"/>
    <p:sldId id="3971" r:id="rId12"/>
    <p:sldId id="3972" r:id="rId13"/>
    <p:sldId id="3973" r:id="rId14"/>
    <p:sldId id="3974" r:id="rId15"/>
    <p:sldId id="3975" r:id="rId16"/>
    <p:sldId id="3967" r:id="rId17"/>
    <p:sldId id="3976" r:id="rId18"/>
    <p:sldId id="3977" r:id="rId19"/>
    <p:sldId id="3978" r:id="rId20"/>
    <p:sldId id="3979" r:id="rId21"/>
    <p:sldId id="3980" r:id="rId22"/>
    <p:sldId id="3981" r:id="rId23"/>
    <p:sldId id="3982" r:id="rId24"/>
    <p:sldId id="3983" r:id="rId25"/>
    <p:sldId id="3984" r:id="rId2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396" autoAdjust="0"/>
  </p:normalViewPr>
  <p:slideViewPr>
    <p:cSldViewPr>
      <p:cViewPr varScale="1">
        <p:scale>
          <a:sx n="43" d="100"/>
          <a:sy n="43" d="100"/>
        </p:scale>
        <p:origin x="228"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C78DF-69A8-478A-A4ED-67C13CA1034D}"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D8816-DC1B-4E49-A49F-AAC0AAF49CB5}" type="slidenum">
              <a:rPr lang="en-US" smtClean="0"/>
              <a:t>‹#›</a:t>
            </a:fld>
            <a:endParaRPr lang="en-US"/>
          </a:p>
        </p:txBody>
      </p:sp>
    </p:spTree>
    <p:extLst>
      <p:ext uri="{BB962C8B-B14F-4D97-AF65-F5344CB8AC3E}">
        <p14:creationId xmlns:p14="http://schemas.microsoft.com/office/powerpoint/2010/main" val="122760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C64F-BB0E-46F2-9665-AC646217F765}"/>
              </a:ext>
            </a:extLst>
          </p:cNvPr>
          <p:cNvSpPr>
            <a:spLocks noGrp="1"/>
          </p:cNvSpPr>
          <p:nvPr>
            <p:ph type="ctrTitle"/>
          </p:nvPr>
        </p:nvSpPr>
        <p:spPr>
          <a:xfrm>
            <a:off x="2286000" y="1682750"/>
            <a:ext cx="13716000" cy="3581400"/>
          </a:xfrm>
          <a:prstGeom prst="rect">
            <a:avLst/>
          </a:prstGeo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2E8F543C-4C25-45DA-97C4-A4538DDE1BE7}"/>
              </a:ext>
            </a:extLst>
          </p:cNvPr>
          <p:cNvSpPr>
            <a:spLocks noGrp="1"/>
          </p:cNvSpPr>
          <p:nvPr>
            <p:ph type="subTitle" idx="1"/>
          </p:nvPr>
        </p:nvSpPr>
        <p:spPr>
          <a:xfrm>
            <a:off x="2286000" y="5403851"/>
            <a:ext cx="13716000" cy="2482850"/>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665E11B0-E8BD-4B09-ADC3-175AADECFCC9}"/>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3/13/2025</a:t>
            </a:fld>
            <a:endParaRPr lang="en-US"/>
          </a:p>
        </p:txBody>
      </p:sp>
      <p:sp>
        <p:nvSpPr>
          <p:cNvPr id="5" name="Footer Placeholder 4">
            <a:extLst>
              <a:ext uri="{FF2B5EF4-FFF2-40B4-BE49-F238E27FC236}">
                <a16:creationId xmlns:a16="http://schemas.microsoft.com/office/drawing/2014/main" id="{ED897AC5-D535-47BC-98EF-3804FC64B988}"/>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0579B6-B31A-477C-9DB7-9D8E4F8756A2}"/>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55216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DFF83-F809-42FF-9FEB-4BFFEAFAFC50}"/>
              </a:ext>
            </a:extLst>
          </p:cNvPr>
          <p:cNvSpPr>
            <a:spLocks noGrp="1"/>
          </p:cNvSpPr>
          <p:nvPr>
            <p:ph type="title"/>
          </p:nvPr>
        </p:nvSpPr>
        <p:spPr>
          <a:xfrm>
            <a:off x="1257300" y="549277"/>
            <a:ext cx="15773400" cy="19875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89F5949-4E7E-48FF-B602-C5558D2FE6CC}"/>
              </a:ext>
            </a:extLst>
          </p:cNvPr>
          <p:cNvSpPr>
            <a:spLocks noGrp="1"/>
          </p:cNvSpPr>
          <p:nvPr>
            <p:ph idx="1"/>
          </p:nvPr>
        </p:nvSpPr>
        <p:spPr>
          <a:xfrm>
            <a:off x="1257300" y="2740026"/>
            <a:ext cx="15773400" cy="65246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579CA-3D95-4D01-9CB8-86F627DEB89F}"/>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3/13/2025</a:t>
            </a:fld>
            <a:endParaRPr lang="en-US"/>
          </a:p>
        </p:txBody>
      </p:sp>
      <p:sp>
        <p:nvSpPr>
          <p:cNvPr id="5" name="Footer Placeholder 4">
            <a:extLst>
              <a:ext uri="{FF2B5EF4-FFF2-40B4-BE49-F238E27FC236}">
                <a16:creationId xmlns:a16="http://schemas.microsoft.com/office/drawing/2014/main" id="{B61F4B45-0A24-449E-94DD-D8D1D64CFD4D}"/>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03E3FE-901E-4C74-8D8B-C5A3C74A03C1}"/>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775633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FC0E-7026-45A2-B0CB-01DC12824A5E}"/>
              </a:ext>
            </a:extLst>
          </p:cNvPr>
          <p:cNvSpPr>
            <a:spLocks noGrp="1"/>
          </p:cNvSpPr>
          <p:nvPr>
            <p:ph type="title"/>
          </p:nvPr>
        </p:nvSpPr>
        <p:spPr>
          <a:xfrm>
            <a:off x="1247776" y="2565400"/>
            <a:ext cx="15773400" cy="4279900"/>
          </a:xfrm>
          <a:prstGeom prst="rect">
            <a:avLst/>
          </a:prstGeo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D7A02222-9AE0-4290-B885-07CE16F79D34}"/>
              </a:ext>
            </a:extLst>
          </p:cNvPr>
          <p:cNvSpPr>
            <a:spLocks noGrp="1"/>
          </p:cNvSpPr>
          <p:nvPr>
            <p:ph type="body" idx="1"/>
          </p:nvPr>
        </p:nvSpPr>
        <p:spPr>
          <a:xfrm>
            <a:off x="1247776" y="6883400"/>
            <a:ext cx="15773400" cy="2251076"/>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41A188-0C64-4FCB-9638-303E11F4C2FC}"/>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3/13/2025</a:t>
            </a:fld>
            <a:endParaRPr lang="en-US"/>
          </a:p>
        </p:txBody>
      </p:sp>
      <p:sp>
        <p:nvSpPr>
          <p:cNvPr id="5" name="Footer Placeholder 4">
            <a:extLst>
              <a:ext uri="{FF2B5EF4-FFF2-40B4-BE49-F238E27FC236}">
                <a16:creationId xmlns:a16="http://schemas.microsoft.com/office/drawing/2014/main" id="{A3B4011D-2A52-44D8-A9CB-662B504E697A}"/>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137A55-3880-456A-B24C-F77EFAA37CA9}"/>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967202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C0B8-F44B-480B-8B3C-4D4197C758DB}"/>
              </a:ext>
            </a:extLst>
          </p:cNvPr>
          <p:cNvSpPr>
            <a:spLocks noGrp="1"/>
          </p:cNvSpPr>
          <p:nvPr>
            <p:ph type="title"/>
          </p:nvPr>
        </p:nvSpPr>
        <p:spPr>
          <a:xfrm>
            <a:off x="1257300" y="549277"/>
            <a:ext cx="15773400" cy="19875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840D039-53DF-4570-ABF3-8379F690EE53}"/>
              </a:ext>
            </a:extLst>
          </p:cNvPr>
          <p:cNvSpPr>
            <a:spLocks noGrp="1"/>
          </p:cNvSpPr>
          <p:nvPr>
            <p:ph sz="half" idx="1"/>
          </p:nvPr>
        </p:nvSpPr>
        <p:spPr>
          <a:xfrm>
            <a:off x="1257300" y="2740026"/>
            <a:ext cx="7734300" cy="65246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C527F3-8498-4AFA-BA4F-86F419B1F078}"/>
              </a:ext>
            </a:extLst>
          </p:cNvPr>
          <p:cNvSpPr>
            <a:spLocks noGrp="1"/>
          </p:cNvSpPr>
          <p:nvPr>
            <p:ph sz="half" idx="2"/>
          </p:nvPr>
        </p:nvSpPr>
        <p:spPr>
          <a:xfrm>
            <a:off x="9296400" y="2740026"/>
            <a:ext cx="7734300" cy="65246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F7D2CA-F65A-4E17-85A6-1CD7FF6D1D2B}"/>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3/13/2025</a:t>
            </a:fld>
            <a:endParaRPr lang="en-US"/>
          </a:p>
        </p:txBody>
      </p:sp>
      <p:sp>
        <p:nvSpPr>
          <p:cNvPr id="6" name="Footer Placeholder 5">
            <a:extLst>
              <a:ext uri="{FF2B5EF4-FFF2-40B4-BE49-F238E27FC236}">
                <a16:creationId xmlns:a16="http://schemas.microsoft.com/office/drawing/2014/main" id="{1DE8BC47-1ED5-4EC3-BE25-9EE69D67515C}"/>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0DD507-0815-4267-8314-71B2BB48B6A7}"/>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030181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C8962-4BAE-4FB7-A4EF-A3F478BED27D}"/>
              </a:ext>
            </a:extLst>
          </p:cNvPr>
          <p:cNvSpPr>
            <a:spLocks noGrp="1"/>
          </p:cNvSpPr>
          <p:nvPr>
            <p:ph type="title"/>
          </p:nvPr>
        </p:nvSpPr>
        <p:spPr>
          <a:xfrm>
            <a:off x="1260476" y="549277"/>
            <a:ext cx="15773400" cy="198755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4E31A9A-4F6E-4F01-BFB4-0453C9617299}"/>
              </a:ext>
            </a:extLst>
          </p:cNvPr>
          <p:cNvSpPr>
            <a:spLocks noGrp="1"/>
          </p:cNvSpPr>
          <p:nvPr>
            <p:ph type="body" idx="1"/>
          </p:nvPr>
        </p:nvSpPr>
        <p:spPr>
          <a:xfrm>
            <a:off x="1260477" y="2520951"/>
            <a:ext cx="7737474" cy="1238250"/>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B4B3A-B30A-4A45-A7DD-D34577EAB64C}"/>
              </a:ext>
            </a:extLst>
          </p:cNvPr>
          <p:cNvSpPr>
            <a:spLocks noGrp="1"/>
          </p:cNvSpPr>
          <p:nvPr>
            <p:ph sz="half" idx="2"/>
          </p:nvPr>
        </p:nvSpPr>
        <p:spPr>
          <a:xfrm>
            <a:off x="1260477" y="3759200"/>
            <a:ext cx="7737474" cy="5524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BC11C-D7A1-4DE3-9AF3-B7AD14546AFB}"/>
              </a:ext>
            </a:extLst>
          </p:cNvPr>
          <p:cNvSpPr>
            <a:spLocks noGrp="1"/>
          </p:cNvSpPr>
          <p:nvPr>
            <p:ph type="body" sz="quarter" idx="3"/>
          </p:nvPr>
        </p:nvSpPr>
        <p:spPr>
          <a:xfrm>
            <a:off x="9258300" y="2520951"/>
            <a:ext cx="7775576" cy="1238250"/>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7B64C53E-360E-46CC-AB85-CBD9F8B15B85}"/>
              </a:ext>
            </a:extLst>
          </p:cNvPr>
          <p:cNvSpPr>
            <a:spLocks noGrp="1"/>
          </p:cNvSpPr>
          <p:nvPr>
            <p:ph sz="quarter" idx="4"/>
          </p:nvPr>
        </p:nvSpPr>
        <p:spPr>
          <a:xfrm>
            <a:off x="9258300" y="3759200"/>
            <a:ext cx="7775576" cy="5524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511F0-5A9C-4734-BC7C-5DB736D2306B}"/>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3/13/2025</a:t>
            </a:fld>
            <a:endParaRPr lang="en-US"/>
          </a:p>
        </p:txBody>
      </p:sp>
      <p:sp>
        <p:nvSpPr>
          <p:cNvPr id="8" name="Footer Placeholder 7">
            <a:extLst>
              <a:ext uri="{FF2B5EF4-FFF2-40B4-BE49-F238E27FC236}">
                <a16:creationId xmlns:a16="http://schemas.microsoft.com/office/drawing/2014/main" id="{A4E596FE-24F7-45C7-A6A6-8F4DEC6965ED}"/>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6B7F18C-EC0B-488B-A3B7-CD61FC9B8FCC}"/>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1289201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95DF-BF10-4FC6-B18E-0F9540292476}"/>
              </a:ext>
            </a:extLst>
          </p:cNvPr>
          <p:cNvSpPr>
            <a:spLocks noGrp="1"/>
          </p:cNvSpPr>
          <p:nvPr>
            <p:ph type="title"/>
          </p:nvPr>
        </p:nvSpPr>
        <p:spPr>
          <a:xfrm>
            <a:off x="1257300" y="549277"/>
            <a:ext cx="15773400" cy="198755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68D64AA-33B4-4DE5-BCA3-B928352CA40A}"/>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3/13/2025</a:t>
            </a:fld>
            <a:endParaRPr lang="en-US"/>
          </a:p>
        </p:txBody>
      </p:sp>
      <p:sp>
        <p:nvSpPr>
          <p:cNvPr id="4" name="Footer Placeholder 3">
            <a:extLst>
              <a:ext uri="{FF2B5EF4-FFF2-40B4-BE49-F238E27FC236}">
                <a16:creationId xmlns:a16="http://schemas.microsoft.com/office/drawing/2014/main" id="{E761DD4D-614B-4D2D-94F9-85C596B158F2}"/>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F2D72DA-95E2-43AC-B79E-94036A7E4A08}"/>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696800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D94F4-4DCD-424E-A3B0-6CF388921A0F}"/>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3/13/2025</a:t>
            </a:fld>
            <a:endParaRPr lang="en-US"/>
          </a:p>
        </p:txBody>
      </p:sp>
      <p:sp>
        <p:nvSpPr>
          <p:cNvPr id="3" name="Footer Placeholder 2">
            <a:extLst>
              <a:ext uri="{FF2B5EF4-FFF2-40B4-BE49-F238E27FC236}">
                <a16:creationId xmlns:a16="http://schemas.microsoft.com/office/drawing/2014/main" id="{5E4B59CF-2C0E-4116-AE7A-3F77E55D4CFC}"/>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973A3ED-8154-4E23-9794-36BF0262E1C2}"/>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650473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778D-5F70-4437-8D68-4FEB0E6F4246}"/>
              </a:ext>
            </a:extLst>
          </p:cNvPr>
          <p:cNvSpPr>
            <a:spLocks noGrp="1"/>
          </p:cNvSpPr>
          <p:nvPr>
            <p:ph type="title"/>
          </p:nvPr>
        </p:nvSpPr>
        <p:spPr>
          <a:xfrm>
            <a:off x="1260477" y="685800"/>
            <a:ext cx="5899150" cy="2400300"/>
          </a:xfrm>
          <a:prstGeom prst="rect">
            <a:avLst/>
          </a:prstGeo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FB844B98-A5C7-4362-AA94-C5C0BB8A1C35}"/>
              </a:ext>
            </a:extLst>
          </p:cNvPr>
          <p:cNvSpPr>
            <a:spLocks noGrp="1"/>
          </p:cNvSpPr>
          <p:nvPr>
            <p:ph idx="1"/>
          </p:nvPr>
        </p:nvSpPr>
        <p:spPr>
          <a:xfrm>
            <a:off x="7775576" y="1482727"/>
            <a:ext cx="9258300" cy="73088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13C0BD-CE03-4A66-BCFE-2093D07B828A}"/>
              </a:ext>
            </a:extLst>
          </p:cNvPr>
          <p:cNvSpPr>
            <a:spLocks noGrp="1"/>
          </p:cNvSpPr>
          <p:nvPr>
            <p:ph type="body" sz="half" idx="2"/>
          </p:nvPr>
        </p:nvSpPr>
        <p:spPr>
          <a:xfrm>
            <a:off x="1260477" y="3086100"/>
            <a:ext cx="5899150" cy="5718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E462CAC6-A985-4E51-9A17-1F3B80FD5129}"/>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3/13/2025</a:t>
            </a:fld>
            <a:endParaRPr lang="en-US"/>
          </a:p>
        </p:txBody>
      </p:sp>
      <p:sp>
        <p:nvSpPr>
          <p:cNvPr id="6" name="Footer Placeholder 5">
            <a:extLst>
              <a:ext uri="{FF2B5EF4-FFF2-40B4-BE49-F238E27FC236}">
                <a16:creationId xmlns:a16="http://schemas.microsoft.com/office/drawing/2014/main" id="{BC9826F6-3C6F-4C6C-9C6D-57F61947E4CF}"/>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FE6E47-C10C-4834-89D0-97D3186AC3EC}"/>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9124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DF18-CE41-4D1D-AD29-6406F59A997F}"/>
              </a:ext>
            </a:extLst>
          </p:cNvPr>
          <p:cNvSpPr>
            <a:spLocks noGrp="1"/>
          </p:cNvSpPr>
          <p:nvPr>
            <p:ph type="title"/>
          </p:nvPr>
        </p:nvSpPr>
        <p:spPr>
          <a:xfrm>
            <a:off x="1260477" y="685800"/>
            <a:ext cx="5899150" cy="2400300"/>
          </a:xfrm>
          <a:prstGeom prst="rect">
            <a:avLst/>
          </a:prstGeo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97173E0A-12FF-4C8C-B7E2-1B8E6C0D311B}"/>
              </a:ext>
            </a:extLst>
          </p:cNvPr>
          <p:cNvSpPr>
            <a:spLocks noGrp="1"/>
          </p:cNvSpPr>
          <p:nvPr>
            <p:ph type="pic" idx="1"/>
          </p:nvPr>
        </p:nvSpPr>
        <p:spPr>
          <a:xfrm>
            <a:off x="7775576" y="1482727"/>
            <a:ext cx="9258300" cy="73088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DFE48B44-FA62-4BC6-9047-A8C80EE6A3F7}"/>
              </a:ext>
            </a:extLst>
          </p:cNvPr>
          <p:cNvSpPr>
            <a:spLocks noGrp="1"/>
          </p:cNvSpPr>
          <p:nvPr>
            <p:ph type="body" sz="half" idx="2"/>
          </p:nvPr>
        </p:nvSpPr>
        <p:spPr>
          <a:xfrm>
            <a:off x="1260477" y="3086100"/>
            <a:ext cx="5899150" cy="5718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D84CA3DD-4DF7-49A3-8E16-7D25AB50202B}"/>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3/13/2025</a:t>
            </a:fld>
            <a:endParaRPr lang="en-US"/>
          </a:p>
        </p:txBody>
      </p:sp>
      <p:sp>
        <p:nvSpPr>
          <p:cNvPr id="6" name="Footer Placeholder 5">
            <a:extLst>
              <a:ext uri="{FF2B5EF4-FFF2-40B4-BE49-F238E27FC236}">
                <a16:creationId xmlns:a16="http://schemas.microsoft.com/office/drawing/2014/main" id="{1F598B4B-9E5A-43C2-8C53-74D80624ABBE}"/>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0D0094-9D12-4762-85AD-35F0DEBCD8A4}"/>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556918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DD12-4488-44FC-AAF1-4722F5FF62EC}"/>
              </a:ext>
            </a:extLst>
          </p:cNvPr>
          <p:cNvSpPr>
            <a:spLocks noGrp="1"/>
          </p:cNvSpPr>
          <p:nvPr>
            <p:ph type="title"/>
          </p:nvPr>
        </p:nvSpPr>
        <p:spPr>
          <a:xfrm>
            <a:off x="1257300" y="549277"/>
            <a:ext cx="15773400" cy="1987550"/>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464E2A-1B7D-4E4A-A335-63A48B2BA679}"/>
              </a:ext>
            </a:extLst>
          </p:cNvPr>
          <p:cNvSpPr>
            <a:spLocks noGrp="1"/>
          </p:cNvSpPr>
          <p:nvPr>
            <p:ph type="body" orient="vert" idx="1"/>
          </p:nvPr>
        </p:nvSpPr>
        <p:spPr>
          <a:xfrm>
            <a:off x="1257300" y="2740026"/>
            <a:ext cx="15773400" cy="65246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72AA6-1E99-41D0-969C-9A7795C4C052}"/>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3/13/2025</a:t>
            </a:fld>
            <a:endParaRPr lang="en-US"/>
          </a:p>
        </p:txBody>
      </p:sp>
      <p:sp>
        <p:nvSpPr>
          <p:cNvPr id="5" name="Footer Placeholder 4">
            <a:extLst>
              <a:ext uri="{FF2B5EF4-FFF2-40B4-BE49-F238E27FC236}">
                <a16:creationId xmlns:a16="http://schemas.microsoft.com/office/drawing/2014/main" id="{852DA436-9EA7-4F04-8E6F-668600AE6DA3}"/>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C4B2AC-3B32-41CF-8FC0-3C2E6FBE64A3}"/>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552763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E57572-F7CD-414A-B6E8-E8E9D3882456}"/>
              </a:ext>
            </a:extLst>
          </p:cNvPr>
          <p:cNvSpPr>
            <a:spLocks noGrp="1"/>
          </p:cNvSpPr>
          <p:nvPr>
            <p:ph type="title" orient="vert"/>
          </p:nvPr>
        </p:nvSpPr>
        <p:spPr>
          <a:xfrm>
            <a:off x="13087351" y="549277"/>
            <a:ext cx="3943350" cy="8715374"/>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A09426-A716-45F5-80F1-30E16024C32D}"/>
              </a:ext>
            </a:extLst>
          </p:cNvPr>
          <p:cNvSpPr>
            <a:spLocks noGrp="1"/>
          </p:cNvSpPr>
          <p:nvPr>
            <p:ph type="body" orient="vert" idx="1"/>
          </p:nvPr>
        </p:nvSpPr>
        <p:spPr>
          <a:xfrm>
            <a:off x="1257301" y="549277"/>
            <a:ext cx="11525250" cy="871537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6112F-3784-49D9-80E9-B53CC3648D93}"/>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3/13/2025</a:t>
            </a:fld>
            <a:endParaRPr lang="en-US"/>
          </a:p>
        </p:txBody>
      </p:sp>
      <p:sp>
        <p:nvSpPr>
          <p:cNvPr id="5" name="Footer Placeholder 4">
            <a:extLst>
              <a:ext uri="{FF2B5EF4-FFF2-40B4-BE49-F238E27FC236}">
                <a16:creationId xmlns:a16="http://schemas.microsoft.com/office/drawing/2014/main" id="{D785CC08-13F7-4C84-AF3B-0BCFE8169671}"/>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5E4314-CDD8-4767-905F-A6C2114D0223}"/>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096060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6096000" y="663056"/>
            <a:ext cx="6553200" cy="4626156"/>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62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5932059" y="5703176"/>
            <a:ext cx="6767946" cy="647784"/>
          </a:xfrm>
          <a:prstGeom prst="rect">
            <a:avLst/>
          </a:prstGeom>
        </p:spPr>
        <p:txBody>
          <a:bodyPr vert="horz" lIns="0" tIns="40504" rIns="0" bIns="40504" anchor="ctr"/>
          <a:lstStyle>
            <a:lvl1pPr marL="0" indent="0" algn="ctr">
              <a:lnSpc>
                <a:spcPct val="100000"/>
              </a:lnSpc>
              <a:spcBef>
                <a:spcPts val="0"/>
              </a:spcBef>
              <a:buNone/>
              <a:defRPr sz="63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5932059" y="6579026"/>
            <a:ext cx="6767946" cy="342736"/>
          </a:xfrm>
          <a:prstGeom prst="rect">
            <a:avLst/>
          </a:prstGeom>
        </p:spPr>
        <p:txBody>
          <a:bodyPr vert="horz" lIns="0" tIns="40504" rIns="0" bIns="40504" anchor="ctr"/>
          <a:lstStyle>
            <a:lvl1pPr marL="0" indent="0" algn="ctr">
              <a:lnSpc>
                <a:spcPct val="100000"/>
              </a:lnSpc>
              <a:spcBef>
                <a:spcPts val="0"/>
              </a:spcBef>
              <a:spcAft>
                <a:spcPts val="0"/>
              </a:spcAft>
              <a:buNone/>
              <a:defRPr sz="27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5962751" y="7228002"/>
            <a:ext cx="6732058" cy="2305704"/>
          </a:xfrm>
          <a:prstGeom prst="rect">
            <a:avLst/>
          </a:prstGeom>
        </p:spPr>
        <p:txBody>
          <a:bodyPr vert="horz" lIns="0" tIns="0" rIns="0" bIns="0"/>
          <a:lstStyle>
            <a:lvl1pPr marL="0" indent="0" algn="ctr">
              <a:lnSpc>
                <a:spcPct val="130000"/>
              </a:lnSpc>
              <a:buNone/>
              <a:defRPr sz="216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33376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3/13/2025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3/13/2025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3/13/2025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489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20" descr="Ảnh có chứa văn bản, búp bê, mẫu họa&#10;&#10;Mô tả được tạo tự động">
            <a:extLst>
              <a:ext uri="{FF2B5EF4-FFF2-40B4-BE49-F238E27FC236}">
                <a16:creationId xmlns:a16="http://schemas.microsoft.com/office/drawing/2014/main" id="{B62BCC16-D56D-C1FE-92E3-52C7DEE395A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18190" y1="18993" x2="24511" y2="51617"/>
                        <a14:foregroundMark x1="38518" y1="54564" x2="39541" y2="44249"/>
                        <a14:foregroundMark x1="39541" y1="44249" x2="45089" y2="47401"/>
                        <a14:foregroundMark x1="45089" y1="47401" x2="45248" y2="47933"/>
                        <a14:foregroundMark x1="68690" y1="42325" x2="69350" y2="45722"/>
                      </a14:backgroundRemoval>
                    </a14:imgEffect>
                  </a14:imgLayer>
                </a14:imgProps>
              </a:ext>
              <a:ext uri="{28A0092B-C50C-407E-A947-70E740481C1C}">
                <a14:useLocalDpi xmlns:a14="http://schemas.microsoft.com/office/drawing/2010/main" val="0"/>
              </a:ext>
            </a:extLst>
          </a:blip>
          <a:srcRect r="49426"/>
          <a:stretch/>
        </p:blipFill>
        <p:spPr>
          <a:xfrm>
            <a:off x="-689550" y="2871952"/>
            <a:ext cx="7824868" cy="8595840"/>
          </a:xfrm>
          <a:prstGeom prst="rect">
            <a:avLst/>
          </a:prstGeom>
        </p:spPr>
      </p:pic>
      <p:pic>
        <p:nvPicPr>
          <p:cNvPr id="5" name="Hình ảnh 21" descr="Ảnh có chứa văn bản, búp bê, mẫu họa&#10;&#10;Mô tả được tạo tự động">
            <a:extLst>
              <a:ext uri="{FF2B5EF4-FFF2-40B4-BE49-F238E27FC236}">
                <a16:creationId xmlns:a16="http://schemas.microsoft.com/office/drawing/2014/main" id="{28FF066F-7B75-1E3D-65C8-1D37FD87EEC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18190" y1="18993" x2="24511" y2="51617"/>
                        <a14:foregroundMark x1="38518" y1="54564" x2="39541" y2="44249"/>
                        <a14:foregroundMark x1="39541" y1="44249" x2="45089" y2="47401"/>
                        <a14:foregroundMark x1="45089" y1="47401" x2="45248" y2="47933"/>
                        <a14:foregroundMark x1="68690" y1="42325" x2="69350" y2="45722"/>
                      </a14:backgroundRemoval>
                    </a14:imgEffect>
                  </a14:imgLayer>
                </a14:imgProps>
              </a:ext>
              <a:ext uri="{28A0092B-C50C-407E-A947-70E740481C1C}">
                <a14:useLocalDpi xmlns:a14="http://schemas.microsoft.com/office/drawing/2010/main" val="0"/>
              </a:ext>
            </a:extLst>
          </a:blip>
          <a:srcRect l="51155" t="-1623" r="6506" b="1623"/>
          <a:stretch/>
        </p:blipFill>
        <p:spPr>
          <a:xfrm>
            <a:off x="11902189" y="2692068"/>
            <a:ext cx="6550702" cy="8595840"/>
          </a:xfrm>
          <a:prstGeom prst="rect">
            <a:avLst/>
          </a:prstGeom>
        </p:spPr>
      </p:pic>
      <p:pic>
        <p:nvPicPr>
          <p:cNvPr id="6" name="Picture 5">
            <a:extLst>
              <a:ext uri="{FF2B5EF4-FFF2-40B4-BE49-F238E27FC236}">
                <a16:creationId xmlns:a16="http://schemas.microsoft.com/office/drawing/2014/main" id="{93223298-C6DC-3A01-ABA4-255EF48C0C9F}"/>
              </a:ext>
            </a:extLst>
          </p:cNvPr>
          <p:cNvPicPr>
            <a:picLocks noChangeAspect="1"/>
          </p:cNvPicPr>
          <p:nvPr/>
        </p:nvPicPr>
        <p:blipFill>
          <a:blip r:embed="rId4"/>
          <a:stretch>
            <a:fillRect/>
          </a:stretch>
        </p:blipFill>
        <p:spPr>
          <a:xfrm>
            <a:off x="3657600" y="952500"/>
            <a:ext cx="10290940" cy="2145978"/>
          </a:xfrm>
          <a:prstGeom prst="rect">
            <a:avLst/>
          </a:prstGeom>
        </p:spPr>
      </p:pic>
    </p:spTree>
    <p:extLst>
      <p:ext uri="{BB962C8B-B14F-4D97-AF65-F5344CB8AC3E}">
        <p14:creationId xmlns:p14="http://schemas.microsoft.com/office/powerpoint/2010/main" val="291587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1C74F4-A9AB-436C-95B1-F478B2E73B50}"/>
              </a:ext>
            </a:extLst>
          </p:cNvPr>
          <p:cNvSpPr txBox="1"/>
          <p:nvPr/>
        </p:nvSpPr>
        <p:spPr>
          <a:xfrm>
            <a:off x="2286000" y="2628900"/>
            <a:ext cx="14884342" cy="2862322"/>
          </a:xfrm>
          <a:prstGeom prst="rect">
            <a:avLst/>
          </a:prstGeom>
          <a:noFill/>
        </p:spPr>
        <p:txBody>
          <a:bodyPr wrap="square" rtlCol="0">
            <a:spAutoFit/>
          </a:bodyPr>
          <a:lstStyle/>
          <a:p>
            <a:pPr algn="just" defTabSz="1828800"/>
            <a:r>
              <a:rPr lang="vi-VN" sz="6000" dirty="0">
                <a:solidFill>
                  <a:prstClr val="black"/>
                </a:solidFill>
                <a:latin typeface="Cambria" panose="02040503050406030204" pitchFamily="18" charset="0"/>
                <a:ea typeface="Cambria" panose="02040503050406030204" pitchFamily="18" charset="0"/>
              </a:rPr>
              <a:t>Đến Tây Nguyên,</a:t>
            </a:r>
            <a:r>
              <a:rPr lang="vi-VN" sz="6000" dirty="0">
                <a:solidFill>
                  <a:srgbClr val="FF0000"/>
                </a:solidFill>
                <a:latin typeface="Cambria" panose="02040503050406030204" pitchFamily="18" charset="0"/>
                <a:ea typeface="Cambria" panose="02040503050406030204" pitchFamily="18" charset="0"/>
              </a:rPr>
              <a:t>/</a:t>
            </a:r>
            <a:r>
              <a:rPr lang="vi-VN" sz="6000" dirty="0">
                <a:solidFill>
                  <a:prstClr val="black"/>
                </a:solidFill>
                <a:latin typeface="Cambria" panose="02040503050406030204" pitchFamily="18" charset="0"/>
                <a:ea typeface="Cambria" panose="02040503050406030204" pitchFamily="18" charset="0"/>
              </a:rPr>
              <a:t> ta thường được nghe tiếng đàn t’rưng</a:t>
            </a:r>
            <a:r>
              <a:rPr lang="vi-VN" sz="6000" dirty="0">
                <a:solidFill>
                  <a:srgbClr val="FF0000"/>
                </a:solidFill>
                <a:latin typeface="Cambria" panose="02040503050406030204" pitchFamily="18" charset="0"/>
                <a:ea typeface="Cambria" panose="02040503050406030204" pitchFamily="18" charset="0"/>
              </a:rPr>
              <a:t>/</a:t>
            </a:r>
            <a:r>
              <a:rPr lang="vi-VN" sz="6000" dirty="0">
                <a:solidFill>
                  <a:prstClr val="black"/>
                </a:solidFill>
                <a:latin typeface="Cambria" panose="02040503050406030204" pitchFamily="18" charset="0"/>
                <a:ea typeface="Cambria" panose="02040503050406030204" pitchFamily="18" charset="0"/>
              </a:rPr>
              <a:t> ngân dài theo dòng suối,</a:t>
            </a:r>
            <a:r>
              <a:rPr lang="vi-VN" sz="6000" dirty="0">
                <a:solidFill>
                  <a:srgbClr val="FF0000"/>
                </a:solidFill>
                <a:latin typeface="Cambria" panose="02040503050406030204" pitchFamily="18" charset="0"/>
                <a:ea typeface="Cambria" panose="02040503050406030204" pitchFamily="18" charset="0"/>
              </a:rPr>
              <a:t>/</a:t>
            </a:r>
            <a:r>
              <a:rPr lang="vi-VN" sz="6000" dirty="0">
                <a:solidFill>
                  <a:prstClr val="black"/>
                </a:solidFill>
                <a:latin typeface="Cambria" panose="02040503050406030204" pitchFamily="18" charset="0"/>
                <a:ea typeface="Cambria" panose="02040503050406030204" pitchFamily="18" charset="0"/>
              </a:rPr>
              <a:t> hòa cùng tiếng gió</a:t>
            </a:r>
            <a:r>
              <a:rPr lang="vi-VN" sz="6000" dirty="0">
                <a:solidFill>
                  <a:srgbClr val="FF0000"/>
                </a:solidFill>
                <a:latin typeface="Cambria" panose="02040503050406030204" pitchFamily="18" charset="0"/>
                <a:ea typeface="Cambria" panose="02040503050406030204" pitchFamily="18" charset="0"/>
              </a:rPr>
              <a:t>/</a:t>
            </a:r>
            <a:r>
              <a:rPr lang="en-US" sz="6000" dirty="0">
                <a:solidFill>
                  <a:prstClr val="black"/>
                </a:solidFill>
                <a:latin typeface="Cambria" panose="02040503050406030204" pitchFamily="18" charset="0"/>
                <a:ea typeface="Cambria" panose="02040503050406030204" pitchFamily="18" charset="0"/>
              </a:rPr>
              <a:t> </a:t>
            </a:r>
            <a:r>
              <a:rPr lang="vi-VN" sz="6000" dirty="0">
                <a:solidFill>
                  <a:prstClr val="black"/>
                </a:solidFill>
                <a:latin typeface="Cambria" panose="02040503050406030204" pitchFamily="18" charset="0"/>
                <a:ea typeface="Cambria" panose="02040503050406030204" pitchFamily="18" charset="0"/>
              </a:rPr>
              <a:t>trên đồi núi hoang vu</a:t>
            </a:r>
            <a:r>
              <a:rPr lang="vi-VN" sz="6000" dirty="0">
                <a:solidFill>
                  <a:srgbClr val="FF0000"/>
                </a:solidFill>
                <a:latin typeface="Cambria" panose="02040503050406030204" pitchFamily="18" charset="0"/>
                <a:ea typeface="Cambria" panose="02040503050406030204" pitchFamily="18" charset="0"/>
              </a:rPr>
              <a:t>.//</a:t>
            </a:r>
            <a:endParaRPr lang="en-US" sz="6000" dirty="0">
              <a:solidFill>
                <a:srgbClr val="FF000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EE55F4D1-0E5A-65E2-F8FB-34246D8A8E7D}"/>
              </a:ext>
            </a:extLst>
          </p:cNvPr>
          <p:cNvPicPr>
            <a:picLocks noChangeAspect="1"/>
          </p:cNvPicPr>
          <p:nvPr/>
        </p:nvPicPr>
        <p:blipFill>
          <a:blip r:embed="rId2"/>
          <a:stretch>
            <a:fillRect/>
          </a:stretch>
        </p:blipFill>
        <p:spPr>
          <a:xfrm>
            <a:off x="4343400" y="190500"/>
            <a:ext cx="10943268" cy="3231160"/>
          </a:xfrm>
          <a:prstGeom prst="rect">
            <a:avLst/>
          </a:prstGeom>
        </p:spPr>
      </p:pic>
    </p:spTree>
    <p:extLst>
      <p:ext uri="{BB962C8B-B14F-4D97-AF65-F5344CB8AC3E}">
        <p14:creationId xmlns:p14="http://schemas.microsoft.com/office/powerpoint/2010/main" val="193812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Lời nói: Hình chữ nhật với Góc Tròn 2">
            <a:extLst>
              <a:ext uri="{FF2B5EF4-FFF2-40B4-BE49-F238E27FC236}">
                <a16:creationId xmlns:a16="http://schemas.microsoft.com/office/drawing/2014/main" id="{1DD54E99-9693-02F8-2BD8-F09C02A4C022}"/>
              </a:ext>
            </a:extLst>
          </p:cNvPr>
          <p:cNvSpPr/>
          <p:nvPr/>
        </p:nvSpPr>
        <p:spPr>
          <a:xfrm>
            <a:off x="1066800" y="419100"/>
            <a:ext cx="9121242" cy="3758136"/>
          </a:xfrm>
          <a:prstGeom prst="wedgeRoundRectCallout">
            <a:avLst>
              <a:gd name="adj1" fmla="val 49076"/>
              <a:gd name="adj2" fmla="val 68476"/>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r>
              <a:rPr lang="en-US" sz="7200" b="1" dirty="0" err="1" smtClean="0">
                <a:solidFill>
                  <a:srgbClr val="002060"/>
                </a:solidFill>
                <a:latin typeface="Calibri"/>
              </a:rPr>
              <a:t>Giải</a:t>
            </a:r>
            <a:r>
              <a:rPr lang="en-US" sz="7200" b="1" dirty="0" smtClean="0">
                <a:solidFill>
                  <a:srgbClr val="002060"/>
                </a:solidFill>
                <a:latin typeface="Calibri"/>
              </a:rPr>
              <a:t> </a:t>
            </a:r>
            <a:r>
              <a:rPr lang="en-US" sz="7200" b="1" dirty="0" err="1" smtClean="0">
                <a:solidFill>
                  <a:srgbClr val="002060"/>
                </a:solidFill>
                <a:latin typeface="Calibri"/>
              </a:rPr>
              <a:t>nghĩa</a:t>
            </a:r>
            <a:r>
              <a:rPr lang="en-US" sz="7200" b="1" dirty="0" smtClean="0">
                <a:solidFill>
                  <a:srgbClr val="002060"/>
                </a:solidFill>
                <a:latin typeface="Calibri"/>
              </a:rPr>
              <a:t> </a:t>
            </a:r>
            <a:r>
              <a:rPr lang="en-US" sz="7200" b="1" dirty="0" err="1" smtClean="0">
                <a:solidFill>
                  <a:srgbClr val="002060"/>
                </a:solidFill>
                <a:latin typeface="Calibri"/>
              </a:rPr>
              <a:t>từ</a:t>
            </a:r>
            <a:r>
              <a:rPr lang="en-US" sz="7200" b="1" dirty="0">
                <a:solidFill>
                  <a:srgbClr val="002060"/>
                </a:solidFill>
                <a:latin typeface="Calibri"/>
              </a:rPr>
              <a:t>:</a:t>
            </a:r>
          </a:p>
        </p:txBody>
      </p:sp>
      <p:grpSp>
        <p:nvGrpSpPr>
          <p:cNvPr id="5" name="Group 4">
            <a:extLst>
              <a:ext uri="{FF2B5EF4-FFF2-40B4-BE49-F238E27FC236}">
                <a16:creationId xmlns:a16="http://schemas.microsoft.com/office/drawing/2014/main" id="{39263E41-24DE-4DBE-BEE4-FAC17A2C33D7}"/>
              </a:ext>
            </a:extLst>
          </p:cNvPr>
          <p:cNvGrpSpPr/>
          <p:nvPr/>
        </p:nvGrpSpPr>
        <p:grpSpPr>
          <a:xfrm>
            <a:off x="838200" y="2324100"/>
            <a:ext cx="10972799" cy="6067436"/>
            <a:chOff x="3284270" y="1349331"/>
            <a:chExt cx="4680921" cy="3033718"/>
          </a:xfrm>
        </p:grpSpPr>
        <p:grpSp>
          <p:nvGrpSpPr>
            <p:cNvPr id="6" name="Group 5">
              <a:extLst>
                <a:ext uri="{FF2B5EF4-FFF2-40B4-BE49-F238E27FC236}">
                  <a16:creationId xmlns:a16="http://schemas.microsoft.com/office/drawing/2014/main" id="{8A212D00-DF81-42EF-954B-778EBDAA1A15}"/>
                </a:ext>
              </a:extLst>
            </p:cNvPr>
            <p:cNvGrpSpPr/>
            <p:nvPr/>
          </p:nvGrpSpPr>
          <p:grpSpPr>
            <a:xfrm>
              <a:off x="3714640" y="1795888"/>
              <a:ext cx="4250551" cy="2587161"/>
              <a:chOff x="3675727" y="1795889"/>
              <a:chExt cx="4250551" cy="2587161"/>
            </a:xfrm>
          </p:grpSpPr>
          <p:grpSp>
            <p:nvGrpSpPr>
              <p:cNvPr id="8" name="Nhóm 5">
                <a:extLst>
                  <a:ext uri="{FF2B5EF4-FFF2-40B4-BE49-F238E27FC236}">
                    <a16:creationId xmlns:a16="http://schemas.microsoft.com/office/drawing/2014/main" id="{CA4C35BA-C319-131D-506A-875310C695C5}"/>
                  </a:ext>
                </a:extLst>
              </p:cNvPr>
              <p:cNvGrpSpPr/>
              <p:nvPr/>
            </p:nvGrpSpPr>
            <p:grpSpPr>
              <a:xfrm>
                <a:off x="3675727" y="1795889"/>
                <a:ext cx="4250551" cy="2587161"/>
                <a:chOff x="1274163" y="-6088"/>
                <a:chExt cx="6348335" cy="2148770"/>
              </a:xfrm>
            </p:grpSpPr>
            <p:sp>
              <p:nvSpPr>
                <p:cNvPr id="10" name="Hình chữ nhật: Góc Tròn 2">
                  <a:extLst>
                    <a:ext uri="{FF2B5EF4-FFF2-40B4-BE49-F238E27FC236}">
                      <a16:creationId xmlns:a16="http://schemas.microsoft.com/office/drawing/2014/main" id="{9A31E4EF-76FD-75B6-D841-B9D9D228C045}"/>
                    </a:ext>
                  </a:extLst>
                </p:cNvPr>
                <p:cNvSpPr/>
                <p:nvPr/>
              </p:nvSpPr>
              <p:spPr>
                <a:xfrm>
                  <a:off x="1274163" y="-6088"/>
                  <a:ext cx="6348335" cy="1002934"/>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defTabSz="1828800">
                    <a:defRPr/>
                  </a:pPr>
                  <a:endParaRPr lang="en-US" sz="3600">
                    <a:solidFill>
                      <a:prstClr val="black"/>
                    </a:solidFill>
                    <a:latin typeface="Calibri"/>
                  </a:endParaRPr>
                </a:p>
              </p:txBody>
            </p:sp>
            <p:sp>
              <p:nvSpPr>
                <p:cNvPr id="11" name="Hình chữ nhật: Góc Tròn 3">
                  <a:extLst>
                    <a:ext uri="{FF2B5EF4-FFF2-40B4-BE49-F238E27FC236}">
                      <a16:creationId xmlns:a16="http://schemas.microsoft.com/office/drawing/2014/main" id="{4C159726-252A-0EAF-F160-BBB0E7234C9B}"/>
                    </a:ext>
                  </a:extLst>
                </p:cNvPr>
                <p:cNvSpPr/>
                <p:nvPr/>
              </p:nvSpPr>
              <p:spPr>
                <a:xfrm>
                  <a:off x="1274163" y="241469"/>
                  <a:ext cx="6348335" cy="1901213"/>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sz="5600" b="1">
                    <a:solidFill>
                      <a:prstClr val="white"/>
                    </a:solidFill>
                    <a:latin typeface="Calibri"/>
                  </a:endParaRPr>
                </a:p>
              </p:txBody>
            </p:sp>
          </p:grpSp>
          <p:sp>
            <p:nvSpPr>
              <p:cNvPr id="9" name="TextBox 8">
                <a:extLst>
                  <a:ext uri="{FF2B5EF4-FFF2-40B4-BE49-F238E27FC236}">
                    <a16:creationId xmlns:a16="http://schemas.microsoft.com/office/drawing/2014/main" id="{C6013AAB-782C-4BD6-8445-9AFF7B448168}"/>
                  </a:ext>
                </a:extLst>
              </p:cNvPr>
              <p:cNvSpPr txBox="1"/>
              <p:nvPr/>
            </p:nvSpPr>
            <p:spPr>
              <a:xfrm>
                <a:off x="3797966" y="2206582"/>
                <a:ext cx="4095805" cy="2040078"/>
              </a:xfrm>
              <a:prstGeom prst="rect">
                <a:avLst/>
              </a:prstGeom>
              <a:noFill/>
            </p:spPr>
            <p:txBody>
              <a:bodyPr wrap="square" rtlCol="0">
                <a:spAutoFit/>
              </a:bodyPr>
              <a:lstStyle/>
              <a:p>
                <a:pPr marL="0" marR="0" algn="just">
                  <a:lnSpc>
                    <a:spcPct val="120000"/>
                  </a:lnSpc>
                  <a:spcBef>
                    <a:spcPts val="0"/>
                  </a:spcBef>
                  <a:spcAft>
                    <a:spcPts val="0"/>
                  </a:spcAft>
                </a:pPr>
                <a:r>
                  <a:rPr lang="vi-VN" sz="4400" b="1" i="1" dirty="0">
                    <a:effectLst/>
                    <a:latin typeface="Cambria" panose="02040503050406030204" pitchFamily="18" charset="0"/>
                    <a:ea typeface="Cambria" panose="02040503050406030204" pitchFamily="18" charset="0"/>
                  </a:rPr>
                  <a:t>đàn t’rưng</a:t>
                </a:r>
                <a:r>
                  <a:rPr lang="vi-VN" sz="4400" b="1" dirty="0">
                    <a:effectLst/>
                    <a:latin typeface="Cambria" panose="02040503050406030204" pitchFamily="18" charset="0"/>
                    <a:ea typeface="Cambria" panose="02040503050406030204" pitchFamily="18" charset="0"/>
                  </a:rPr>
                  <a:t>: đàn của một số đồng bào dân tộc thiểu số ở Tây Nguyên làm bằng những đoạn nứa dài, ngắn khác nhau, treo trên một cái giá, gõ bằng dùi.</a:t>
                </a:r>
                <a:endParaRPr lang="en-US" sz="4400" b="1" dirty="0">
                  <a:effectLst/>
                  <a:latin typeface="Cambria" panose="02040503050406030204" pitchFamily="18" charset="0"/>
                  <a:ea typeface="Cambria" panose="02040503050406030204" pitchFamily="18" charset="0"/>
                </a:endParaRPr>
              </a:p>
            </p:txBody>
          </p:sp>
        </p:grpSp>
        <p:pic>
          <p:nvPicPr>
            <p:cNvPr id="7" name="Hình ảnh 11" descr="Ảnh có chứa văn bản, đồ họa véc-tơ&#10;&#10;Mô tả được tạo tự động">
              <a:extLst>
                <a:ext uri="{FF2B5EF4-FFF2-40B4-BE49-F238E27FC236}">
                  <a16:creationId xmlns:a16="http://schemas.microsoft.com/office/drawing/2014/main" id="{AD82CD13-2198-3495-E4CE-B88E60050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4270" y="1349331"/>
              <a:ext cx="860740" cy="893115"/>
            </a:xfrm>
            <a:prstGeom prst="rect">
              <a:avLst/>
            </a:prstGeom>
          </p:spPr>
        </p:pic>
      </p:grpSp>
      <p:pic>
        <p:nvPicPr>
          <p:cNvPr id="12" name="Picture 2" descr="Đàn T'rưng, tiếng hát đại ngàn. – ADAM MUZIC">
            <a:extLst>
              <a:ext uri="{FF2B5EF4-FFF2-40B4-BE49-F238E27FC236}">
                <a16:creationId xmlns:a16="http://schemas.microsoft.com/office/drawing/2014/main" id="{EEC3DAF0-219F-F9B1-119D-15FC91F0F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8697" y="3834714"/>
            <a:ext cx="57150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87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013AAB-782C-4BD6-8445-9AFF7B448168}"/>
              </a:ext>
            </a:extLst>
          </p:cNvPr>
          <p:cNvSpPr txBox="1"/>
          <p:nvPr/>
        </p:nvSpPr>
        <p:spPr>
          <a:xfrm>
            <a:off x="381000" y="1181100"/>
            <a:ext cx="10018631" cy="4524316"/>
          </a:xfrm>
          <a:prstGeom prst="rect">
            <a:avLst/>
          </a:prstGeom>
          <a:noFill/>
        </p:spPr>
        <p:txBody>
          <a:bodyPr wrap="square" rtlCol="0">
            <a:spAutoFit/>
          </a:bodyPr>
          <a:lstStyle/>
          <a:p>
            <a:pPr algn="ctr" defTabSz="1828800">
              <a:defRPr/>
            </a:pPr>
            <a:r>
              <a:rPr lang="en-US" sz="7200" b="1" dirty="0" err="1">
                <a:solidFill>
                  <a:srgbClr val="002060"/>
                </a:solidFill>
                <a:latin typeface="Arial-BoldMT"/>
              </a:rPr>
              <a:t>t</a:t>
            </a:r>
            <a:r>
              <a:rPr lang="en-US" sz="7200" b="1" dirty="0" err="1" smtClean="0">
                <a:solidFill>
                  <a:srgbClr val="002060"/>
                </a:solidFill>
                <a:latin typeface="Arial-BoldMT"/>
              </a:rPr>
              <a:t>rỉa</a:t>
            </a:r>
            <a:r>
              <a:rPr lang="en-US" sz="7200" b="1" dirty="0" smtClean="0">
                <a:solidFill>
                  <a:srgbClr val="002060"/>
                </a:solidFill>
                <a:latin typeface="Arial-BoldMT"/>
              </a:rPr>
              <a:t>:</a:t>
            </a:r>
            <a:endParaRPr lang="en-US" sz="7200" dirty="0">
              <a:solidFill>
                <a:srgbClr val="002060"/>
              </a:solidFill>
              <a:latin typeface="ArialMT"/>
            </a:endParaRPr>
          </a:p>
          <a:p>
            <a:pPr algn="ctr" defTabSz="1828800">
              <a:defRPr/>
            </a:pPr>
            <a:r>
              <a:rPr lang="en-US" sz="7200" i="1" dirty="0" err="1">
                <a:solidFill>
                  <a:srgbClr val="002060"/>
                </a:solidFill>
                <a:latin typeface="Arial-ItalicMT"/>
              </a:rPr>
              <a:t>g</a:t>
            </a:r>
            <a:r>
              <a:rPr lang="en-US" sz="7200" i="1" dirty="0" err="1" smtClean="0">
                <a:solidFill>
                  <a:srgbClr val="002060"/>
                </a:solidFill>
                <a:latin typeface="Arial-ItalicMT"/>
              </a:rPr>
              <a:t>ieo</a:t>
            </a:r>
            <a:r>
              <a:rPr lang="en-US" sz="7200" i="1" dirty="0" smtClean="0">
                <a:solidFill>
                  <a:srgbClr val="002060"/>
                </a:solidFill>
                <a:latin typeface="Arial-ItalicMT"/>
              </a:rPr>
              <a:t> </a:t>
            </a:r>
            <a:r>
              <a:rPr lang="en-US" sz="7200" i="1" dirty="0" err="1" smtClean="0">
                <a:solidFill>
                  <a:srgbClr val="002060"/>
                </a:solidFill>
                <a:latin typeface="Arial-ItalicMT"/>
              </a:rPr>
              <a:t>trồng</a:t>
            </a:r>
            <a:r>
              <a:rPr lang="en-US" sz="7200" i="1" dirty="0" smtClean="0">
                <a:solidFill>
                  <a:srgbClr val="002060"/>
                </a:solidFill>
                <a:latin typeface="Arial-ItalicMT"/>
              </a:rPr>
              <a:t> </a:t>
            </a:r>
            <a:r>
              <a:rPr lang="en-US" sz="7200" i="1" dirty="0" err="1" smtClean="0">
                <a:solidFill>
                  <a:srgbClr val="002060"/>
                </a:solidFill>
                <a:latin typeface="Arial-ItalicMT"/>
              </a:rPr>
              <a:t>bằng</a:t>
            </a:r>
            <a:r>
              <a:rPr lang="en-US" sz="7200" i="1" dirty="0" smtClean="0">
                <a:solidFill>
                  <a:srgbClr val="002060"/>
                </a:solidFill>
                <a:latin typeface="Arial-ItalicMT"/>
              </a:rPr>
              <a:t> </a:t>
            </a:r>
            <a:r>
              <a:rPr lang="en-US" sz="7200" i="1" dirty="0" err="1" smtClean="0">
                <a:solidFill>
                  <a:srgbClr val="002060"/>
                </a:solidFill>
                <a:latin typeface="Arial-ItalicMT"/>
              </a:rPr>
              <a:t>cách</a:t>
            </a:r>
            <a:r>
              <a:rPr lang="en-US" sz="7200" i="1" dirty="0" smtClean="0">
                <a:solidFill>
                  <a:srgbClr val="002060"/>
                </a:solidFill>
                <a:latin typeface="Arial-ItalicMT"/>
              </a:rPr>
              <a:t> </a:t>
            </a:r>
            <a:r>
              <a:rPr lang="en-US" sz="7200" i="1" dirty="0" err="1" smtClean="0">
                <a:solidFill>
                  <a:srgbClr val="002060"/>
                </a:solidFill>
                <a:latin typeface="Arial-ItalicMT"/>
              </a:rPr>
              <a:t>tra</a:t>
            </a:r>
            <a:r>
              <a:rPr lang="en-US" sz="7200" i="1" dirty="0" smtClean="0">
                <a:solidFill>
                  <a:srgbClr val="002060"/>
                </a:solidFill>
                <a:latin typeface="Arial-ItalicMT"/>
              </a:rPr>
              <a:t> </a:t>
            </a:r>
            <a:r>
              <a:rPr lang="en-US" sz="7200" i="1" dirty="0" err="1" smtClean="0">
                <a:solidFill>
                  <a:srgbClr val="002060"/>
                </a:solidFill>
                <a:latin typeface="Arial-ItalicMT"/>
              </a:rPr>
              <a:t>hạt</a:t>
            </a:r>
            <a:r>
              <a:rPr lang="en-US" sz="7200" i="1" dirty="0" smtClean="0">
                <a:solidFill>
                  <a:srgbClr val="002060"/>
                </a:solidFill>
                <a:latin typeface="Arial-ItalicMT"/>
              </a:rPr>
              <a:t> </a:t>
            </a:r>
            <a:r>
              <a:rPr lang="en-US" sz="7200" i="1" dirty="0" err="1" smtClean="0">
                <a:solidFill>
                  <a:srgbClr val="002060"/>
                </a:solidFill>
                <a:latin typeface="Arial-ItalicMT"/>
              </a:rPr>
              <a:t>giống</a:t>
            </a:r>
            <a:r>
              <a:rPr lang="en-US" sz="7200" i="1" dirty="0" smtClean="0">
                <a:solidFill>
                  <a:srgbClr val="002060"/>
                </a:solidFill>
                <a:latin typeface="Arial-ItalicMT"/>
              </a:rPr>
              <a:t> </a:t>
            </a:r>
            <a:r>
              <a:rPr lang="en-US" sz="7200" i="1" dirty="0" err="1" smtClean="0">
                <a:solidFill>
                  <a:srgbClr val="002060"/>
                </a:solidFill>
                <a:latin typeface="Arial-ItalicMT"/>
              </a:rPr>
              <a:t>vào</a:t>
            </a:r>
            <a:r>
              <a:rPr lang="en-US" sz="7200" i="1" dirty="0" smtClean="0">
                <a:solidFill>
                  <a:srgbClr val="002060"/>
                </a:solidFill>
                <a:latin typeface="Arial-ItalicMT"/>
              </a:rPr>
              <a:t> </a:t>
            </a:r>
            <a:r>
              <a:rPr lang="en-US" sz="7200" i="1" dirty="0" err="1" smtClean="0">
                <a:solidFill>
                  <a:srgbClr val="002060"/>
                </a:solidFill>
                <a:latin typeface="Arial-ItalicMT"/>
              </a:rPr>
              <a:t>từng</a:t>
            </a:r>
            <a:r>
              <a:rPr lang="en-US" sz="7200" i="1" dirty="0" smtClean="0">
                <a:solidFill>
                  <a:srgbClr val="002060"/>
                </a:solidFill>
                <a:latin typeface="Arial-ItalicMT"/>
              </a:rPr>
              <a:t> </a:t>
            </a:r>
            <a:r>
              <a:rPr lang="en-US" sz="7200" i="1" dirty="0" err="1" smtClean="0">
                <a:solidFill>
                  <a:srgbClr val="002060"/>
                </a:solidFill>
                <a:latin typeface="Arial-ItalicMT"/>
              </a:rPr>
              <a:t>hốc</a:t>
            </a:r>
            <a:r>
              <a:rPr lang="en-US" sz="7200" i="1" dirty="0" smtClean="0">
                <a:solidFill>
                  <a:srgbClr val="002060"/>
                </a:solidFill>
                <a:latin typeface="Arial-ItalicMT"/>
              </a:rPr>
              <a:t> </a:t>
            </a:r>
            <a:r>
              <a:rPr lang="en-US" sz="7200" i="1" dirty="0" err="1" smtClean="0">
                <a:solidFill>
                  <a:srgbClr val="002060"/>
                </a:solidFill>
                <a:latin typeface="Arial-ItalicMT"/>
              </a:rPr>
              <a:t>và</a:t>
            </a:r>
            <a:r>
              <a:rPr lang="en-US" sz="7200" i="1" dirty="0" smtClean="0">
                <a:solidFill>
                  <a:srgbClr val="002060"/>
                </a:solidFill>
                <a:latin typeface="Arial-ItalicMT"/>
              </a:rPr>
              <a:t> </a:t>
            </a:r>
            <a:r>
              <a:rPr lang="en-US" sz="7200" i="1" dirty="0" err="1" smtClean="0">
                <a:solidFill>
                  <a:srgbClr val="002060"/>
                </a:solidFill>
                <a:latin typeface="Arial-ItalicMT"/>
              </a:rPr>
              <a:t>lấp</a:t>
            </a:r>
            <a:r>
              <a:rPr lang="en-US" sz="7200" i="1" dirty="0" smtClean="0">
                <a:solidFill>
                  <a:srgbClr val="002060"/>
                </a:solidFill>
                <a:latin typeface="Arial-ItalicMT"/>
              </a:rPr>
              <a:t> </a:t>
            </a:r>
            <a:r>
              <a:rPr lang="en-US" sz="7200" i="1" dirty="0" err="1" smtClean="0">
                <a:solidFill>
                  <a:srgbClr val="002060"/>
                </a:solidFill>
                <a:latin typeface="Arial-ItalicMT"/>
              </a:rPr>
              <a:t>đất</a:t>
            </a:r>
            <a:r>
              <a:rPr lang="en-US" sz="7200" i="1" dirty="0" smtClean="0">
                <a:solidFill>
                  <a:srgbClr val="002060"/>
                </a:solidFill>
                <a:latin typeface="Arial-ItalicMT"/>
              </a:rPr>
              <a:t> </a:t>
            </a:r>
            <a:r>
              <a:rPr lang="en-US" sz="7200" i="1" dirty="0" err="1" smtClean="0">
                <a:solidFill>
                  <a:srgbClr val="002060"/>
                </a:solidFill>
                <a:latin typeface="Arial-ItalicMT"/>
              </a:rPr>
              <a:t>lên</a:t>
            </a:r>
            <a:endParaRPr lang="en-US" sz="7200" dirty="0">
              <a:solidFill>
                <a:srgbClr val="002060"/>
              </a:solidFill>
              <a:latin typeface="Calibri"/>
            </a:endParaRPr>
          </a:p>
        </p:txBody>
      </p:sp>
      <p:sp>
        <p:nvSpPr>
          <p:cNvPr id="3" name="TextBox 2">
            <a:extLst>
              <a:ext uri="{FF2B5EF4-FFF2-40B4-BE49-F238E27FC236}">
                <a16:creationId xmlns:a16="http://schemas.microsoft.com/office/drawing/2014/main" id="{C6013AAB-782C-4BD6-8445-9AFF7B448168}"/>
              </a:ext>
            </a:extLst>
          </p:cNvPr>
          <p:cNvSpPr txBox="1"/>
          <p:nvPr/>
        </p:nvSpPr>
        <p:spPr>
          <a:xfrm>
            <a:off x="7924800" y="6210300"/>
            <a:ext cx="10018631" cy="2308325"/>
          </a:xfrm>
          <a:prstGeom prst="rect">
            <a:avLst/>
          </a:prstGeom>
          <a:noFill/>
        </p:spPr>
        <p:txBody>
          <a:bodyPr wrap="square" rtlCol="0">
            <a:spAutoFit/>
          </a:bodyPr>
          <a:lstStyle/>
          <a:p>
            <a:pPr algn="ctr" defTabSz="1828800">
              <a:defRPr/>
            </a:pPr>
            <a:r>
              <a:rPr lang="en-US" sz="7200" b="1" dirty="0">
                <a:solidFill>
                  <a:srgbClr val="002060"/>
                </a:solidFill>
                <a:latin typeface="Arial-BoldMT"/>
              </a:rPr>
              <a:t>u</a:t>
            </a:r>
            <a:r>
              <a:rPr lang="en-US" sz="7200" b="1" dirty="0" smtClean="0">
                <a:solidFill>
                  <a:srgbClr val="002060"/>
                </a:solidFill>
                <a:latin typeface="Arial-BoldMT"/>
              </a:rPr>
              <a:t> </a:t>
            </a:r>
            <a:r>
              <a:rPr lang="en-US" sz="7200" b="1" dirty="0" err="1">
                <a:solidFill>
                  <a:srgbClr val="002060"/>
                </a:solidFill>
                <a:latin typeface="Arial-BoldMT"/>
              </a:rPr>
              <a:t>tịch</a:t>
            </a:r>
            <a:endParaRPr lang="en-US" sz="7200" dirty="0">
              <a:solidFill>
                <a:srgbClr val="002060"/>
              </a:solidFill>
              <a:latin typeface="ArialMT"/>
            </a:endParaRPr>
          </a:p>
          <a:p>
            <a:pPr algn="ctr" defTabSz="1828800">
              <a:defRPr/>
            </a:pPr>
            <a:r>
              <a:rPr lang="en-US" sz="7200" i="1" dirty="0" err="1">
                <a:solidFill>
                  <a:srgbClr val="002060"/>
                </a:solidFill>
                <a:latin typeface="Arial-ItalicMT"/>
              </a:rPr>
              <a:t>Vắng</a:t>
            </a:r>
            <a:r>
              <a:rPr lang="en-US" sz="7200" i="1" dirty="0">
                <a:solidFill>
                  <a:srgbClr val="002060"/>
                </a:solidFill>
                <a:latin typeface="Arial-ItalicMT"/>
              </a:rPr>
              <a:t> </a:t>
            </a:r>
            <a:r>
              <a:rPr lang="en-US" sz="7200" i="1" dirty="0" err="1">
                <a:solidFill>
                  <a:srgbClr val="002060"/>
                </a:solidFill>
                <a:latin typeface="Arial-ItalicMT"/>
              </a:rPr>
              <a:t>vẻ</a:t>
            </a:r>
            <a:r>
              <a:rPr lang="en-US" sz="7200" i="1" dirty="0">
                <a:solidFill>
                  <a:srgbClr val="002060"/>
                </a:solidFill>
                <a:latin typeface="Arial-ItalicMT"/>
              </a:rPr>
              <a:t> </a:t>
            </a:r>
            <a:r>
              <a:rPr lang="en-US" sz="7200" i="1" dirty="0" err="1">
                <a:solidFill>
                  <a:srgbClr val="002060"/>
                </a:solidFill>
                <a:latin typeface="Arial-ItalicMT"/>
              </a:rPr>
              <a:t>và</a:t>
            </a:r>
            <a:r>
              <a:rPr lang="en-US" sz="7200" i="1" dirty="0">
                <a:solidFill>
                  <a:srgbClr val="002060"/>
                </a:solidFill>
                <a:latin typeface="Arial-ItalicMT"/>
              </a:rPr>
              <a:t> </a:t>
            </a:r>
            <a:r>
              <a:rPr lang="en-US" sz="7200" i="1" dirty="0" err="1">
                <a:solidFill>
                  <a:srgbClr val="002060"/>
                </a:solidFill>
                <a:latin typeface="Arial-ItalicMT"/>
              </a:rPr>
              <a:t>tĩnh</a:t>
            </a:r>
            <a:r>
              <a:rPr lang="en-US" sz="7200" i="1" dirty="0">
                <a:solidFill>
                  <a:srgbClr val="002060"/>
                </a:solidFill>
                <a:latin typeface="Arial-ItalicMT"/>
              </a:rPr>
              <a:t> </a:t>
            </a:r>
            <a:r>
              <a:rPr lang="en-US" sz="7200" i="1" dirty="0" err="1">
                <a:solidFill>
                  <a:srgbClr val="002060"/>
                </a:solidFill>
                <a:latin typeface="Arial-ItalicMT"/>
              </a:rPr>
              <a:t>mịch</a:t>
            </a:r>
            <a:endParaRPr lang="en-US" sz="7200" dirty="0">
              <a:solidFill>
                <a:srgbClr val="002060"/>
              </a:solidFill>
              <a:latin typeface="Calibri"/>
            </a:endParaRPr>
          </a:p>
        </p:txBody>
      </p:sp>
    </p:spTree>
    <p:extLst>
      <p:ext uri="{BB962C8B-B14F-4D97-AF65-F5344CB8AC3E}">
        <p14:creationId xmlns:p14="http://schemas.microsoft.com/office/powerpoint/2010/main" val="378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4AB329-A1A3-424D-912B-512CBEE7F519}"/>
              </a:ext>
            </a:extLst>
          </p:cNvPr>
          <p:cNvGrpSpPr/>
          <p:nvPr/>
        </p:nvGrpSpPr>
        <p:grpSpPr>
          <a:xfrm>
            <a:off x="8972063" y="328270"/>
            <a:ext cx="9315938" cy="4445852"/>
            <a:chOff x="3696677" y="360307"/>
            <a:chExt cx="4657969" cy="2222926"/>
          </a:xfrm>
        </p:grpSpPr>
        <p:sp>
          <p:nvSpPr>
            <p:cNvPr id="3" name="Rectangle: Rounded Corners 1">
              <a:extLst>
                <a:ext uri="{FF2B5EF4-FFF2-40B4-BE49-F238E27FC236}">
                  <a16:creationId xmlns:a16="http://schemas.microsoft.com/office/drawing/2014/main" id="{D6CF32C5-4D92-49A6-8889-866DF0C2EF93}"/>
                </a:ext>
              </a:extLst>
            </p:cNvPr>
            <p:cNvSpPr/>
            <p:nvPr/>
          </p:nvSpPr>
          <p:spPr>
            <a:xfrm>
              <a:off x="3696677" y="360307"/>
              <a:ext cx="4407877" cy="22229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4" name="Rectangle 3">
              <a:extLst>
                <a:ext uri="{FF2B5EF4-FFF2-40B4-BE49-F238E27FC236}">
                  <a16:creationId xmlns:a16="http://schemas.microsoft.com/office/drawing/2014/main" id="{EBACA7B7-D5AF-45A3-920A-3558A6B2ACBF}"/>
                </a:ext>
              </a:extLst>
            </p:cNvPr>
            <p:cNvSpPr/>
            <p:nvPr/>
          </p:nvSpPr>
          <p:spPr>
            <a:xfrm>
              <a:off x="3719329" y="405722"/>
              <a:ext cx="4635317" cy="2153827"/>
            </a:xfrm>
            <a:prstGeom prst="rect">
              <a:avLst/>
            </a:prstGeom>
          </p:spPr>
          <p:txBody>
            <a:bodyPr wrap="square">
              <a:spAutoFit/>
            </a:bodyPr>
            <a:lstStyle/>
            <a:p>
              <a:pPr defTabSz="1828800">
                <a:lnSpc>
                  <a:spcPct val="120000"/>
                </a:lnSpc>
                <a:buClr>
                  <a:srgbClr val="000000"/>
                </a:buClr>
              </a:pPr>
              <a:r>
                <a:rPr lang="en-US" altLang="zh-CN" sz="5600" b="1" dirty="0">
                  <a:solidFill>
                    <a:srgbClr val="FF0000"/>
                  </a:solidFill>
                  <a:latin typeface="Cambria" panose="02040503050406030204" pitchFamily="18" charset="0"/>
                  <a:ea typeface="Cambria" panose="02040503050406030204" pitchFamily="18" charset="0"/>
                  <a:cs typeface="Calibri" panose="020F0502020204030204" pitchFamily="34" charset="0"/>
                  <a:sym typeface="Arial"/>
                </a:rPr>
                <a:t>            </a:t>
              </a:r>
              <a:r>
                <a:rPr lang="en-US" altLang="zh-CN" sz="6400" b="1" dirty="0" err="1">
                  <a:solidFill>
                    <a:srgbClr val="FF0000"/>
                  </a:solidFill>
                  <a:latin typeface="Cambria" panose="02040503050406030204" pitchFamily="18" charset="0"/>
                  <a:ea typeface="Cambria" panose="02040503050406030204" pitchFamily="18" charset="0"/>
                  <a:cs typeface="Calibri" panose="020F0502020204030204" pitchFamily="34" charset="0"/>
                  <a:sym typeface="Arial"/>
                </a:rPr>
                <a:t>Yêu</a:t>
              </a:r>
              <a:r>
                <a:rPr lang="zh-CN" altLang="en-US" sz="6400" b="1" dirty="0">
                  <a:solidFill>
                    <a:srgbClr val="FF0000"/>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6400" b="1" dirty="0" err="1">
                  <a:solidFill>
                    <a:srgbClr val="FF0000"/>
                  </a:solidFill>
                  <a:latin typeface="Cambria" panose="02040503050406030204" pitchFamily="18" charset="0"/>
                  <a:ea typeface="Cambria" panose="02040503050406030204" pitchFamily="18" charset="0"/>
                  <a:cs typeface="Calibri" panose="020F0502020204030204" pitchFamily="34" charset="0"/>
                  <a:sym typeface="Arial"/>
                </a:rPr>
                <a:t>cầu</a:t>
              </a:r>
              <a:endParaRPr lang="zh-CN" altLang="en-US" sz="5600" b="1" dirty="0">
                <a:solidFill>
                  <a:srgbClr val="FF0000"/>
                </a:solidFill>
                <a:latin typeface="Cambria" panose="02040503050406030204" pitchFamily="18" charset="0"/>
                <a:ea typeface="等线" panose="02010600030101010101" pitchFamily="2" charset="-122"/>
                <a:cs typeface="Calibri" panose="020F0502020204030204" pitchFamily="34" charset="0"/>
                <a:sym typeface="Arial"/>
              </a:endParaRPr>
            </a:p>
            <a:p>
              <a:pPr defTabSz="1828800">
                <a:lnSpc>
                  <a:spcPct val="120000"/>
                </a:lnSpc>
                <a:buClr>
                  <a:srgbClr val="000000"/>
                </a:buClr>
                <a:buSzPts val="2800"/>
              </a:pPr>
              <a:r>
                <a:rPr lang="en-US" altLang="zh-CN" sz="5600" b="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Phân</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công</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đọc</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theo</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đoạn</a:t>
              </a:r>
              <a:endPar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endParaRPr>
            </a:p>
            <a:p>
              <a:pPr defTabSz="1828800">
                <a:lnSpc>
                  <a:spcPct val="120000"/>
                </a:lnSpc>
                <a:buClr>
                  <a:srgbClr val="000000"/>
                </a:buClr>
                <a:buSzPts val="2800"/>
              </a:pPr>
              <a:r>
                <a:rPr lang="en-US" altLang="zh-CN" sz="5600" b="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Tất</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cả</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thành</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viên</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đều</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đọc</a:t>
              </a:r>
              <a:endPar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endParaRPr>
            </a:p>
            <a:p>
              <a:pPr defTabSz="1828800">
                <a:lnSpc>
                  <a:spcPct val="120000"/>
                </a:lnSpc>
                <a:buClr>
                  <a:srgbClr val="000000"/>
                </a:buClr>
                <a:buSzPts val="2800"/>
              </a:pPr>
              <a:r>
                <a:rPr lang="en-US" altLang="zh-CN" sz="5600" b="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Giải</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nghĩa</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từ</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cùng</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nhau</a:t>
              </a:r>
              <a:endPar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507B80FB-50B3-45A3-8A5E-0922257D4DCE}"/>
              </a:ext>
            </a:extLst>
          </p:cNvPr>
          <p:cNvGrpSpPr/>
          <p:nvPr/>
        </p:nvGrpSpPr>
        <p:grpSpPr>
          <a:xfrm>
            <a:off x="5133916" y="5191370"/>
            <a:ext cx="10027932" cy="4823996"/>
            <a:chOff x="2301235" y="2524394"/>
            <a:chExt cx="5013966" cy="2411998"/>
          </a:xfrm>
        </p:grpSpPr>
        <p:sp>
          <p:nvSpPr>
            <p:cNvPr id="6" name="Rectangle: Rounded Corners 9">
              <a:extLst>
                <a:ext uri="{FF2B5EF4-FFF2-40B4-BE49-F238E27FC236}">
                  <a16:creationId xmlns:a16="http://schemas.microsoft.com/office/drawing/2014/main" id="{8B1B638D-0617-4B5C-BBA9-A7F0257C04DF}"/>
                </a:ext>
              </a:extLst>
            </p:cNvPr>
            <p:cNvSpPr/>
            <p:nvPr/>
          </p:nvSpPr>
          <p:spPr>
            <a:xfrm>
              <a:off x="2301235" y="2524394"/>
              <a:ext cx="5013966" cy="2411998"/>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pic>
          <p:nvPicPr>
            <p:cNvPr id="7" name="Picture 6">
              <a:extLst>
                <a:ext uri="{FF2B5EF4-FFF2-40B4-BE49-F238E27FC236}">
                  <a16:creationId xmlns:a16="http://schemas.microsoft.com/office/drawing/2014/main" id="{0F1FE35D-F260-4F2E-AD54-33EBFE15E1C6}"/>
                </a:ext>
              </a:extLst>
            </p:cNvPr>
            <p:cNvPicPr>
              <a:picLocks noChangeAspect="1"/>
            </p:cNvPicPr>
            <p:nvPr/>
          </p:nvPicPr>
          <p:blipFill>
            <a:blip r:embed="rId2"/>
            <a:stretch>
              <a:fillRect/>
            </a:stretch>
          </p:blipFill>
          <p:spPr>
            <a:xfrm>
              <a:off x="2510493" y="2571750"/>
              <a:ext cx="4531169" cy="2279612"/>
            </a:xfrm>
            <a:prstGeom prst="rect">
              <a:avLst/>
            </a:prstGeom>
            <a:noFill/>
          </p:spPr>
        </p:pic>
      </p:grpSp>
      <p:pic>
        <p:nvPicPr>
          <p:cNvPr id="8" name="Picture 7">
            <a:extLst>
              <a:ext uri="{FF2B5EF4-FFF2-40B4-BE49-F238E27FC236}">
                <a16:creationId xmlns:a16="http://schemas.microsoft.com/office/drawing/2014/main" id="{18550762-19D6-3F36-F7C3-982D03A590EF}"/>
              </a:ext>
            </a:extLst>
          </p:cNvPr>
          <p:cNvPicPr>
            <a:picLocks noChangeAspect="1"/>
          </p:cNvPicPr>
          <p:nvPr/>
        </p:nvPicPr>
        <p:blipFill>
          <a:blip r:embed="rId3"/>
          <a:stretch>
            <a:fillRect/>
          </a:stretch>
        </p:blipFill>
        <p:spPr>
          <a:xfrm>
            <a:off x="-381000" y="1409700"/>
            <a:ext cx="8583912" cy="5645385"/>
          </a:xfrm>
          <a:prstGeom prst="rect">
            <a:avLst/>
          </a:prstGeom>
        </p:spPr>
      </p:pic>
    </p:spTree>
    <p:extLst>
      <p:ext uri="{BB962C8B-B14F-4D97-AF65-F5344CB8AC3E}">
        <p14:creationId xmlns:p14="http://schemas.microsoft.com/office/powerpoint/2010/main" val="24449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07B80FB-50B3-45A3-8A5E-0922257D4DCE}"/>
              </a:ext>
            </a:extLst>
          </p:cNvPr>
          <p:cNvGrpSpPr/>
          <p:nvPr/>
        </p:nvGrpSpPr>
        <p:grpSpPr>
          <a:xfrm>
            <a:off x="7671002" y="4675554"/>
            <a:ext cx="10027932" cy="4823996"/>
            <a:chOff x="2301235" y="2524394"/>
            <a:chExt cx="5013966" cy="2411998"/>
          </a:xfrm>
        </p:grpSpPr>
        <p:sp>
          <p:nvSpPr>
            <p:cNvPr id="3" name="Rectangle: Rounded Corners 9">
              <a:extLst>
                <a:ext uri="{FF2B5EF4-FFF2-40B4-BE49-F238E27FC236}">
                  <a16:creationId xmlns:a16="http://schemas.microsoft.com/office/drawing/2014/main" id="{8B1B638D-0617-4B5C-BBA9-A7F0257C04DF}"/>
                </a:ext>
              </a:extLst>
            </p:cNvPr>
            <p:cNvSpPr/>
            <p:nvPr/>
          </p:nvSpPr>
          <p:spPr>
            <a:xfrm>
              <a:off x="2301235" y="2524394"/>
              <a:ext cx="5013966" cy="2411998"/>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sz="3600">
                <a:solidFill>
                  <a:prstClr val="white"/>
                </a:solidFill>
                <a:latin typeface="Calibri"/>
              </a:endParaRPr>
            </a:p>
          </p:txBody>
        </p:sp>
        <p:pic>
          <p:nvPicPr>
            <p:cNvPr id="4" name="Picture 3">
              <a:extLst>
                <a:ext uri="{FF2B5EF4-FFF2-40B4-BE49-F238E27FC236}">
                  <a16:creationId xmlns:a16="http://schemas.microsoft.com/office/drawing/2014/main" id="{0F1FE35D-F260-4F2E-AD54-33EBFE15E1C6}"/>
                </a:ext>
              </a:extLst>
            </p:cNvPr>
            <p:cNvPicPr>
              <a:picLocks noChangeAspect="1"/>
            </p:cNvPicPr>
            <p:nvPr/>
          </p:nvPicPr>
          <p:blipFill>
            <a:blip r:embed="rId2"/>
            <a:stretch>
              <a:fillRect/>
            </a:stretch>
          </p:blipFill>
          <p:spPr>
            <a:xfrm>
              <a:off x="2510493" y="2571750"/>
              <a:ext cx="4531169" cy="2279612"/>
            </a:xfrm>
            <a:prstGeom prst="rect">
              <a:avLst/>
            </a:prstGeom>
            <a:noFill/>
          </p:spPr>
        </p:pic>
      </p:grpSp>
      <p:pic>
        <p:nvPicPr>
          <p:cNvPr id="5" name="Picture 4">
            <a:extLst>
              <a:ext uri="{FF2B5EF4-FFF2-40B4-BE49-F238E27FC236}">
                <a16:creationId xmlns:a16="http://schemas.microsoft.com/office/drawing/2014/main" id="{AC8CD5CD-40E2-531C-1980-E7B4DDAA6A75}"/>
              </a:ext>
            </a:extLst>
          </p:cNvPr>
          <p:cNvPicPr>
            <a:picLocks noChangeAspect="1"/>
          </p:cNvPicPr>
          <p:nvPr/>
        </p:nvPicPr>
        <p:blipFill>
          <a:blip r:embed="rId3"/>
          <a:stretch>
            <a:fillRect/>
          </a:stretch>
        </p:blipFill>
        <p:spPr>
          <a:xfrm>
            <a:off x="-32657" y="1485900"/>
            <a:ext cx="8480271" cy="5474682"/>
          </a:xfrm>
          <a:prstGeom prst="rect">
            <a:avLst/>
          </a:prstGeom>
        </p:spPr>
      </p:pic>
    </p:spTree>
    <p:extLst>
      <p:ext uri="{BB962C8B-B14F-4D97-AF65-F5344CB8AC3E}">
        <p14:creationId xmlns:p14="http://schemas.microsoft.com/office/powerpoint/2010/main" val="263160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2003F-82E6-63F9-A104-ACE176AC824C}"/>
              </a:ext>
            </a:extLst>
          </p:cNvPr>
          <p:cNvPicPr>
            <a:picLocks noChangeAspect="1"/>
          </p:cNvPicPr>
          <p:nvPr/>
        </p:nvPicPr>
        <p:blipFill>
          <a:blip r:embed="rId2"/>
          <a:stretch>
            <a:fillRect/>
          </a:stretch>
        </p:blipFill>
        <p:spPr>
          <a:xfrm>
            <a:off x="4191000" y="2857500"/>
            <a:ext cx="12032726" cy="2971800"/>
          </a:xfrm>
          <a:prstGeom prst="rect">
            <a:avLst/>
          </a:prstGeom>
        </p:spPr>
      </p:pic>
      <p:pic>
        <p:nvPicPr>
          <p:cNvPr id="9" name="Picture 8">
            <a:extLst>
              <a:ext uri="{FF2B5EF4-FFF2-40B4-BE49-F238E27FC236}">
                <a16:creationId xmlns:a16="http://schemas.microsoft.com/office/drawing/2014/main" id="{4BE94DED-E460-7F57-4C32-AF28DFC38E1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906" b="96371" l="5376" r="95079">
                        <a14:foregroundMark x1="38627" y1="47984" x2="40364" y2="78226"/>
                        <a14:foregroundMark x1="37593" y1="66062" x2="21009" y2="48858"/>
                        <a14:foregroundMark x1="18073" y1="63038" x2="9636" y2="74530"/>
                        <a14:foregroundMark x1="21009" y1="66935" x2="20058" y2="69489"/>
                        <a14:foregroundMark x1="31555" y1="83199" x2="38503" y2="78024"/>
                        <a14:foregroundMark x1="22457" y1="77352" x2="28081" y2="80175"/>
                        <a14:foregroundMark x1="20347" y1="44960" x2="20596" y2="46304"/>
                        <a14:foregroundMark x1="45988" y1="17137" x2="51737" y2="20430"/>
                        <a14:foregroundMark x1="48553" y1="81720" x2="58561" y2="89919"/>
                        <a14:foregroundMark x1="63358" y1="10618" x2="64847" y2="71909"/>
                        <a14:foregroundMark x1="67907" y1="59543" x2="78867" y2="58468"/>
                        <a14:foregroundMark x1="78371" y1="55847" x2="80480" y2="46909"/>
                        <a14:foregroundMark x1="82341" y1="60148" x2="94003" y2="61492"/>
                        <a14:foregroundMark x1="79570" y1="66062" x2="88792" y2="68683"/>
                        <a14:foregroundMark x1="80232" y1="78831" x2="84491" y2="76882"/>
                        <a14:foregroundMark x1="64185" y1="10417" x2="77667" y2="23454"/>
                        <a14:foregroundMark x1="71795" y1="86022" x2="72870" y2="88441"/>
                        <a14:foregroundMark x1="41067" y1="46505" x2="40364" y2="49731"/>
                        <a14:foregroundMark x1="41439" y1="45161" x2="41853" y2="45833"/>
                        <a14:foregroundMark x1="69810" y1="84073" x2="70182" y2="87366"/>
                        <a14:backgroundMark x1="61497" y1="82124" x2="63234" y2="84274"/>
                        <a14:backgroundMark x1="56824" y1="78024" x2="57237" y2="79704"/>
                        <a14:backgroundMark x1="57610" y1="80578" x2="60422" y2="81720"/>
                      </a14:backgroundRemoval>
                    </a14:imgEffect>
                  </a14:imgLayer>
                </a14:imgProps>
              </a:ext>
              <a:ext uri="{28A0092B-C50C-407E-A947-70E740481C1C}">
                <a14:useLocalDpi xmlns:a14="http://schemas.microsoft.com/office/drawing/2010/main" val="0"/>
              </a:ext>
            </a:extLst>
          </a:blip>
          <a:stretch>
            <a:fillRect/>
          </a:stretch>
        </p:blipFill>
        <p:spPr>
          <a:xfrm>
            <a:off x="11201400" y="5676900"/>
            <a:ext cx="6791030" cy="4178902"/>
          </a:xfrm>
          <a:prstGeom prst="rect">
            <a:avLst/>
          </a:prstGeom>
        </p:spPr>
      </p:pic>
    </p:spTree>
    <p:extLst>
      <p:ext uri="{BB962C8B-B14F-4D97-AF65-F5344CB8AC3E}">
        <p14:creationId xmlns:p14="http://schemas.microsoft.com/office/powerpoint/2010/main" val="415449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7">
            <a:extLst>
              <a:ext uri="{FF2B5EF4-FFF2-40B4-BE49-F238E27FC236}">
                <a16:creationId xmlns:a16="http://schemas.microsoft.com/office/drawing/2014/main" id="{A02DB622-9481-8A9A-594D-C90910D291A2}"/>
              </a:ext>
            </a:extLst>
          </p:cNvPr>
          <p:cNvGrpSpPr/>
          <p:nvPr/>
        </p:nvGrpSpPr>
        <p:grpSpPr>
          <a:xfrm>
            <a:off x="1585606" y="2313313"/>
            <a:ext cx="13926948" cy="2347006"/>
            <a:chOff x="1049311" y="0"/>
            <a:chExt cx="7015397" cy="1319134"/>
          </a:xfrm>
        </p:grpSpPr>
        <p:sp>
          <p:nvSpPr>
            <p:cNvPr id="3" name="Hình chữ nhật: Góc Tròn 1">
              <a:extLst>
                <a:ext uri="{FF2B5EF4-FFF2-40B4-BE49-F238E27FC236}">
                  <a16:creationId xmlns:a16="http://schemas.microsoft.com/office/drawing/2014/main" id="{07C7446F-AC1C-FA7C-B185-FFE170F00EF4}"/>
                </a:ext>
              </a:extLst>
            </p:cNvPr>
            <p:cNvSpPr/>
            <p:nvPr/>
          </p:nvSpPr>
          <p:spPr>
            <a:xfrm>
              <a:off x="1049311" y="0"/>
              <a:ext cx="7015397" cy="13191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sz="4000">
                <a:solidFill>
                  <a:prstClr val="white"/>
                </a:solidFill>
                <a:latin typeface="Calibri"/>
              </a:endParaRPr>
            </a:p>
          </p:txBody>
        </p:sp>
        <p:sp>
          <p:nvSpPr>
            <p:cNvPr id="4" name="Hình chữ nhật: Góc Tròn 2">
              <a:extLst>
                <a:ext uri="{FF2B5EF4-FFF2-40B4-BE49-F238E27FC236}">
                  <a16:creationId xmlns:a16="http://schemas.microsoft.com/office/drawing/2014/main" id="{BE6F6686-2BDD-10C2-A2B8-0B0D8CBB7928}"/>
                </a:ext>
              </a:extLst>
            </p:cNvPr>
            <p:cNvSpPr/>
            <p:nvPr/>
          </p:nvSpPr>
          <p:spPr>
            <a:xfrm>
              <a:off x="1166970" y="136591"/>
              <a:ext cx="6829208" cy="1027125"/>
            </a:xfrm>
            <a:prstGeom prst="roundRect">
              <a:avLst/>
            </a:prstGeom>
            <a:solidFill>
              <a:schemeClr val="bg1"/>
            </a:solid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r>
                <a:rPr lang="en-US" sz="5600" b="1" dirty="0">
                  <a:solidFill>
                    <a:srgbClr val="002060"/>
                  </a:solidFill>
                  <a:latin typeface="Calibri"/>
                </a:rPr>
                <a:t>1. </a:t>
              </a:r>
              <a:r>
                <a:rPr lang="vi-VN" sz="5600" b="1" dirty="0">
                  <a:solidFill>
                    <a:srgbClr val="002060"/>
                  </a:solidFill>
                  <a:latin typeface="Calibri"/>
                </a:rPr>
                <a:t>Bài đọc nói về điểm nổi bật nào của vùng đất Tây Nguyên?</a:t>
              </a:r>
              <a:endParaRPr lang="en-US" sz="5600" b="1" dirty="0">
                <a:solidFill>
                  <a:srgbClr val="002060"/>
                </a:solidFill>
                <a:latin typeface="Calibri"/>
              </a:endParaRPr>
            </a:p>
          </p:txBody>
        </p:sp>
      </p:grpSp>
      <p:pic>
        <p:nvPicPr>
          <p:cNvPr id="5" name="Picture 4">
            <a:extLst>
              <a:ext uri="{FF2B5EF4-FFF2-40B4-BE49-F238E27FC236}">
                <a16:creationId xmlns:a16="http://schemas.microsoft.com/office/drawing/2014/main" id="{5E62FE1F-12D1-C4B0-91B5-2638C1B0F09B}"/>
              </a:ext>
            </a:extLst>
          </p:cNvPr>
          <p:cNvPicPr>
            <a:picLocks noChangeAspect="1"/>
          </p:cNvPicPr>
          <p:nvPr/>
        </p:nvPicPr>
        <p:blipFill>
          <a:blip r:embed="rId2"/>
          <a:stretch>
            <a:fillRect/>
          </a:stretch>
        </p:blipFill>
        <p:spPr>
          <a:xfrm>
            <a:off x="3124200" y="0"/>
            <a:ext cx="9638611" cy="2475191"/>
          </a:xfrm>
          <a:prstGeom prst="rect">
            <a:avLst/>
          </a:prstGeom>
        </p:spPr>
      </p:pic>
      <p:pic>
        <p:nvPicPr>
          <p:cNvPr id="6" name="Picture 5">
            <a:extLst>
              <a:ext uri="{FF2B5EF4-FFF2-40B4-BE49-F238E27FC236}">
                <a16:creationId xmlns:a16="http://schemas.microsoft.com/office/drawing/2014/main" id="{2DCA2D7A-34B9-80D6-933D-76BBFE56039C}"/>
              </a:ext>
            </a:extLst>
          </p:cNvPr>
          <p:cNvPicPr>
            <a:picLocks noChangeAspect="1"/>
          </p:cNvPicPr>
          <p:nvPr/>
        </p:nvPicPr>
        <p:blipFill>
          <a:blip r:embed="rId3"/>
          <a:stretch>
            <a:fillRect/>
          </a:stretch>
        </p:blipFill>
        <p:spPr>
          <a:xfrm>
            <a:off x="533400" y="5905500"/>
            <a:ext cx="17272715"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4006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7">
            <a:extLst>
              <a:ext uri="{FF2B5EF4-FFF2-40B4-BE49-F238E27FC236}">
                <a16:creationId xmlns:a16="http://schemas.microsoft.com/office/drawing/2014/main" id="{A02DB622-9481-8A9A-594D-C90910D291A2}"/>
              </a:ext>
            </a:extLst>
          </p:cNvPr>
          <p:cNvGrpSpPr/>
          <p:nvPr/>
        </p:nvGrpSpPr>
        <p:grpSpPr>
          <a:xfrm>
            <a:off x="1585606" y="2409391"/>
            <a:ext cx="13872304" cy="2080290"/>
            <a:chOff x="1049311" y="0"/>
            <a:chExt cx="7015397" cy="1319134"/>
          </a:xfrm>
        </p:grpSpPr>
        <p:sp>
          <p:nvSpPr>
            <p:cNvPr id="3" name="Hình chữ nhật: Góc Tròn 1">
              <a:extLst>
                <a:ext uri="{FF2B5EF4-FFF2-40B4-BE49-F238E27FC236}">
                  <a16:creationId xmlns:a16="http://schemas.microsoft.com/office/drawing/2014/main" id="{07C7446F-AC1C-FA7C-B185-FFE170F00EF4}"/>
                </a:ext>
              </a:extLst>
            </p:cNvPr>
            <p:cNvSpPr/>
            <p:nvPr/>
          </p:nvSpPr>
          <p:spPr>
            <a:xfrm>
              <a:off x="1049311" y="0"/>
              <a:ext cx="7015397" cy="13191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sz="4800">
                <a:solidFill>
                  <a:prstClr val="white"/>
                </a:solidFill>
                <a:latin typeface="Calibri"/>
              </a:endParaRPr>
            </a:p>
          </p:txBody>
        </p:sp>
        <p:sp>
          <p:nvSpPr>
            <p:cNvPr id="4" name="Hình chữ nhật: Góc Tròn 2">
              <a:extLst>
                <a:ext uri="{FF2B5EF4-FFF2-40B4-BE49-F238E27FC236}">
                  <a16:creationId xmlns:a16="http://schemas.microsoft.com/office/drawing/2014/main" id="{BE6F6686-2BDD-10C2-A2B8-0B0D8CBB7928}"/>
                </a:ext>
              </a:extLst>
            </p:cNvPr>
            <p:cNvSpPr/>
            <p:nvPr/>
          </p:nvSpPr>
          <p:spPr>
            <a:xfrm>
              <a:off x="1142406" y="87144"/>
              <a:ext cx="6829208" cy="1151333"/>
            </a:xfrm>
            <a:prstGeom prst="roundRect">
              <a:avLst/>
            </a:prstGeom>
            <a:solidFill>
              <a:schemeClr val="bg1"/>
            </a:solid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r>
                <a:rPr lang="en-US" sz="6400" b="1" dirty="0">
                  <a:solidFill>
                    <a:srgbClr val="002060"/>
                  </a:solidFill>
                  <a:latin typeface="Calibri"/>
                </a:rPr>
                <a:t>2. </a:t>
              </a:r>
              <a:r>
                <a:rPr lang="vi-VN" sz="6400" b="1" dirty="0">
                  <a:solidFill>
                    <a:srgbClr val="002060"/>
                  </a:solidFill>
                  <a:latin typeface="Calibri"/>
                </a:rPr>
                <a:t>Tiếng đàn t’rưng gắn bó với người Tây Nguyên như thế nào?</a:t>
              </a:r>
              <a:endParaRPr lang="en-US" sz="6400" b="1" dirty="0">
                <a:solidFill>
                  <a:srgbClr val="002060"/>
                </a:solidFill>
                <a:latin typeface="Calibri"/>
              </a:endParaRPr>
            </a:p>
          </p:txBody>
        </p:sp>
      </p:grpSp>
      <p:grpSp>
        <p:nvGrpSpPr>
          <p:cNvPr id="5" name="Group 4">
            <a:extLst>
              <a:ext uri="{FF2B5EF4-FFF2-40B4-BE49-F238E27FC236}">
                <a16:creationId xmlns:a16="http://schemas.microsoft.com/office/drawing/2014/main" id="{BF6ED5B2-7CC3-4DDA-A162-2295295A12A0}"/>
              </a:ext>
            </a:extLst>
          </p:cNvPr>
          <p:cNvGrpSpPr/>
          <p:nvPr/>
        </p:nvGrpSpPr>
        <p:grpSpPr>
          <a:xfrm>
            <a:off x="3790466" y="4679947"/>
            <a:ext cx="14268934" cy="5195552"/>
            <a:chOff x="313355" y="2011720"/>
            <a:chExt cx="6936152" cy="2597776"/>
          </a:xfrm>
        </p:grpSpPr>
        <p:sp>
          <p:nvSpPr>
            <p:cNvPr id="6" name="Hình chữ nhật: Góc Tròn 15">
              <a:extLst>
                <a:ext uri="{FF2B5EF4-FFF2-40B4-BE49-F238E27FC236}">
                  <a16:creationId xmlns:a16="http://schemas.microsoft.com/office/drawing/2014/main" id="{8BA6F539-5F45-C4E4-4749-14BD721EAF92}"/>
                </a:ext>
              </a:extLst>
            </p:cNvPr>
            <p:cNvSpPr/>
            <p:nvPr/>
          </p:nvSpPr>
          <p:spPr>
            <a:xfrm>
              <a:off x="313355" y="2011720"/>
              <a:ext cx="6936152" cy="2417862"/>
            </a:xfrm>
            <a:custGeom>
              <a:avLst/>
              <a:gdLst>
                <a:gd name="connsiteX0" fmla="*/ 0 w 13872304"/>
                <a:gd name="connsiteY0" fmla="*/ 373173 h 4835724"/>
                <a:gd name="connsiteX1" fmla="*/ 373173 w 13872304"/>
                <a:gd name="connsiteY1" fmla="*/ 0 h 4835724"/>
                <a:gd name="connsiteX2" fmla="*/ 838548 w 13872304"/>
                <a:gd name="connsiteY2" fmla="*/ 0 h 4835724"/>
                <a:gd name="connsiteX3" fmla="*/ 1566442 w 13872304"/>
                <a:gd name="connsiteY3" fmla="*/ 0 h 4835724"/>
                <a:gd name="connsiteX4" fmla="*/ 2294336 w 13872304"/>
                <a:gd name="connsiteY4" fmla="*/ 0 h 4835724"/>
                <a:gd name="connsiteX5" fmla="*/ 2628451 w 13872304"/>
                <a:gd name="connsiteY5" fmla="*/ 0 h 4835724"/>
                <a:gd name="connsiteX6" fmla="*/ 2831307 w 13872304"/>
                <a:gd name="connsiteY6" fmla="*/ 0 h 4835724"/>
                <a:gd name="connsiteX7" fmla="*/ 3427941 w 13872304"/>
                <a:gd name="connsiteY7" fmla="*/ 0 h 4835724"/>
                <a:gd name="connsiteX8" fmla="*/ 3630797 w 13872304"/>
                <a:gd name="connsiteY8" fmla="*/ 0 h 4835724"/>
                <a:gd name="connsiteX9" fmla="*/ 4227432 w 13872304"/>
                <a:gd name="connsiteY9" fmla="*/ 0 h 4835724"/>
                <a:gd name="connsiteX10" fmla="*/ 5086585 w 13872304"/>
                <a:gd name="connsiteY10" fmla="*/ 0 h 4835724"/>
                <a:gd name="connsiteX11" fmla="*/ 5551960 w 13872304"/>
                <a:gd name="connsiteY11" fmla="*/ 0 h 4835724"/>
                <a:gd name="connsiteX12" fmla="*/ 5886075 w 13872304"/>
                <a:gd name="connsiteY12" fmla="*/ 0 h 4835724"/>
                <a:gd name="connsiteX13" fmla="*/ 6745229 w 13872304"/>
                <a:gd name="connsiteY13" fmla="*/ 0 h 4835724"/>
                <a:gd name="connsiteX14" fmla="*/ 7473123 w 13872304"/>
                <a:gd name="connsiteY14" fmla="*/ 0 h 4835724"/>
                <a:gd name="connsiteX15" fmla="*/ 8069757 w 13872304"/>
                <a:gd name="connsiteY15" fmla="*/ 0 h 4835724"/>
                <a:gd name="connsiteX16" fmla="*/ 8797651 w 13872304"/>
                <a:gd name="connsiteY16" fmla="*/ 0 h 4835724"/>
                <a:gd name="connsiteX17" fmla="*/ 9394286 w 13872304"/>
                <a:gd name="connsiteY17" fmla="*/ 0 h 4835724"/>
                <a:gd name="connsiteX18" fmla="*/ 9859661 w 13872304"/>
                <a:gd name="connsiteY18" fmla="*/ 0 h 4835724"/>
                <a:gd name="connsiteX19" fmla="*/ 10587555 w 13872304"/>
                <a:gd name="connsiteY19" fmla="*/ 0 h 4835724"/>
                <a:gd name="connsiteX20" fmla="*/ 10921670 w 13872304"/>
                <a:gd name="connsiteY20" fmla="*/ 0 h 4835724"/>
                <a:gd name="connsiteX21" fmla="*/ 11780824 w 13872304"/>
                <a:gd name="connsiteY21" fmla="*/ 0 h 4835724"/>
                <a:gd name="connsiteX22" fmla="*/ 12639977 w 13872304"/>
                <a:gd name="connsiteY22" fmla="*/ 0 h 4835724"/>
                <a:gd name="connsiteX23" fmla="*/ 13499131 w 13872304"/>
                <a:gd name="connsiteY23" fmla="*/ 0 h 4835724"/>
                <a:gd name="connsiteX24" fmla="*/ 13872304 w 13872304"/>
                <a:gd name="connsiteY24" fmla="*/ 373173 h 4835724"/>
                <a:gd name="connsiteX25" fmla="*/ 13872304 w 13872304"/>
                <a:gd name="connsiteY25" fmla="*/ 916476 h 4835724"/>
                <a:gd name="connsiteX26" fmla="*/ 13872304 w 13872304"/>
                <a:gd name="connsiteY26" fmla="*/ 1459779 h 4835724"/>
                <a:gd name="connsiteX27" fmla="*/ 13872304 w 13872304"/>
                <a:gd name="connsiteY27" fmla="*/ 1962188 h 4835724"/>
                <a:gd name="connsiteX28" fmla="*/ 13872304 w 13872304"/>
                <a:gd name="connsiteY28" fmla="*/ 2587279 h 4835724"/>
                <a:gd name="connsiteX29" fmla="*/ 13872304 w 13872304"/>
                <a:gd name="connsiteY29" fmla="*/ 3130582 h 4835724"/>
                <a:gd name="connsiteX30" fmla="*/ 13872304 w 13872304"/>
                <a:gd name="connsiteY30" fmla="*/ 3632991 h 4835724"/>
                <a:gd name="connsiteX31" fmla="*/ 13872304 w 13872304"/>
                <a:gd name="connsiteY31" fmla="*/ 4462551 h 4835724"/>
                <a:gd name="connsiteX32" fmla="*/ 13499131 w 13872304"/>
                <a:gd name="connsiteY32" fmla="*/ 4835724 h 4835724"/>
                <a:gd name="connsiteX33" fmla="*/ 13033756 w 13872304"/>
                <a:gd name="connsiteY33" fmla="*/ 4835724 h 4835724"/>
                <a:gd name="connsiteX34" fmla="*/ 12699641 w 13872304"/>
                <a:gd name="connsiteY34" fmla="*/ 4835724 h 4835724"/>
                <a:gd name="connsiteX35" fmla="*/ 11840487 w 13872304"/>
                <a:gd name="connsiteY35" fmla="*/ 4835724 h 4835724"/>
                <a:gd name="connsiteX36" fmla="*/ 11637632 w 13872304"/>
                <a:gd name="connsiteY36" fmla="*/ 4835724 h 4835724"/>
                <a:gd name="connsiteX37" fmla="*/ 11434776 w 13872304"/>
                <a:gd name="connsiteY37" fmla="*/ 4835724 h 4835724"/>
                <a:gd name="connsiteX38" fmla="*/ 10575622 w 13872304"/>
                <a:gd name="connsiteY38" fmla="*/ 4835724 h 4835724"/>
                <a:gd name="connsiteX39" fmla="*/ 9716469 w 13872304"/>
                <a:gd name="connsiteY39" fmla="*/ 4835724 h 4835724"/>
                <a:gd name="connsiteX40" fmla="*/ 8988575 w 13872304"/>
                <a:gd name="connsiteY40" fmla="*/ 4835724 h 4835724"/>
                <a:gd name="connsiteX41" fmla="*/ 8260680 w 13872304"/>
                <a:gd name="connsiteY41" fmla="*/ 4835724 h 4835724"/>
                <a:gd name="connsiteX42" fmla="*/ 8057825 w 13872304"/>
                <a:gd name="connsiteY42" fmla="*/ 4835724 h 4835724"/>
                <a:gd name="connsiteX43" fmla="*/ 7854969 w 13872304"/>
                <a:gd name="connsiteY43" fmla="*/ 4835724 h 4835724"/>
                <a:gd name="connsiteX44" fmla="*/ 7389594 w 13872304"/>
                <a:gd name="connsiteY44" fmla="*/ 4835724 h 4835724"/>
                <a:gd name="connsiteX45" fmla="*/ 6530441 w 13872304"/>
                <a:gd name="connsiteY45" fmla="*/ 4835724 h 4835724"/>
                <a:gd name="connsiteX46" fmla="*/ 5802547 w 13872304"/>
                <a:gd name="connsiteY46" fmla="*/ 4835724 h 4835724"/>
                <a:gd name="connsiteX47" fmla="*/ 4943393 w 13872304"/>
                <a:gd name="connsiteY47" fmla="*/ 4835724 h 4835724"/>
                <a:gd name="connsiteX48" fmla="*/ 4215499 w 13872304"/>
                <a:gd name="connsiteY48" fmla="*/ 4835724 h 4835724"/>
                <a:gd name="connsiteX49" fmla="*/ 3356345 w 13872304"/>
                <a:gd name="connsiteY49" fmla="*/ 4835724 h 4835724"/>
                <a:gd name="connsiteX50" fmla="*/ 2759711 w 13872304"/>
                <a:gd name="connsiteY50" fmla="*/ 4835724 h 4835724"/>
                <a:gd name="connsiteX51" fmla="*/ 2294336 w 13872304"/>
                <a:gd name="connsiteY51" fmla="*/ 4835724 h 4835724"/>
                <a:gd name="connsiteX52" fmla="*/ 2091480 w 13872304"/>
                <a:gd name="connsiteY52" fmla="*/ 4835724 h 4835724"/>
                <a:gd name="connsiteX53" fmla="*/ 1888625 w 13872304"/>
                <a:gd name="connsiteY53" fmla="*/ 4835724 h 4835724"/>
                <a:gd name="connsiteX54" fmla="*/ 1291990 w 13872304"/>
                <a:gd name="connsiteY54" fmla="*/ 4835724 h 4835724"/>
                <a:gd name="connsiteX55" fmla="*/ 373173 w 13872304"/>
                <a:gd name="connsiteY55" fmla="*/ 4835724 h 4835724"/>
                <a:gd name="connsiteX56" fmla="*/ 0 w 13872304"/>
                <a:gd name="connsiteY56" fmla="*/ 4462551 h 4835724"/>
                <a:gd name="connsiteX57" fmla="*/ 0 w 13872304"/>
                <a:gd name="connsiteY57" fmla="*/ 3796567 h 4835724"/>
                <a:gd name="connsiteX58" fmla="*/ 0 w 13872304"/>
                <a:gd name="connsiteY58" fmla="*/ 3294157 h 4835724"/>
                <a:gd name="connsiteX59" fmla="*/ 0 w 13872304"/>
                <a:gd name="connsiteY59" fmla="*/ 2832642 h 4835724"/>
                <a:gd name="connsiteX60" fmla="*/ 0 w 13872304"/>
                <a:gd name="connsiteY60" fmla="*/ 2248445 h 4835724"/>
                <a:gd name="connsiteX61" fmla="*/ 0 w 13872304"/>
                <a:gd name="connsiteY61" fmla="*/ 1582460 h 4835724"/>
                <a:gd name="connsiteX62" fmla="*/ 0 w 13872304"/>
                <a:gd name="connsiteY62" fmla="*/ 1120945 h 4835724"/>
                <a:gd name="connsiteX63" fmla="*/ 0 w 13872304"/>
                <a:gd name="connsiteY63" fmla="*/ 373173 h 48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3872304" h="4835724" fill="none" extrusionOk="0">
                  <a:moveTo>
                    <a:pt x="0" y="373173"/>
                  </a:moveTo>
                  <a:cubicBezTo>
                    <a:pt x="22994" y="116430"/>
                    <a:pt x="117439" y="16100"/>
                    <a:pt x="373173" y="0"/>
                  </a:cubicBezTo>
                  <a:cubicBezTo>
                    <a:pt x="533177" y="-9144"/>
                    <a:pt x="614970" y="4997"/>
                    <a:pt x="838548" y="0"/>
                  </a:cubicBezTo>
                  <a:cubicBezTo>
                    <a:pt x="1062126" y="-4997"/>
                    <a:pt x="1312976" y="38645"/>
                    <a:pt x="1566442" y="0"/>
                  </a:cubicBezTo>
                  <a:cubicBezTo>
                    <a:pt x="1819908" y="-38645"/>
                    <a:pt x="2010168" y="39580"/>
                    <a:pt x="2294336" y="0"/>
                  </a:cubicBezTo>
                  <a:cubicBezTo>
                    <a:pt x="2578504" y="-39580"/>
                    <a:pt x="2546968" y="28682"/>
                    <a:pt x="2628451" y="0"/>
                  </a:cubicBezTo>
                  <a:cubicBezTo>
                    <a:pt x="2709935" y="-28682"/>
                    <a:pt x="2767591" y="18470"/>
                    <a:pt x="2831307" y="0"/>
                  </a:cubicBezTo>
                  <a:cubicBezTo>
                    <a:pt x="2895023" y="-18470"/>
                    <a:pt x="3215418" y="69692"/>
                    <a:pt x="3427941" y="0"/>
                  </a:cubicBezTo>
                  <a:cubicBezTo>
                    <a:pt x="3640464" y="-69692"/>
                    <a:pt x="3579850" y="18066"/>
                    <a:pt x="3630797" y="0"/>
                  </a:cubicBezTo>
                  <a:cubicBezTo>
                    <a:pt x="3681744" y="-18066"/>
                    <a:pt x="3969778" y="50846"/>
                    <a:pt x="4227432" y="0"/>
                  </a:cubicBezTo>
                  <a:cubicBezTo>
                    <a:pt x="4485087" y="-50846"/>
                    <a:pt x="4778460" y="90149"/>
                    <a:pt x="5086585" y="0"/>
                  </a:cubicBezTo>
                  <a:cubicBezTo>
                    <a:pt x="5394710" y="-90149"/>
                    <a:pt x="5380911" y="49740"/>
                    <a:pt x="5551960" y="0"/>
                  </a:cubicBezTo>
                  <a:cubicBezTo>
                    <a:pt x="5723010" y="-49740"/>
                    <a:pt x="5805246" y="35889"/>
                    <a:pt x="5886075" y="0"/>
                  </a:cubicBezTo>
                  <a:cubicBezTo>
                    <a:pt x="5966904" y="-35889"/>
                    <a:pt x="6554654" y="55277"/>
                    <a:pt x="6745229" y="0"/>
                  </a:cubicBezTo>
                  <a:cubicBezTo>
                    <a:pt x="6935804" y="-55277"/>
                    <a:pt x="7241896" y="61141"/>
                    <a:pt x="7473123" y="0"/>
                  </a:cubicBezTo>
                  <a:cubicBezTo>
                    <a:pt x="7704350" y="-61141"/>
                    <a:pt x="7876461" y="61071"/>
                    <a:pt x="8069757" y="0"/>
                  </a:cubicBezTo>
                  <a:cubicBezTo>
                    <a:pt x="8263053" y="-61071"/>
                    <a:pt x="8522772" y="42466"/>
                    <a:pt x="8797651" y="0"/>
                  </a:cubicBezTo>
                  <a:cubicBezTo>
                    <a:pt x="9072530" y="-42466"/>
                    <a:pt x="9232141" y="12690"/>
                    <a:pt x="9394286" y="0"/>
                  </a:cubicBezTo>
                  <a:cubicBezTo>
                    <a:pt x="9556432" y="-12690"/>
                    <a:pt x="9728316" y="34119"/>
                    <a:pt x="9859661" y="0"/>
                  </a:cubicBezTo>
                  <a:cubicBezTo>
                    <a:pt x="9991007" y="-34119"/>
                    <a:pt x="10338904" y="5922"/>
                    <a:pt x="10587555" y="0"/>
                  </a:cubicBezTo>
                  <a:cubicBezTo>
                    <a:pt x="10836206" y="-5922"/>
                    <a:pt x="10766596" y="19467"/>
                    <a:pt x="10921670" y="0"/>
                  </a:cubicBezTo>
                  <a:cubicBezTo>
                    <a:pt x="11076745" y="-19467"/>
                    <a:pt x="11358979" y="21648"/>
                    <a:pt x="11780824" y="0"/>
                  </a:cubicBezTo>
                  <a:cubicBezTo>
                    <a:pt x="12202669" y="-21648"/>
                    <a:pt x="12286019" y="48133"/>
                    <a:pt x="12639977" y="0"/>
                  </a:cubicBezTo>
                  <a:cubicBezTo>
                    <a:pt x="12993935" y="-48133"/>
                    <a:pt x="13282480" y="8927"/>
                    <a:pt x="13499131" y="0"/>
                  </a:cubicBezTo>
                  <a:cubicBezTo>
                    <a:pt x="13648259" y="-12307"/>
                    <a:pt x="13858131" y="146720"/>
                    <a:pt x="13872304" y="373173"/>
                  </a:cubicBezTo>
                  <a:cubicBezTo>
                    <a:pt x="13932031" y="597032"/>
                    <a:pt x="13811809" y="697813"/>
                    <a:pt x="13872304" y="916476"/>
                  </a:cubicBezTo>
                  <a:cubicBezTo>
                    <a:pt x="13932799" y="1135139"/>
                    <a:pt x="13818869" y="1319122"/>
                    <a:pt x="13872304" y="1459779"/>
                  </a:cubicBezTo>
                  <a:cubicBezTo>
                    <a:pt x="13925739" y="1600436"/>
                    <a:pt x="13841988" y="1829608"/>
                    <a:pt x="13872304" y="1962188"/>
                  </a:cubicBezTo>
                  <a:cubicBezTo>
                    <a:pt x="13902620" y="2094768"/>
                    <a:pt x="13831075" y="2325797"/>
                    <a:pt x="13872304" y="2587279"/>
                  </a:cubicBezTo>
                  <a:cubicBezTo>
                    <a:pt x="13913533" y="2848761"/>
                    <a:pt x="13839516" y="2925240"/>
                    <a:pt x="13872304" y="3130582"/>
                  </a:cubicBezTo>
                  <a:cubicBezTo>
                    <a:pt x="13905092" y="3335924"/>
                    <a:pt x="13832713" y="3433912"/>
                    <a:pt x="13872304" y="3632991"/>
                  </a:cubicBezTo>
                  <a:cubicBezTo>
                    <a:pt x="13911895" y="3832070"/>
                    <a:pt x="13782662" y="4292368"/>
                    <a:pt x="13872304" y="4462551"/>
                  </a:cubicBezTo>
                  <a:cubicBezTo>
                    <a:pt x="13875744" y="4686351"/>
                    <a:pt x="13700618" y="4890637"/>
                    <a:pt x="13499131" y="4835724"/>
                  </a:cubicBezTo>
                  <a:cubicBezTo>
                    <a:pt x="13381099" y="4842494"/>
                    <a:pt x="13241630" y="4821247"/>
                    <a:pt x="13033756" y="4835724"/>
                  </a:cubicBezTo>
                  <a:cubicBezTo>
                    <a:pt x="12825882" y="4850201"/>
                    <a:pt x="12775972" y="4799422"/>
                    <a:pt x="12699641" y="4835724"/>
                  </a:cubicBezTo>
                  <a:cubicBezTo>
                    <a:pt x="12623311" y="4872026"/>
                    <a:pt x="12092636" y="4773076"/>
                    <a:pt x="11840487" y="4835724"/>
                  </a:cubicBezTo>
                  <a:cubicBezTo>
                    <a:pt x="11588338" y="4898372"/>
                    <a:pt x="11728715" y="4825452"/>
                    <a:pt x="11637632" y="4835724"/>
                  </a:cubicBezTo>
                  <a:cubicBezTo>
                    <a:pt x="11546549" y="4845996"/>
                    <a:pt x="11495780" y="4826125"/>
                    <a:pt x="11434776" y="4835724"/>
                  </a:cubicBezTo>
                  <a:cubicBezTo>
                    <a:pt x="11373772" y="4845323"/>
                    <a:pt x="10986361" y="4817137"/>
                    <a:pt x="10575622" y="4835724"/>
                  </a:cubicBezTo>
                  <a:cubicBezTo>
                    <a:pt x="10164883" y="4854311"/>
                    <a:pt x="10044788" y="4817139"/>
                    <a:pt x="9716469" y="4835724"/>
                  </a:cubicBezTo>
                  <a:cubicBezTo>
                    <a:pt x="9388150" y="4854309"/>
                    <a:pt x="9328115" y="4749817"/>
                    <a:pt x="8988575" y="4835724"/>
                  </a:cubicBezTo>
                  <a:cubicBezTo>
                    <a:pt x="8649035" y="4921631"/>
                    <a:pt x="8447932" y="4755357"/>
                    <a:pt x="8260680" y="4835724"/>
                  </a:cubicBezTo>
                  <a:cubicBezTo>
                    <a:pt x="8073428" y="4916091"/>
                    <a:pt x="8142760" y="4813002"/>
                    <a:pt x="8057825" y="4835724"/>
                  </a:cubicBezTo>
                  <a:cubicBezTo>
                    <a:pt x="7972891" y="4858446"/>
                    <a:pt x="7936979" y="4817642"/>
                    <a:pt x="7854969" y="4835724"/>
                  </a:cubicBezTo>
                  <a:cubicBezTo>
                    <a:pt x="7772959" y="4853806"/>
                    <a:pt x="7552219" y="4819681"/>
                    <a:pt x="7389594" y="4835724"/>
                  </a:cubicBezTo>
                  <a:cubicBezTo>
                    <a:pt x="7226969" y="4851767"/>
                    <a:pt x="6707106" y="4804252"/>
                    <a:pt x="6530441" y="4835724"/>
                  </a:cubicBezTo>
                  <a:cubicBezTo>
                    <a:pt x="6353776" y="4867196"/>
                    <a:pt x="6165000" y="4792284"/>
                    <a:pt x="5802547" y="4835724"/>
                  </a:cubicBezTo>
                  <a:cubicBezTo>
                    <a:pt x="5440094" y="4879164"/>
                    <a:pt x="5179171" y="4788264"/>
                    <a:pt x="4943393" y="4835724"/>
                  </a:cubicBezTo>
                  <a:cubicBezTo>
                    <a:pt x="4707615" y="4883184"/>
                    <a:pt x="4421187" y="4780321"/>
                    <a:pt x="4215499" y="4835724"/>
                  </a:cubicBezTo>
                  <a:cubicBezTo>
                    <a:pt x="4009811" y="4891127"/>
                    <a:pt x="3587783" y="4771689"/>
                    <a:pt x="3356345" y="4835724"/>
                  </a:cubicBezTo>
                  <a:cubicBezTo>
                    <a:pt x="3124907" y="4899759"/>
                    <a:pt x="2919475" y="4812138"/>
                    <a:pt x="2759711" y="4835724"/>
                  </a:cubicBezTo>
                  <a:cubicBezTo>
                    <a:pt x="2599947" y="4859310"/>
                    <a:pt x="2415424" y="4823763"/>
                    <a:pt x="2294336" y="4835724"/>
                  </a:cubicBezTo>
                  <a:cubicBezTo>
                    <a:pt x="2173249" y="4847685"/>
                    <a:pt x="2164635" y="4813698"/>
                    <a:pt x="2091480" y="4835724"/>
                  </a:cubicBezTo>
                  <a:cubicBezTo>
                    <a:pt x="2018325" y="4857750"/>
                    <a:pt x="1989597" y="4813838"/>
                    <a:pt x="1888625" y="4835724"/>
                  </a:cubicBezTo>
                  <a:cubicBezTo>
                    <a:pt x="1787654" y="4857610"/>
                    <a:pt x="1586359" y="4783310"/>
                    <a:pt x="1291990" y="4835724"/>
                  </a:cubicBezTo>
                  <a:cubicBezTo>
                    <a:pt x="997621" y="4888138"/>
                    <a:pt x="602352" y="4828930"/>
                    <a:pt x="373173" y="4835724"/>
                  </a:cubicBezTo>
                  <a:cubicBezTo>
                    <a:pt x="192056" y="4822795"/>
                    <a:pt x="-26796" y="4625304"/>
                    <a:pt x="0" y="4462551"/>
                  </a:cubicBezTo>
                  <a:cubicBezTo>
                    <a:pt x="-7647" y="4272531"/>
                    <a:pt x="24284" y="4027629"/>
                    <a:pt x="0" y="3796567"/>
                  </a:cubicBezTo>
                  <a:cubicBezTo>
                    <a:pt x="-24284" y="3565505"/>
                    <a:pt x="14393" y="3475610"/>
                    <a:pt x="0" y="3294157"/>
                  </a:cubicBezTo>
                  <a:cubicBezTo>
                    <a:pt x="-14393" y="3112704"/>
                    <a:pt x="9386" y="3022965"/>
                    <a:pt x="0" y="2832642"/>
                  </a:cubicBezTo>
                  <a:cubicBezTo>
                    <a:pt x="-9386" y="2642320"/>
                    <a:pt x="16223" y="2392270"/>
                    <a:pt x="0" y="2248445"/>
                  </a:cubicBezTo>
                  <a:cubicBezTo>
                    <a:pt x="-16223" y="2104620"/>
                    <a:pt x="61628" y="1876589"/>
                    <a:pt x="0" y="1582460"/>
                  </a:cubicBezTo>
                  <a:cubicBezTo>
                    <a:pt x="-61628" y="1288331"/>
                    <a:pt x="54348" y="1274441"/>
                    <a:pt x="0" y="1120945"/>
                  </a:cubicBezTo>
                  <a:cubicBezTo>
                    <a:pt x="-54348" y="967449"/>
                    <a:pt x="41049" y="679363"/>
                    <a:pt x="0" y="373173"/>
                  </a:cubicBezTo>
                  <a:close/>
                </a:path>
                <a:path w="13872304" h="4835724" stroke="0" extrusionOk="0">
                  <a:moveTo>
                    <a:pt x="0" y="373173"/>
                  </a:moveTo>
                  <a:cubicBezTo>
                    <a:pt x="-17475" y="167888"/>
                    <a:pt x="172645" y="34635"/>
                    <a:pt x="373173" y="0"/>
                  </a:cubicBezTo>
                  <a:cubicBezTo>
                    <a:pt x="444791" y="-956"/>
                    <a:pt x="498857" y="23909"/>
                    <a:pt x="576029" y="0"/>
                  </a:cubicBezTo>
                  <a:cubicBezTo>
                    <a:pt x="653201" y="-23909"/>
                    <a:pt x="735923" y="8340"/>
                    <a:pt x="778884" y="0"/>
                  </a:cubicBezTo>
                  <a:cubicBezTo>
                    <a:pt x="821846" y="-8340"/>
                    <a:pt x="930438" y="17127"/>
                    <a:pt x="981740" y="0"/>
                  </a:cubicBezTo>
                  <a:cubicBezTo>
                    <a:pt x="1033042" y="-17127"/>
                    <a:pt x="1133623" y="620"/>
                    <a:pt x="1184596" y="0"/>
                  </a:cubicBezTo>
                  <a:cubicBezTo>
                    <a:pt x="1235569" y="-620"/>
                    <a:pt x="1634079" y="8566"/>
                    <a:pt x="1781230" y="0"/>
                  </a:cubicBezTo>
                  <a:cubicBezTo>
                    <a:pt x="1928381" y="-8566"/>
                    <a:pt x="2381271" y="67941"/>
                    <a:pt x="2640384" y="0"/>
                  </a:cubicBezTo>
                  <a:cubicBezTo>
                    <a:pt x="2899497" y="-67941"/>
                    <a:pt x="2963368" y="726"/>
                    <a:pt x="3105759" y="0"/>
                  </a:cubicBezTo>
                  <a:cubicBezTo>
                    <a:pt x="3248150" y="-726"/>
                    <a:pt x="3460636" y="46891"/>
                    <a:pt x="3702393" y="0"/>
                  </a:cubicBezTo>
                  <a:cubicBezTo>
                    <a:pt x="3944150" y="-46891"/>
                    <a:pt x="3963517" y="26204"/>
                    <a:pt x="4167768" y="0"/>
                  </a:cubicBezTo>
                  <a:cubicBezTo>
                    <a:pt x="4372019" y="-26204"/>
                    <a:pt x="4377681" y="14147"/>
                    <a:pt x="4501883" y="0"/>
                  </a:cubicBezTo>
                  <a:cubicBezTo>
                    <a:pt x="4626085" y="-14147"/>
                    <a:pt x="4669855" y="38609"/>
                    <a:pt x="4835999" y="0"/>
                  </a:cubicBezTo>
                  <a:cubicBezTo>
                    <a:pt x="5002143" y="-38609"/>
                    <a:pt x="5109572" y="47876"/>
                    <a:pt x="5301374" y="0"/>
                  </a:cubicBezTo>
                  <a:cubicBezTo>
                    <a:pt x="5493176" y="-47876"/>
                    <a:pt x="5539814" y="21633"/>
                    <a:pt x="5766748" y="0"/>
                  </a:cubicBezTo>
                  <a:cubicBezTo>
                    <a:pt x="5993682" y="-21633"/>
                    <a:pt x="6036554" y="10640"/>
                    <a:pt x="6232123" y="0"/>
                  </a:cubicBezTo>
                  <a:cubicBezTo>
                    <a:pt x="6427692" y="-10640"/>
                    <a:pt x="6525145" y="46248"/>
                    <a:pt x="6697498" y="0"/>
                  </a:cubicBezTo>
                  <a:cubicBezTo>
                    <a:pt x="6869851" y="-46248"/>
                    <a:pt x="7042917" y="51182"/>
                    <a:pt x="7162873" y="0"/>
                  </a:cubicBezTo>
                  <a:cubicBezTo>
                    <a:pt x="7282830" y="-51182"/>
                    <a:pt x="7422011" y="27782"/>
                    <a:pt x="7628248" y="0"/>
                  </a:cubicBezTo>
                  <a:cubicBezTo>
                    <a:pt x="7834486" y="-27782"/>
                    <a:pt x="7872418" y="18703"/>
                    <a:pt x="8093623" y="0"/>
                  </a:cubicBezTo>
                  <a:cubicBezTo>
                    <a:pt x="8314828" y="-18703"/>
                    <a:pt x="8397349" y="25285"/>
                    <a:pt x="8558998" y="0"/>
                  </a:cubicBezTo>
                  <a:cubicBezTo>
                    <a:pt x="8720648" y="-25285"/>
                    <a:pt x="9017422" y="9022"/>
                    <a:pt x="9418151" y="0"/>
                  </a:cubicBezTo>
                  <a:cubicBezTo>
                    <a:pt x="9818880" y="-9022"/>
                    <a:pt x="9596529" y="4309"/>
                    <a:pt x="9752267" y="0"/>
                  </a:cubicBezTo>
                  <a:cubicBezTo>
                    <a:pt x="9908005" y="-4309"/>
                    <a:pt x="9975189" y="3738"/>
                    <a:pt x="10086382" y="0"/>
                  </a:cubicBezTo>
                  <a:cubicBezTo>
                    <a:pt x="10197575" y="-3738"/>
                    <a:pt x="10387205" y="66738"/>
                    <a:pt x="10683016" y="0"/>
                  </a:cubicBezTo>
                  <a:cubicBezTo>
                    <a:pt x="10978827" y="-66738"/>
                    <a:pt x="11083769" y="64654"/>
                    <a:pt x="11410910" y="0"/>
                  </a:cubicBezTo>
                  <a:cubicBezTo>
                    <a:pt x="11738051" y="-64654"/>
                    <a:pt x="11546289" y="3542"/>
                    <a:pt x="11613766" y="0"/>
                  </a:cubicBezTo>
                  <a:cubicBezTo>
                    <a:pt x="11681243" y="-3542"/>
                    <a:pt x="11816804" y="10680"/>
                    <a:pt x="11947881" y="0"/>
                  </a:cubicBezTo>
                  <a:cubicBezTo>
                    <a:pt x="12078959" y="-10680"/>
                    <a:pt x="12468008" y="9663"/>
                    <a:pt x="12675775" y="0"/>
                  </a:cubicBezTo>
                  <a:cubicBezTo>
                    <a:pt x="12883542" y="-9663"/>
                    <a:pt x="13262137" y="70851"/>
                    <a:pt x="13499131" y="0"/>
                  </a:cubicBezTo>
                  <a:cubicBezTo>
                    <a:pt x="13707308" y="25815"/>
                    <a:pt x="13831495" y="181907"/>
                    <a:pt x="13872304" y="373173"/>
                  </a:cubicBezTo>
                  <a:cubicBezTo>
                    <a:pt x="13899061" y="509253"/>
                    <a:pt x="13856950" y="673061"/>
                    <a:pt x="13872304" y="916476"/>
                  </a:cubicBezTo>
                  <a:cubicBezTo>
                    <a:pt x="13887658" y="1159891"/>
                    <a:pt x="13855552" y="1336444"/>
                    <a:pt x="13872304" y="1459779"/>
                  </a:cubicBezTo>
                  <a:cubicBezTo>
                    <a:pt x="13889056" y="1583114"/>
                    <a:pt x="13858319" y="1797686"/>
                    <a:pt x="13872304" y="1962188"/>
                  </a:cubicBezTo>
                  <a:cubicBezTo>
                    <a:pt x="13886289" y="2126690"/>
                    <a:pt x="13872234" y="2330812"/>
                    <a:pt x="13872304" y="2628173"/>
                  </a:cubicBezTo>
                  <a:cubicBezTo>
                    <a:pt x="13872374" y="2925534"/>
                    <a:pt x="13822994" y="2953533"/>
                    <a:pt x="13872304" y="3130582"/>
                  </a:cubicBezTo>
                  <a:cubicBezTo>
                    <a:pt x="13921614" y="3307631"/>
                    <a:pt x="13860303" y="3533126"/>
                    <a:pt x="13872304" y="3755673"/>
                  </a:cubicBezTo>
                  <a:cubicBezTo>
                    <a:pt x="13884305" y="3978220"/>
                    <a:pt x="13809505" y="4208404"/>
                    <a:pt x="13872304" y="4462551"/>
                  </a:cubicBezTo>
                  <a:cubicBezTo>
                    <a:pt x="13888659" y="4696617"/>
                    <a:pt x="13667202" y="4821995"/>
                    <a:pt x="13499131" y="4835724"/>
                  </a:cubicBezTo>
                  <a:cubicBezTo>
                    <a:pt x="13250760" y="4921723"/>
                    <a:pt x="13020489" y="4809246"/>
                    <a:pt x="12639977" y="4835724"/>
                  </a:cubicBezTo>
                  <a:cubicBezTo>
                    <a:pt x="12259465" y="4862202"/>
                    <a:pt x="12201454" y="4779707"/>
                    <a:pt x="11912083" y="4835724"/>
                  </a:cubicBezTo>
                  <a:cubicBezTo>
                    <a:pt x="11622712" y="4891741"/>
                    <a:pt x="11437047" y="4832891"/>
                    <a:pt x="11184189" y="4835724"/>
                  </a:cubicBezTo>
                  <a:cubicBezTo>
                    <a:pt x="10931331" y="4838557"/>
                    <a:pt x="10687790" y="4794524"/>
                    <a:pt x="10456295" y="4835724"/>
                  </a:cubicBezTo>
                  <a:cubicBezTo>
                    <a:pt x="10224800" y="4876924"/>
                    <a:pt x="10084117" y="4831740"/>
                    <a:pt x="9990920" y="4835724"/>
                  </a:cubicBezTo>
                  <a:cubicBezTo>
                    <a:pt x="9897724" y="4839708"/>
                    <a:pt x="9694291" y="4834280"/>
                    <a:pt x="9525546" y="4835724"/>
                  </a:cubicBezTo>
                  <a:cubicBezTo>
                    <a:pt x="9356801" y="4837168"/>
                    <a:pt x="9045991" y="4746516"/>
                    <a:pt x="8666392" y="4835724"/>
                  </a:cubicBezTo>
                  <a:cubicBezTo>
                    <a:pt x="8286793" y="4924932"/>
                    <a:pt x="8450056" y="4812166"/>
                    <a:pt x="8332277" y="4835724"/>
                  </a:cubicBezTo>
                  <a:cubicBezTo>
                    <a:pt x="8214499" y="4859282"/>
                    <a:pt x="7938717" y="4833207"/>
                    <a:pt x="7735642" y="4835724"/>
                  </a:cubicBezTo>
                  <a:cubicBezTo>
                    <a:pt x="7532568" y="4838241"/>
                    <a:pt x="7556537" y="4833446"/>
                    <a:pt x="7401527" y="4835724"/>
                  </a:cubicBezTo>
                  <a:cubicBezTo>
                    <a:pt x="7246517" y="4838002"/>
                    <a:pt x="6874433" y="4802334"/>
                    <a:pt x="6542373" y="4835724"/>
                  </a:cubicBezTo>
                  <a:cubicBezTo>
                    <a:pt x="6210313" y="4869114"/>
                    <a:pt x="6223506" y="4810989"/>
                    <a:pt x="5945739" y="4835724"/>
                  </a:cubicBezTo>
                  <a:cubicBezTo>
                    <a:pt x="5667972" y="4860459"/>
                    <a:pt x="5473093" y="4781370"/>
                    <a:pt x="5086585" y="4835724"/>
                  </a:cubicBezTo>
                  <a:cubicBezTo>
                    <a:pt x="4700077" y="4890078"/>
                    <a:pt x="4840120" y="4800601"/>
                    <a:pt x="4752470" y="4835724"/>
                  </a:cubicBezTo>
                  <a:cubicBezTo>
                    <a:pt x="4664821" y="4870847"/>
                    <a:pt x="4219650" y="4797055"/>
                    <a:pt x="4024576" y="4835724"/>
                  </a:cubicBezTo>
                  <a:cubicBezTo>
                    <a:pt x="3829502" y="4874393"/>
                    <a:pt x="3776885" y="4791465"/>
                    <a:pt x="3559201" y="4835724"/>
                  </a:cubicBezTo>
                  <a:cubicBezTo>
                    <a:pt x="3341518" y="4879983"/>
                    <a:pt x="3118599" y="4812280"/>
                    <a:pt x="2831307" y="4835724"/>
                  </a:cubicBezTo>
                  <a:cubicBezTo>
                    <a:pt x="2544015" y="4859168"/>
                    <a:pt x="2350845" y="4807914"/>
                    <a:pt x="2103413" y="4835724"/>
                  </a:cubicBezTo>
                  <a:cubicBezTo>
                    <a:pt x="1855981" y="4863534"/>
                    <a:pt x="1978247" y="4824969"/>
                    <a:pt x="1900557" y="4835724"/>
                  </a:cubicBezTo>
                  <a:cubicBezTo>
                    <a:pt x="1822867" y="4846479"/>
                    <a:pt x="1547318" y="4795905"/>
                    <a:pt x="1435182" y="4835724"/>
                  </a:cubicBezTo>
                  <a:cubicBezTo>
                    <a:pt x="1323046" y="4875543"/>
                    <a:pt x="1122837" y="4804357"/>
                    <a:pt x="969807" y="4835724"/>
                  </a:cubicBezTo>
                  <a:cubicBezTo>
                    <a:pt x="816777" y="4867091"/>
                    <a:pt x="663430" y="4796727"/>
                    <a:pt x="373173" y="4835724"/>
                  </a:cubicBezTo>
                  <a:cubicBezTo>
                    <a:pt x="179398" y="4834334"/>
                    <a:pt x="44888" y="4634838"/>
                    <a:pt x="0" y="4462551"/>
                  </a:cubicBezTo>
                  <a:cubicBezTo>
                    <a:pt x="-22620" y="4188554"/>
                    <a:pt x="20825" y="4094385"/>
                    <a:pt x="0" y="3837460"/>
                  </a:cubicBezTo>
                  <a:cubicBezTo>
                    <a:pt x="-20825" y="3580535"/>
                    <a:pt x="7652" y="3599489"/>
                    <a:pt x="0" y="3375945"/>
                  </a:cubicBezTo>
                  <a:cubicBezTo>
                    <a:pt x="-7652" y="3152401"/>
                    <a:pt x="15431" y="3109259"/>
                    <a:pt x="0" y="2873536"/>
                  </a:cubicBezTo>
                  <a:cubicBezTo>
                    <a:pt x="-15431" y="2637813"/>
                    <a:pt x="47050" y="2487779"/>
                    <a:pt x="0" y="2248445"/>
                  </a:cubicBezTo>
                  <a:cubicBezTo>
                    <a:pt x="-47050" y="2009111"/>
                    <a:pt x="36003" y="1986421"/>
                    <a:pt x="0" y="1786929"/>
                  </a:cubicBezTo>
                  <a:cubicBezTo>
                    <a:pt x="-36003" y="1587437"/>
                    <a:pt x="34391" y="1443044"/>
                    <a:pt x="0" y="1202733"/>
                  </a:cubicBezTo>
                  <a:cubicBezTo>
                    <a:pt x="-34391" y="962422"/>
                    <a:pt x="65629" y="763356"/>
                    <a:pt x="0" y="373173"/>
                  </a:cubicBezTo>
                  <a:close/>
                </a:path>
              </a:pathLst>
            </a:custGeom>
            <a:solidFill>
              <a:schemeClr val="bg1"/>
            </a:solidFill>
            <a:ln w="38100">
              <a:solidFill>
                <a:srgbClr val="00B0F0"/>
              </a:solidFill>
              <a:extLst>
                <a:ext uri="{C807C97D-BFC1-408E-A445-0C87EB9F89A2}">
                  <ask:lineSketchStyleProps xmlns:ask="http://schemas.microsoft.com/office/drawing/2018/sketchyshapes" xmlns="" sd="2870749793">
                    <a:custGeom>
                      <a:avLst/>
                      <a:gdLst>
                        <a:gd name="connsiteX0" fmla="*/ 0 w 14268934"/>
                        <a:gd name="connsiteY0" fmla="*/ 373173 h 4835724"/>
                        <a:gd name="connsiteX1" fmla="*/ 373173 w 14268934"/>
                        <a:gd name="connsiteY1" fmla="*/ 0 h 4835724"/>
                        <a:gd name="connsiteX2" fmla="*/ 690660 w 14268934"/>
                        <a:gd name="connsiteY2" fmla="*/ 0 h 4835724"/>
                        <a:gd name="connsiteX3" fmla="*/ 1278598 w 14268934"/>
                        <a:gd name="connsiteY3" fmla="*/ 0 h 4835724"/>
                        <a:gd name="connsiteX4" fmla="*/ 1460859 w 14268934"/>
                        <a:gd name="connsiteY4" fmla="*/ 0 h 4835724"/>
                        <a:gd name="connsiteX5" fmla="*/ 2048798 w 14268934"/>
                        <a:gd name="connsiteY5" fmla="*/ 0 h 4835724"/>
                        <a:gd name="connsiteX6" fmla="*/ 2907188 w 14268934"/>
                        <a:gd name="connsiteY6" fmla="*/ 0 h 4835724"/>
                        <a:gd name="connsiteX7" fmla="*/ 3359901 w 14268934"/>
                        <a:gd name="connsiteY7" fmla="*/ 0 h 4835724"/>
                        <a:gd name="connsiteX8" fmla="*/ 3677388 w 14268934"/>
                        <a:gd name="connsiteY8" fmla="*/ 0 h 4835724"/>
                        <a:gd name="connsiteX9" fmla="*/ 4535778 w 14268934"/>
                        <a:gd name="connsiteY9" fmla="*/ 0 h 4835724"/>
                        <a:gd name="connsiteX10" fmla="*/ 5258943 w 14268934"/>
                        <a:gd name="connsiteY10" fmla="*/ 0 h 4835724"/>
                        <a:gd name="connsiteX11" fmla="*/ 5846881 w 14268934"/>
                        <a:gd name="connsiteY11" fmla="*/ 0 h 4835724"/>
                        <a:gd name="connsiteX12" fmla="*/ 6570046 w 14268934"/>
                        <a:gd name="connsiteY12" fmla="*/ 0 h 4835724"/>
                        <a:gd name="connsiteX13" fmla="*/ 7157985 w 14268934"/>
                        <a:gd name="connsiteY13" fmla="*/ 0 h 4835724"/>
                        <a:gd name="connsiteX14" fmla="*/ 7610697 w 14268934"/>
                        <a:gd name="connsiteY14" fmla="*/ 0 h 4835724"/>
                        <a:gd name="connsiteX15" fmla="*/ 8333862 w 14268934"/>
                        <a:gd name="connsiteY15" fmla="*/ 0 h 4835724"/>
                        <a:gd name="connsiteX16" fmla="*/ 8651349 w 14268934"/>
                        <a:gd name="connsiteY16" fmla="*/ 0 h 4835724"/>
                        <a:gd name="connsiteX17" fmla="*/ 9509739 w 14268934"/>
                        <a:gd name="connsiteY17" fmla="*/ 0 h 4835724"/>
                        <a:gd name="connsiteX18" fmla="*/ 10368129 w 14268934"/>
                        <a:gd name="connsiteY18" fmla="*/ 0 h 4835724"/>
                        <a:gd name="connsiteX19" fmla="*/ 11226520 w 14268934"/>
                        <a:gd name="connsiteY19" fmla="*/ 0 h 4835724"/>
                        <a:gd name="connsiteX20" fmla="*/ 11814458 w 14268934"/>
                        <a:gd name="connsiteY20" fmla="*/ 0 h 4835724"/>
                        <a:gd name="connsiteX21" fmla="*/ 12267171 w 14268934"/>
                        <a:gd name="connsiteY21" fmla="*/ 0 h 4835724"/>
                        <a:gd name="connsiteX22" fmla="*/ 12584658 w 14268934"/>
                        <a:gd name="connsiteY22" fmla="*/ 0 h 4835724"/>
                        <a:gd name="connsiteX23" fmla="*/ 13037371 w 14268934"/>
                        <a:gd name="connsiteY23" fmla="*/ 0 h 4835724"/>
                        <a:gd name="connsiteX24" fmla="*/ 13354857 w 14268934"/>
                        <a:gd name="connsiteY24" fmla="*/ 0 h 4835724"/>
                        <a:gd name="connsiteX25" fmla="*/ 13895761 w 14268934"/>
                        <a:gd name="connsiteY25" fmla="*/ 0 h 4835724"/>
                        <a:gd name="connsiteX26" fmla="*/ 14268934 w 14268934"/>
                        <a:gd name="connsiteY26" fmla="*/ 373173 h 4835724"/>
                        <a:gd name="connsiteX27" fmla="*/ 14268934 w 14268934"/>
                        <a:gd name="connsiteY27" fmla="*/ 916476 h 4835724"/>
                        <a:gd name="connsiteX28" fmla="*/ 14268934 w 14268934"/>
                        <a:gd name="connsiteY28" fmla="*/ 1377992 h 4835724"/>
                        <a:gd name="connsiteX29" fmla="*/ 14268934 w 14268934"/>
                        <a:gd name="connsiteY29" fmla="*/ 1880401 h 4835724"/>
                        <a:gd name="connsiteX30" fmla="*/ 14268934 w 14268934"/>
                        <a:gd name="connsiteY30" fmla="*/ 2505492 h 4835724"/>
                        <a:gd name="connsiteX31" fmla="*/ 14268934 w 14268934"/>
                        <a:gd name="connsiteY31" fmla="*/ 3007901 h 4835724"/>
                        <a:gd name="connsiteX32" fmla="*/ 14268934 w 14268934"/>
                        <a:gd name="connsiteY32" fmla="*/ 3673885 h 4835724"/>
                        <a:gd name="connsiteX33" fmla="*/ 14268934 w 14268934"/>
                        <a:gd name="connsiteY33" fmla="*/ 4462551 h 4835724"/>
                        <a:gd name="connsiteX34" fmla="*/ 13895761 w 14268934"/>
                        <a:gd name="connsiteY34" fmla="*/ 4835724 h 4835724"/>
                        <a:gd name="connsiteX35" fmla="*/ 13713500 w 14268934"/>
                        <a:gd name="connsiteY35" fmla="*/ 4835724 h 4835724"/>
                        <a:gd name="connsiteX36" fmla="*/ 12990336 w 14268934"/>
                        <a:gd name="connsiteY36" fmla="*/ 4835724 h 4835724"/>
                        <a:gd name="connsiteX37" fmla="*/ 12267171 w 14268934"/>
                        <a:gd name="connsiteY37" fmla="*/ 4835724 h 4835724"/>
                        <a:gd name="connsiteX38" fmla="*/ 12084910 w 14268934"/>
                        <a:gd name="connsiteY38" fmla="*/ 4835724 h 4835724"/>
                        <a:gd name="connsiteX39" fmla="*/ 11902649 w 14268934"/>
                        <a:gd name="connsiteY39" fmla="*/ 4835724 h 4835724"/>
                        <a:gd name="connsiteX40" fmla="*/ 11449936 w 14268934"/>
                        <a:gd name="connsiteY40" fmla="*/ 4835724 h 4835724"/>
                        <a:gd name="connsiteX41" fmla="*/ 10591546 w 14268934"/>
                        <a:gd name="connsiteY41" fmla="*/ 4835724 h 4835724"/>
                        <a:gd name="connsiteX42" fmla="*/ 9868382 w 14268934"/>
                        <a:gd name="connsiteY42" fmla="*/ 4835724 h 4835724"/>
                        <a:gd name="connsiteX43" fmla="*/ 9009991 w 14268934"/>
                        <a:gd name="connsiteY43" fmla="*/ 4835724 h 4835724"/>
                        <a:gd name="connsiteX44" fmla="*/ 8286827 w 14268934"/>
                        <a:gd name="connsiteY44" fmla="*/ 4835724 h 4835724"/>
                        <a:gd name="connsiteX45" fmla="*/ 7428436 w 14268934"/>
                        <a:gd name="connsiteY45" fmla="*/ 4835724 h 4835724"/>
                        <a:gd name="connsiteX46" fmla="*/ 6840498 w 14268934"/>
                        <a:gd name="connsiteY46" fmla="*/ 4835724 h 4835724"/>
                        <a:gd name="connsiteX47" fmla="*/ 6387785 w 14268934"/>
                        <a:gd name="connsiteY47" fmla="*/ 4835724 h 4835724"/>
                        <a:gd name="connsiteX48" fmla="*/ 6205524 w 14268934"/>
                        <a:gd name="connsiteY48" fmla="*/ 4835724 h 4835724"/>
                        <a:gd name="connsiteX49" fmla="*/ 6023263 w 14268934"/>
                        <a:gd name="connsiteY49" fmla="*/ 4835724 h 4835724"/>
                        <a:gd name="connsiteX50" fmla="*/ 5435324 w 14268934"/>
                        <a:gd name="connsiteY50" fmla="*/ 4835724 h 4835724"/>
                        <a:gd name="connsiteX51" fmla="*/ 4847386 w 14268934"/>
                        <a:gd name="connsiteY51" fmla="*/ 4835724 h 4835724"/>
                        <a:gd name="connsiteX52" fmla="*/ 4124221 w 14268934"/>
                        <a:gd name="connsiteY52" fmla="*/ 4835724 h 4835724"/>
                        <a:gd name="connsiteX53" fmla="*/ 3265831 w 14268934"/>
                        <a:gd name="connsiteY53" fmla="*/ 4835724 h 4835724"/>
                        <a:gd name="connsiteX54" fmla="*/ 2677892 w 14268934"/>
                        <a:gd name="connsiteY54" fmla="*/ 4835724 h 4835724"/>
                        <a:gd name="connsiteX55" fmla="*/ 2360405 w 14268934"/>
                        <a:gd name="connsiteY55" fmla="*/ 4835724 h 4835724"/>
                        <a:gd name="connsiteX56" fmla="*/ 2178145 w 14268934"/>
                        <a:gd name="connsiteY56" fmla="*/ 4835724 h 4835724"/>
                        <a:gd name="connsiteX57" fmla="*/ 1590206 w 14268934"/>
                        <a:gd name="connsiteY57" fmla="*/ 4835724 h 4835724"/>
                        <a:gd name="connsiteX58" fmla="*/ 373173 w 14268934"/>
                        <a:gd name="connsiteY58" fmla="*/ 4835724 h 4835724"/>
                        <a:gd name="connsiteX59" fmla="*/ 0 w 14268934"/>
                        <a:gd name="connsiteY59" fmla="*/ 4462551 h 4835724"/>
                        <a:gd name="connsiteX60" fmla="*/ 0 w 14268934"/>
                        <a:gd name="connsiteY60" fmla="*/ 4001035 h 4835724"/>
                        <a:gd name="connsiteX61" fmla="*/ 0 w 14268934"/>
                        <a:gd name="connsiteY61" fmla="*/ 3457732 h 4835724"/>
                        <a:gd name="connsiteX62" fmla="*/ 0 w 14268934"/>
                        <a:gd name="connsiteY62" fmla="*/ 2955323 h 4835724"/>
                        <a:gd name="connsiteX63" fmla="*/ 0 w 14268934"/>
                        <a:gd name="connsiteY63" fmla="*/ 2412020 h 4835724"/>
                        <a:gd name="connsiteX64" fmla="*/ 0 w 14268934"/>
                        <a:gd name="connsiteY64" fmla="*/ 1909611 h 4835724"/>
                        <a:gd name="connsiteX65" fmla="*/ 0 w 14268934"/>
                        <a:gd name="connsiteY65" fmla="*/ 1284520 h 4835724"/>
                        <a:gd name="connsiteX66" fmla="*/ 0 w 14268934"/>
                        <a:gd name="connsiteY66" fmla="*/ 373173 h 48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4268934" h="4835724" fill="none" extrusionOk="0">
                          <a:moveTo>
                            <a:pt x="0" y="373173"/>
                          </a:moveTo>
                          <a:cubicBezTo>
                            <a:pt x="-4301" y="160911"/>
                            <a:pt x="128259" y="33842"/>
                            <a:pt x="373173" y="0"/>
                          </a:cubicBezTo>
                          <a:cubicBezTo>
                            <a:pt x="470217" y="-9182"/>
                            <a:pt x="623778" y="25676"/>
                            <a:pt x="690660" y="0"/>
                          </a:cubicBezTo>
                          <a:cubicBezTo>
                            <a:pt x="757542" y="-25676"/>
                            <a:pt x="1031863" y="13274"/>
                            <a:pt x="1278598" y="0"/>
                          </a:cubicBezTo>
                          <a:cubicBezTo>
                            <a:pt x="1525333" y="-13274"/>
                            <a:pt x="1376712" y="455"/>
                            <a:pt x="1460859" y="0"/>
                          </a:cubicBezTo>
                          <a:cubicBezTo>
                            <a:pt x="1545006" y="-455"/>
                            <a:pt x="1783791" y="39924"/>
                            <a:pt x="2048798" y="0"/>
                          </a:cubicBezTo>
                          <a:cubicBezTo>
                            <a:pt x="2313805" y="-39924"/>
                            <a:pt x="2500778" y="61024"/>
                            <a:pt x="2907188" y="0"/>
                          </a:cubicBezTo>
                          <a:cubicBezTo>
                            <a:pt x="3313598" y="-61024"/>
                            <a:pt x="3160551" y="30770"/>
                            <a:pt x="3359901" y="0"/>
                          </a:cubicBezTo>
                          <a:cubicBezTo>
                            <a:pt x="3559251" y="-30770"/>
                            <a:pt x="3568971" y="14783"/>
                            <a:pt x="3677388" y="0"/>
                          </a:cubicBezTo>
                          <a:cubicBezTo>
                            <a:pt x="3785805" y="-14783"/>
                            <a:pt x="4318413" y="35855"/>
                            <a:pt x="4535778" y="0"/>
                          </a:cubicBezTo>
                          <a:cubicBezTo>
                            <a:pt x="4753143" y="-35855"/>
                            <a:pt x="4965595" y="72261"/>
                            <a:pt x="5258943" y="0"/>
                          </a:cubicBezTo>
                          <a:cubicBezTo>
                            <a:pt x="5552292" y="-72261"/>
                            <a:pt x="5570482" y="159"/>
                            <a:pt x="5846881" y="0"/>
                          </a:cubicBezTo>
                          <a:cubicBezTo>
                            <a:pt x="6123280" y="-159"/>
                            <a:pt x="6403179" y="46866"/>
                            <a:pt x="6570046" y="0"/>
                          </a:cubicBezTo>
                          <a:cubicBezTo>
                            <a:pt x="6736914" y="-46866"/>
                            <a:pt x="6926934" y="57526"/>
                            <a:pt x="7157985" y="0"/>
                          </a:cubicBezTo>
                          <a:cubicBezTo>
                            <a:pt x="7389036" y="-57526"/>
                            <a:pt x="7513939" y="7757"/>
                            <a:pt x="7610697" y="0"/>
                          </a:cubicBezTo>
                          <a:cubicBezTo>
                            <a:pt x="7707455" y="-7757"/>
                            <a:pt x="7988378" y="49554"/>
                            <a:pt x="8333862" y="0"/>
                          </a:cubicBezTo>
                          <a:cubicBezTo>
                            <a:pt x="8679347" y="-49554"/>
                            <a:pt x="8495261" y="16951"/>
                            <a:pt x="8651349" y="0"/>
                          </a:cubicBezTo>
                          <a:cubicBezTo>
                            <a:pt x="8807437" y="-16951"/>
                            <a:pt x="9324155" y="29830"/>
                            <a:pt x="9509739" y="0"/>
                          </a:cubicBezTo>
                          <a:cubicBezTo>
                            <a:pt x="9695323" y="-29830"/>
                            <a:pt x="10078110" y="67074"/>
                            <a:pt x="10368129" y="0"/>
                          </a:cubicBezTo>
                          <a:cubicBezTo>
                            <a:pt x="10658148" y="-67074"/>
                            <a:pt x="11015669" y="102989"/>
                            <a:pt x="11226520" y="0"/>
                          </a:cubicBezTo>
                          <a:cubicBezTo>
                            <a:pt x="11437371" y="-102989"/>
                            <a:pt x="11598212" y="23722"/>
                            <a:pt x="11814458" y="0"/>
                          </a:cubicBezTo>
                          <a:cubicBezTo>
                            <a:pt x="12030704" y="-23722"/>
                            <a:pt x="12175920" y="2412"/>
                            <a:pt x="12267171" y="0"/>
                          </a:cubicBezTo>
                          <a:cubicBezTo>
                            <a:pt x="12358422" y="-2412"/>
                            <a:pt x="12488905" y="10346"/>
                            <a:pt x="12584658" y="0"/>
                          </a:cubicBezTo>
                          <a:cubicBezTo>
                            <a:pt x="12680411" y="-10346"/>
                            <a:pt x="12927585" y="27477"/>
                            <a:pt x="13037371" y="0"/>
                          </a:cubicBezTo>
                          <a:cubicBezTo>
                            <a:pt x="13147157" y="-27477"/>
                            <a:pt x="13218389" y="13644"/>
                            <a:pt x="13354857" y="0"/>
                          </a:cubicBezTo>
                          <a:cubicBezTo>
                            <a:pt x="13491325" y="-13644"/>
                            <a:pt x="13628228" y="60577"/>
                            <a:pt x="13895761" y="0"/>
                          </a:cubicBezTo>
                          <a:cubicBezTo>
                            <a:pt x="14067054" y="1910"/>
                            <a:pt x="14233221" y="121559"/>
                            <a:pt x="14268934" y="373173"/>
                          </a:cubicBezTo>
                          <a:cubicBezTo>
                            <a:pt x="14276609" y="585089"/>
                            <a:pt x="14214584" y="722552"/>
                            <a:pt x="14268934" y="916476"/>
                          </a:cubicBezTo>
                          <a:cubicBezTo>
                            <a:pt x="14323284" y="1110400"/>
                            <a:pt x="14220459" y="1252809"/>
                            <a:pt x="14268934" y="1377992"/>
                          </a:cubicBezTo>
                          <a:cubicBezTo>
                            <a:pt x="14317409" y="1503175"/>
                            <a:pt x="14209046" y="1686140"/>
                            <a:pt x="14268934" y="1880401"/>
                          </a:cubicBezTo>
                          <a:cubicBezTo>
                            <a:pt x="14328822" y="2074662"/>
                            <a:pt x="14261888" y="2356573"/>
                            <a:pt x="14268934" y="2505492"/>
                          </a:cubicBezTo>
                          <a:cubicBezTo>
                            <a:pt x="14275980" y="2654411"/>
                            <a:pt x="14222748" y="2800870"/>
                            <a:pt x="14268934" y="3007901"/>
                          </a:cubicBezTo>
                          <a:cubicBezTo>
                            <a:pt x="14315120" y="3214932"/>
                            <a:pt x="14196444" y="3480835"/>
                            <a:pt x="14268934" y="3673885"/>
                          </a:cubicBezTo>
                          <a:cubicBezTo>
                            <a:pt x="14341424" y="3866935"/>
                            <a:pt x="14222104" y="4270116"/>
                            <a:pt x="14268934" y="4462551"/>
                          </a:cubicBezTo>
                          <a:cubicBezTo>
                            <a:pt x="14284642" y="4661664"/>
                            <a:pt x="14077033" y="4828943"/>
                            <a:pt x="13895761" y="4835724"/>
                          </a:cubicBezTo>
                          <a:cubicBezTo>
                            <a:pt x="13836879" y="4849874"/>
                            <a:pt x="13794840" y="4825650"/>
                            <a:pt x="13713500" y="4835724"/>
                          </a:cubicBezTo>
                          <a:cubicBezTo>
                            <a:pt x="13632160" y="4845798"/>
                            <a:pt x="13281719" y="4824416"/>
                            <a:pt x="12990336" y="4835724"/>
                          </a:cubicBezTo>
                          <a:cubicBezTo>
                            <a:pt x="12698953" y="4847032"/>
                            <a:pt x="12595461" y="4767982"/>
                            <a:pt x="12267171" y="4835724"/>
                          </a:cubicBezTo>
                          <a:cubicBezTo>
                            <a:pt x="11938881" y="4903466"/>
                            <a:pt x="12135483" y="4827757"/>
                            <a:pt x="12084910" y="4835724"/>
                          </a:cubicBezTo>
                          <a:cubicBezTo>
                            <a:pt x="12034337" y="4843691"/>
                            <a:pt x="11971628" y="4832210"/>
                            <a:pt x="11902649" y="4835724"/>
                          </a:cubicBezTo>
                          <a:cubicBezTo>
                            <a:pt x="11833670" y="4839238"/>
                            <a:pt x="11652201" y="4802636"/>
                            <a:pt x="11449936" y="4835724"/>
                          </a:cubicBezTo>
                          <a:cubicBezTo>
                            <a:pt x="11247671" y="4868812"/>
                            <a:pt x="10888308" y="4776298"/>
                            <a:pt x="10591546" y="4835724"/>
                          </a:cubicBezTo>
                          <a:cubicBezTo>
                            <a:pt x="10294784" y="4895150"/>
                            <a:pt x="10205319" y="4781987"/>
                            <a:pt x="9868382" y="4835724"/>
                          </a:cubicBezTo>
                          <a:cubicBezTo>
                            <a:pt x="9531445" y="4889461"/>
                            <a:pt x="9272708" y="4789413"/>
                            <a:pt x="9009991" y="4835724"/>
                          </a:cubicBezTo>
                          <a:cubicBezTo>
                            <a:pt x="8747274" y="4882035"/>
                            <a:pt x="8600604" y="4766123"/>
                            <a:pt x="8286827" y="4835724"/>
                          </a:cubicBezTo>
                          <a:cubicBezTo>
                            <a:pt x="7973050" y="4905325"/>
                            <a:pt x="7731168" y="4797977"/>
                            <a:pt x="7428436" y="4835724"/>
                          </a:cubicBezTo>
                          <a:cubicBezTo>
                            <a:pt x="7125704" y="4873471"/>
                            <a:pt x="7060483" y="4773738"/>
                            <a:pt x="6840498" y="4835724"/>
                          </a:cubicBezTo>
                          <a:cubicBezTo>
                            <a:pt x="6620513" y="4897710"/>
                            <a:pt x="6532097" y="4834300"/>
                            <a:pt x="6387785" y="4835724"/>
                          </a:cubicBezTo>
                          <a:cubicBezTo>
                            <a:pt x="6243473" y="4837148"/>
                            <a:pt x="6285296" y="4820680"/>
                            <a:pt x="6205524" y="4835724"/>
                          </a:cubicBezTo>
                          <a:cubicBezTo>
                            <a:pt x="6125752" y="4850768"/>
                            <a:pt x="6076419" y="4824661"/>
                            <a:pt x="6023263" y="4835724"/>
                          </a:cubicBezTo>
                          <a:cubicBezTo>
                            <a:pt x="5970107" y="4846787"/>
                            <a:pt x="5712955" y="4785841"/>
                            <a:pt x="5435324" y="4835724"/>
                          </a:cubicBezTo>
                          <a:cubicBezTo>
                            <a:pt x="5157693" y="4885607"/>
                            <a:pt x="4991800" y="4792699"/>
                            <a:pt x="4847386" y="4835724"/>
                          </a:cubicBezTo>
                          <a:cubicBezTo>
                            <a:pt x="4702972" y="4878749"/>
                            <a:pt x="4422448" y="4813621"/>
                            <a:pt x="4124221" y="4835724"/>
                          </a:cubicBezTo>
                          <a:cubicBezTo>
                            <a:pt x="3825995" y="4857827"/>
                            <a:pt x="3558535" y="4835316"/>
                            <a:pt x="3265831" y="4835724"/>
                          </a:cubicBezTo>
                          <a:cubicBezTo>
                            <a:pt x="2973127" y="4836132"/>
                            <a:pt x="2839484" y="4790836"/>
                            <a:pt x="2677892" y="4835724"/>
                          </a:cubicBezTo>
                          <a:cubicBezTo>
                            <a:pt x="2516300" y="4880612"/>
                            <a:pt x="2499743" y="4822904"/>
                            <a:pt x="2360405" y="4835724"/>
                          </a:cubicBezTo>
                          <a:cubicBezTo>
                            <a:pt x="2221067" y="4848544"/>
                            <a:pt x="2258590" y="4817926"/>
                            <a:pt x="2178145" y="4835724"/>
                          </a:cubicBezTo>
                          <a:cubicBezTo>
                            <a:pt x="2097700" y="4853522"/>
                            <a:pt x="1754986" y="4819363"/>
                            <a:pt x="1590206" y="4835724"/>
                          </a:cubicBezTo>
                          <a:cubicBezTo>
                            <a:pt x="1425426" y="4852085"/>
                            <a:pt x="972316" y="4797571"/>
                            <a:pt x="373173" y="4835724"/>
                          </a:cubicBezTo>
                          <a:cubicBezTo>
                            <a:pt x="181811" y="4819544"/>
                            <a:pt x="33882" y="4680822"/>
                            <a:pt x="0" y="4462551"/>
                          </a:cubicBezTo>
                          <a:cubicBezTo>
                            <a:pt x="-21469" y="4337998"/>
                            <a:pt x="39964" y="4170703"/>
                            <a:pt x="0" y="4001035"/>
                          </a:cubicBezTo>
                          <a:cubicBezTo>
                            <a:pt x="-39964" y="3831367"/>
                            <a:pt x="48366" y="3590127"/>
                            <a:pt x="0" y="3457732"/>
                          </a:cubicBezTo>
                          <a:cubicBezTo>
                            <a:pt x="-48366" y="3325337"/>
                            <a:pt x="36553" y="3118678"/>
                            <a:pt x="0" y="2955323"/>
                          </a:cubicBezTo>
                          <a:cubicBezTo>
                            <a:pt x="-36553" y="2791968"/>
                            <a:pt x="20809" y="2571491"/>
                            <a:pt x="0" y="2412020"/>
                          </a:cubicBezTo>
                          <a:cubicBezTo>
                            <a:pt x="-20809" y="2252549"/>
                            <a:pt x="6290" y="2011219"/>
                            <a:pt x="0" y="1909611"/>
                          </a:cubicBezTo>
                          <a:cubicBezTo>
                            <a:pt x="-6290" y="1808003"/>
                            <a:pt x="68539" y="1461096"/>
                            <a:pt x="0" y="1284520"/>
                          </a:cubicBezTo>
                          <a:cubicBezTo>
                            <a:pt x="-68539" y="1107944"/>
                            <a:pt x="10954" y="766682"/>
                            <a:pt x="0" y="373173"/>
                          </a:cubicBezTo>
                          <a:close/>
                        </a:path>
                        <a:path w="14268934" h="4835724" stroke="0" extrusionOk="0">
                          <a:moveTo>
                            <a:pt x="0" y="373173"/>
                          </a:moveTo>
                          <a:cubicBezTo>
                            <a:pt x="-17475" y="167888"/>
                            <a:pt x="172645" y="34635"/>
                            <a:pt x="373173" y="0"/>
                          </a:cubicBezTo>
                          <a:cubicBezTo>
                            <a:pt x="425167" y="-21125"/>
                            <a:pt x="507715" y="11722"/>
                            <a:pt x="555434" y="0"/>
                          </a:cubicBezTo>
                          <a:cubicBezTo>
                            <a:pt x="603153" y="-11722"/>
                            <a:pt x="660987" y="14938"/>
                            <a:pt x="737695" y="0"/>
                          </a:cubicBezTo>
                          <a:cubicBezTo>
                            <a:pt x="814403" y="-14938"/>
                            <a:pt x="840905" y="12130"/>
                            <a:pt x="919956" y="0"/>
                          </a:cubicBezTo>
                          <a:cubicBezTo>
                            <a:pt x="999007" y="-12130"/>
                            <a:pt x="1048651" y="19200"/>
                            <a:pt x="1102217" y="0"/>
                          </a:cubicBezTo>
                          <a:cubicBezTo>
                            <a:pt x="1155783" y="-19200"/>
                            <a:pt x="1568153" y="2765"/>
                            <a:pt x="1690155" y="0"/>
                          </a:cubicBezTo>
                          <a:cubicBezTo>
                            <a:pt x="1812157" y="-2765"/>
                            <a:pt x="2196876" y="19440"/>
                            <a:pt x="2548546" y="0"/>
                          </a:cubicBezTo>
                          <a:cubicBezTo>
                            <a:pt x="2900216" y="-19440"/>
                            <a:pt x="2787152" y="40384"/>
                            <a:pt x="3001259" y="0"/>
                          </a:cubicBezTo>
                          <a:cubicBezTo>
                            <a:pt x="3215366" y="-40384"/>
                            <a:pt x="3330271" y="40472"/>
                            <a:pt x="3589197" y="0"/>
                          </a:cubicBezTo>
                          <a:cubicBezTo>
                            <a:pt x="3848123" y="-40472"/>
                            <a:pt x="3834016" y="34768"/>
                            <a:pt x="4041910" y="0"/>
                          </a:cubicBezTo>
                          <a:cubicBezTo>
                            <a:pt x="4249804" y="-34768"/>
                            <a:pt x="4272562" y="21838"/>
                            <a:pt x="4359397" y="0"/>
                          </a:cubicBezTo>
                          <a:cubicBezTo>
                            <a:pt x="4446232" y="-21838"/>
                            <a:pt x="4613124" y="13738"/>
                            <a:pt x="4676884" y="0"/>
                          </a:cubicBezTo>
                          <a:cubicBezTo>
                            <a:pt x="4740644" y="-13738"/>
                            <a:pt x="5003075" y="25054"/>
                            <a:pt x="5129596" y="0"/>
                          </a:cubicBezTo>
                          <a:cubicBezTo>
                            <a:pt x="5256117" y="-25054"/>
                            <a:pt x="5451832" y="18310"/>
                            <a:pt x="5582309" y="0"/>
                          </a:cubicBezTo>
                          <a:cubicBezTo>
                            <a:pt x="5712786" y="-18310"/>
                            <a:pt x="5873978" y="38642"/>
                            <a:pt x="6035022" y="0"/>
                          </a:cubicBezTo>
                          <a:cubicBezTo>
                            <a:pt x="6196066" y="-38642"/>
                            <a:pt x="6272548" y="17341"/>
                            <a:pt x="6487735" y="0"/>
                          </a:cubicBezTo>
                          <a:cubicBezTo>
                            <a:pt x="6702922" y="-17341"/>
                            <a:pt x="6753975" y="33100"/>
                            <a:pt x="6940447" y="0"/>
                          </a:cubicBezTo>
                          <a:cubicBezTo>
                            <a:pt x="7126919" y="-33100"/>
                            <a:pt x="7290808" y="2022"/>
                            <a:pt x="7393160" y="0"/>
                          </a:cubicBezTo>
                          <a:cubicBezTo>
                            <a:pt x="7495512" y="-2022"/>
                            <a:pt x="7705321" y="11394"/>
                            <a:pt x="7845873" y="0"/>
                          </a:cubicBezTo>
                          <a:cubicBezTo>
                            <a:pt x="7986425" y="-11394"/>
                            <a:pt x="8135802" y="45140"/>
                            <a:pt x="8298585" y="0"/>
                          </a:cubicBezTo>
                          <a:cubicBezTo>
                            <a:pt x="8461368" y="-45140"/>
                            <a:pt x="8847491" y="51313"/>
                            <a:pt x="9156976" y="0"/>
                          </a:cubicBezTo>
                          <a:cubicBezTo>
                            <a:pt x="9466461" y="-51313"/>
                            <a:pt x="9401408" y="20463"/>
                            <a:pt x="9474463" y="0"/>
                          </a:cubicBezTo>
                          <a:cubicBezTo>
                            <a:pt x="9547518" y="-20463"/>
                            <a:pt x="9708211" y="19828"/>
                            <a:pt x="9791950" y="0"/>
                          </a:cubicBezTo>
                          <a:cubicBezTo>
                            <a:pt x="9875689" y="-19828"/>
                            <a:pt x="10105050" y="55510"/>
                            <a:pt x="10379888" y="0"/>
                          </a:cubicBezTo>
                          <a:cubicBezTo>
                            <a:pt x="10654726" y="-55510"/>
                            <a:pt x="10848922" y="57443"/>
                            <a:pt x="11103053" y="0"/>
                          </a:cubicBezTo>
                          <a:cubicBezTo>
                            <a:pt x="11357185" y="-57443"/>
                            <a:pt x="11206962" y="50"/>
                            <a:pt x="11285314" y="0"/>
                          </a:cubicBezTo>
                          <a:cubicBezTo>
                            <a:pt x="11363666" y="-50"/>
                            <a:pt x="11523219" y="4931"/>
                            <a:pt x="11602800" y="0"/>
                          </a:cubicBezTo>
                          <a:cubicBezTo>
                            <a:pt x="11682381" y="-4931"/>
                            <a:pt x="12122168" y="55310"/>
                            <a:pt x="12325965" y="0"/>
                          </a:cubicBezTo>
                          <a:cubicBezTo>
                            <a:pt x="12529762" y="-55310"/>
                            <a:pt x="12836457" y="60523"/>
                            <a:pt x="13049129" y="0"/>
                          </a:cubicBezTo>
                          <a:cubicBezTo>
                            <a:pt x="13261801" y="-60523"/>
                            <a:pt x="13153194" y="27"/>
                            <a:pt x="13231390" y="0"/>
                          </a:cubicBezTo>
                          <a:cubicBezTo>
                            <a:pt x="13309586" y="-27"/>
                            <a:pt x="13624370" y="42530"/>
                            <a:pt x="13895761" y="0"/>
                          </a:cubicBezTo>
                          <a:cubicBezTo>
                            <a:pt x="14115498" y="1231"/>
                            <a:pt x="14246883" y="168332"/>
                            <a:pt x="14268934" y="373173"/>
                          </a:cubicBezTo>
                          <a:cubicBezTo>
                            <a:pt x="14281612" y="626532"/>
                            <a:pt x="14200256" y="778397"/>
                            <a:pt x="14268934" y="1039157"/>
                          </a:cubicBezTo>
                          <a:cubicBezTo>
                            <a:pt x="14337612" y="1299917"/>
                            <a:pt x="14268864" y="1407781"/>
                            <a:pt x="14268934" y="1705142"/>
                          </a:cubicBezTo>
                          <a:cubicBezTo>
                            <a:pt x="14269004" y="2002503"/>
                            <a:pt x="14219624" y="2030502"/>
                            <a:pt x="14268934" y="2207551"/>
                          </a:cubicBezTo>
                          <a:cubicBezTo>
                            <a:pt x="14318244" y="2384600"/>
                            <a:pt x="14256933" y="2610095"/>
                            <a:pt x="14268934" y="2832642"/>
                          </a:cubicBezTo>
                          <a:cubicBezTo>
                            <a:pt x="14280935" y="3055189"/>
                            <a:pt x="14228655" y="3206174"/>
                            <a:pt x="14268934" y="3335051"/>
                          </a:cubicBezTo>
                          <a:cubicBezTo>
                            <a:pt x="14309213" y="3463928"/>
                            <a:pt x="14264064" y="3657179"/>
                            <a:pt x="14268934" y="3796567"/>
                          </a:cubicBezTo>
                          <a:cubicBezTo>
                            <a:pt x="14273804" y="3935955"/>
                            <a:pt x="14216054" y="4185375"/>
                            <a:pt x="14268934" y="4462551"/>
                          </a:cubicBezTo>
                          <a:cubicBezTo>
                            <a:pt x="14298780" y="4671969"/>
                            <a:pt x="14077037" y="4795344"/>
                            <a:pt x="13895761" y="4835724"/>
                          </a:cubicBezTo>
                          <a:cubicBezTo>
                            <a:pt x="13748086" y="4839429"/>
                            <a:pt x="13550902" y="4803388"/>
                            <a:pt x="13443048" y="4835724"/>
                          </a:cubicBezTo>
                          <a:cubicBezTo>
                            <a:pt x="13335194" y="4868060"/>
                            <a:pt x="13008368" y="4766190"/>
                            <a:pt x="12719884" y="4835724"/>
                          </a:cubicBezTo>
                          <a:cubicBezTo>
                            <a:pt x="12431400" y="4905258"/>
                            <a:pt x="12362116" y="4787524"/>
                            <a:pt x="12267171" y="4835724"/>
                          </a:cubicBezTo>
                          <a:cubicBezTo>
                            <a:pt x="12172226" y="4883924"/>
                            <a:pt x="11983038" y="4805684"/>
                            <a:pt x="11814458" y="4835724"/>
                          </a:cubicBezTo>
                          <a:cubicBezTo>
                            <a:pt x="11645878" y="4865764"/>
                            <a:pt x="11353360" y="4770690"/>
                            <a:pt x="10956068" y="4835724"/>
                          </a:cubicBezTo>
                          <a:cubicBezTo>
                            <a:pt x="10558776" y="4900758"/>
                            <a:pt x="10719869" y="4809729"/>
                            <a:pt x="10638581" y="4835724"/>
                          </a:cubicBezTo>
                          <a:cubicBezTo>
                            <a:pt x="10557293" y="4861719"/>
                            <a:pt x="10290941" y="4776865"/>
                            <a:pt x="10050642" y="4835724"/>
                          </a:cubicBezTo>
                          <a:cubicBezTo>
                            <a:pt x="9810343" y="4894583"/>
                            <a:pt x="9865354" y="4822864"/>
                            <a:pt x="9733156" y="4835724"/>
                          </a:cubicBezTo>
                          <a:cubicBezTo>
                            <a:pt x="9600958" y="4848584"/>
                            <a:pt x="9166198" y="4733444"/>
                            <a:pt x="8874765" y="4835724"/>
                          </a:cubicBezTo>
                          <a:cubicBezTo>
                            <a:pt x="8583332" y="4938004"/>
                            <a:pt x="8483057" y="4797491"/>
                            <a:pt x="8286827" y="4835724"/>
                          </a:cubicBezTo>
                          <a:cubicBezTo>
                            <a:pt x="8090597" y="4873957"/>
                            <a:pt x="7616165" y="4824060"/>
                            <a:pt x="7428436" y="4835724"/>
                          </a:cubicBezTo>
                          <a:cubicBezTo>
                            <a:pt x="7240707" y="4847388"/>
                            <a:pt x="7258704" y="4807873"/>
                            <a:pt x="7110949" y="4835724"/>
                          </a:cubicBezTo>
                          <a:cubicBezTo>
                            <a:pt x="6963194" y="4863575"/>
                            <a:pt x="6686338" y="4821775"/>
                            <a:pt x="6387785" y="4835724"/>
                          </a:cubicBezTo>
                          <a:cubicBezTo>
                            <a:pt x="6089232" y="4849673"/>
                            <a:pt x="6051545" y="4808529"/>
                            <a:pt x="5935072" y="4835724"/>
                          </a:cubicBezTo>
                          <a:cubicBezTo>
                            <a:pt x="5818599" y="4862919"/>
                            <a:pt x="5470767" y="4761693"/>
                            <a:pt x="5211908" y="4835724"/>
                          </a:cubicBezTo>
                          <a:cubicBezTo>
                            <a:pt x="4953049" y="4909755"/>
                            <a:pt x="4699777" y="4820192"/>
                            <a:pt x="4488743" y="4835724"/>
                          </a:cubicBezTo>
                          <a:cubicBezTo>
                            <a:pt x="4277709" y="4851256"/>
                            <a:pt x="4367369" y="4827690"/>
                            <a:pt x="4306482" y="4835724"/>
                          </a:cubicBezTo>
                          <a:cubicBezTo>
                            <a:pt x="4245595" y="4843758"/>
                            <a:pt x="4016146" y="4814080"/>
                            <a:pt x="3853770" y="4835724"/>
                          </a:cubicBezTo>
                          <a:cubicBezTo>
                            <a:pt x="3691394" y="4857368"/>
                            <a:pt x="3532851" y="4833108"/>
                            <a:pt x="3401057" y="4835724"/>
                          </a:cubicBezTo>
                          <a:cubicBezTo>
                            <a:pt x="3269263" y="4838340"/>
                            <a:pt x="3156331" y="4793745"/>
                            <a:pt x="2948344" y="4835724"/>
                          </a:cubicBezTo>
                          <a:cubicBezTo>
                            <a:pt x="2740357" y="4877703"/>
                            <a:pt x="2385411" y="4813709"/>
                            <a:pt x="2225180" y="4835724"/>
                          </a:cubicBezTo>
                          <a:cubicBezTo>
                            <a:pt x="2064949" y="4857739"/>
                            <a:pt x="2008730" y="4817364"/>
                            <a:pt x="1907693" y="4835724"/>
                          </a:cubicBezTo>
                          <a:cubicBezTo>
                            <a:pt x="1806656" y="4854084"/>
                            <a:pt x="1326391" y="4818117"/>
                            <a:pt x="1049302" y="4835724"/>
                          </a:cubicBezTo>
                          <a:cubicBezTo>
                            <a:pt x="772213" y="4853331"/>
                            <a:pt x="540662" y="4795423"/>
                            <a:pt x="373173" y="4835724"/>
                          </a:cubicBezTo>
                          <a:cubicBezTo>
                            <a:pt x="156802" y="4801642"/>
                            <a:pt x="-8724" y="4714917"/>
                            <a:pt x="0" y="4462551"/>
                          </a:cubicBezTo>
                          <a:cubicBezTo>
                            <a:pt x="-12972" y="4323251"/>
                            <a:pt x="66796" y="4066415"/>
                            <a:pt x="0" y="3796567"/>
                          </a:cubicBezTo>
                          <a:cubicBezTo>
                            <a:pt x="-66796" y="3526719"/>
                            <a:pt x="31303" y="3454954"/>
                            <a:pt x="0" y="3212370"/>
                          </a:cubicBezTo>
                          <a:cubicBezTo>
                            <a:pt x="-31303" y="2969786"/>
                            <a:pt x="8935" y="2790988"/>
                            <a:pt x="0" y="2546385"/>
                          </a:cubicBezTo>
                          <a:cubicBezTo>
                            <a:pt x="-8935" y="2301783"/>
                            <a:pt x="25723" y="2264563"/>
                            <a:pt x="0" y="2003082"/>
                          </a:cubicBezTo>
                          <a:cubicBezTo>
                            <a:pt x="-25723" y="1741601"/>
                            <a:pt x="19241" y="1764119"/>
                            <a:pt x="0" y="1541567"/>
                          </a:cubicBezTo>
                          <a:cubicBezTo>
                            <a:pt x="-19241" y="1319016"/>
                            <a:pt x="29204" y="1208096"/>
                            <a:pt x="0" y="957370"/>
                          </a:cubicBezTo>
                          <a:cubicBezTo>
                            <a:pt x="-29204" y="706644"/>
                            <a:pt x="10725" y="545539"/>
                            <a:pt x="0" y="373173"/>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a:defRPr/>
              </a:pPr>
              <a:endParaRPr lang="en-US" sz="5600">
                <a:solidFill>
                  <a:prstClr val="black"/>
                </a:solidFill>
                <a:latin typeface="Calibri"/>
              </a:endParaRPr>
            </a:p>
          </p:txBody>
        </p:sp>
        <p:sp>
          <p:nvSpPr>
            <p:cNvPr id="7" name="TextBox 6">
              <a:extLst>
                <a:ext uri="{FF2B5EF4-FFF2-40B4-BE49-F238E27FC236}">
                  <a16:creationId xmlns:a16="http://schemas.microsoft.com/office/drawing/2014/main" id="{63AF2EA8-D85D-4DC1-B3EC-773EC49E9B80}"/>
                </a:ext>
              </a:extLst>
            </p:cNvPr>
            <p:cNvSpPr txBox="1"/>
            <p:nvPr/>
          </p:nvSpPr>
          <p:spPr>
            <a:xfrm>
              <a:off x="429879" y="2070339"/>
              <a:ext cx="6662614" cy="2539157"/>
            </a:xfrm>
            <a:prstGeom prst="rect">
              <a:avLst/>
            </a:prstGeom>
            <a:noFill/>
            <a:ln>
              <a:noFill/>
            </a:ln>
          </p:spPr>
          <p:txBody>
            <a:bodyPr wrap="square" rtlCol="0">
              <a:spAutoFit/>
            </a:bodyPr>
            <a:lstStyle/>
            <a:p>
              <a:pPr algn="just" defTabSz="1828800">
                <a:defRPr/>
              </a:pPr>
              <a:r>
                <a:rPr lang="vi-VN" sz="5400" b="1" dirty="0">
                  <a:solidFill>
                    <a:srgbClr val="70AD47">
                      <a:lumMod val="50000"/>
                    </a:srgbClr>
                  </a:solidFill>
                  <a:latin typeface="Calibri" panose="020F0502020204030204" pitchFamily="34" charset="0"/>
                  <a:cs typeface="Calibri" panose="020F0502020204030204" pitchFamily="34" charset="0"/>
                </a:rPr>
                <a:t>Với người Tây Nguyên, từ khi còn nhỏ tới lúc lớn lên, luôn được nghe tiếng đàn t’rưng vang bên tai. Mỗi bước chân vào rừng kiếm củi, xuống suối nước lấy nước, ra nương trỉa lúa,... đều vấn vương nhịp điệu của tiếng đàn t’rưng.</a:t>
              </a:r>
              <a:endParaRPr lang="en-US" sz="5400" b="1" dirty="0">
                <a:solidFill>
                  <a:srgbClr val="70AD47">
                    <a:lumMod val="50000"/>
                  </a:srgb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4526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7">
            <a:extLst>
              <a:ext uri="{FF2B5EF4-FFF2-40B4-BE49-F238E27FC236}">
                <a16:creationId xmlns:a16="http://schemas.microsoft.com/office/drawing/2014/main" id="{A02DB622-9481-8A9A-594D-C90910D291A2}"/>
              </a:ext>
            </a:extLst>
          </p:cNvPr>
          <p:cNvGrpSpPr/>
          <p:nvPr/>
        </p:nvGrpSpPr>
        <p:grpSpPr>
          <a:xfrm>
            <a:off x="457200" y="2409391"/>
            <a:ext cx="15000710" cy="2080290"/>
            <a:chOff x="1049311" y="0"/>
            <a:chExt cx="7015397" cy="1319134"/>
          </a:xfrm>
        </p:grpSpPr>
        <p:sp>
          <p:nvSpPr>
            <p:cNvPr id="3" name="Hình chữ nhật: Góc Tròn 1">
              <a:extLst>
                <a:ext uri="{FF2B5EF4-FFF2-40B4-BE49-F238E27FC236}">
                  <a16:creationId xmlns:a16="http://schemas.microsoft.com/office/drawing/2014/main" id="{07C7446F-AC1C-FA7C-B185-FFE170F00EF4}"/>
                </a:ext>
              </a:extLst>
            </p:cNvPr>
            <p:cNvSpPr/>
            <p:nvPr/>
          </p:nvSpPr>
          <p:spPr>
            <a:xfrm>
              <a:off x="1049311" y="0"/>
              <a:ext cx="7015397" cy="13191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Calibri"/>
                <a:ea typeface="+mn-ea"/>
                <a:cs typeface="+mn-cs"/>
              </a:endParaRPr>
            </a:p>
          </p:txBody>
        </p:sp>
        <p:sp>
          <p:nvSpPr>
            <p:cNvPr id="4" name="Hình chữ nhật: Góc Tròn 2">
              <a:extLst>
                <a:ext uri="{FF2B5EF4-FFF2-40B4-BE49-F238E27FC236}">
                  <a16:creationId xmlns:a16="http://schemas.microsoft.com/office/drawing/2014/main" id="{BE6F6686-2BDD-10C2-A2B8-0B0D8CBB7928}"/>
                </a:ext>
              </a:extLst>
            </p:cNvPr>
            <p:cNvSpPr/>
            <p:nvPr/>
          </p:nvSpPr>
          <p:spPr>
            <a:xfrm>
              <a:off x="1142406" y="87144"/>
              <a:ext cx="6829208" cy="1151333"/>
            </a:xfrm>
            <a:prstGeom prst="roundRect">
              <a:avLst/>
            </a:prstGeom>
            <a:solidFill>
              <a:schemeClr val="bg1"/>
            </a:solid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Calibri"/>
                  <a:ea typeface="+mn-ea"/>
                  <a:cs typeface="+mn-cs"/>
                </a:rPr>
                <a:t>3. </a:t>
              </a:r>
              <a:r>
                <a:rPr kumimoji="0" lang="vi-VN" sz="5400" b="1" i="0" u="none" strike="noStrike" kern="1200" cap="none" spc="0" normalizeH="0" baseline="0" noProof="0" dirty="0">
                  <a:ln>
                    <a:noFill/>
                  </a:ln>
                  <a:solidFill>
                    <a:srgbClr val="002060"/>
                  </a:solidFill>
                  <a:effectLst/>
                  <a:uLnTx/>
                  <a:uFillTx/>
                  <a:latin typeface="Calibri"/>
                  <a:ea typeface="+mn-ea"/>
                  <a:cs typeface="+mn-cs"/>
                </a:rPr>
                <a:t>Những chi tiết nào cho thấy đàn t’rưng là nhạc cụ phổ biến, được yêu thích ở Tây Nguyên?</a:t>
              </a:r>
              <a:endParaRPr kumimoji="0" lang="en-US" sz="5400" b="1"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BF6ED5B2-7CC3-4DDA-A162-2295295A12A0}"/>
              </a:ext>
            </a:extLst>
          </p:cNvPr>
          <p:cNvGrpSpPr/>
          <p:nvPr/>
        </p:nvGrpSpPr>
        <p:grpSpPr>
          <a:xfrm>
            <a:off x="3124200" y="5153004"/>
            <a:ext cx="14649934" cy="4835724"/>
            <a:chOff x="313355" y="2011720"/>
            <a:chExt cx="6936152" cy="2417862"/>
          </a:xfrm>
        </p:grpSpPr>
        <p:sp>
          <p:nvSpPr>
            <p:cNvPr id="6" name="Hình chữ nhật: Góc Tròn 15">
              <a:extLst>
                <a:ext uri="{FF2B5EF4-FFF2-40B4-BE49-F238E27FC236}">
                  <a16:creationId xmlns:a16="http://schemas.microsoft.com/office/drawing/2014/main" id="{8BA6F539-5F45-C4E4-4749-14BD721EAF92}"/>
                </a:ext>
              </a:extLst>
            </p:cNvPr>
            <p:cNvSpPr/>
            <p:nvPr/>
          </p:nvSpPr>
          <p:spPr>
            <a:xfrm>
              <a:off x="313355" y="2011720"/>
              <a:ext cx="6936152" cy="2417862"/>
            </a:xfrm>
            <a:custGeom>
              <a:avLst/>
              <a:gdLst>
                <a:gd name="connsiteX0" fmla="*/ 0 w 13872304"/>
                <a:gd name="connsiteY0" fmla="*/ 373173 h 4835724"/>
                <a:gd name="connsiteX1" fmla="*/ 373173 w 13872304"/>
                <a:gd name="connsiteY1" fmla="*/ 0 h 4835724"/>
                <a:gd name="connsiteX2" fmla="*/ 838548 w 13872304"/>
                <a:gd name="connsiteY2" fmla="*/ 0 h 4835724"/>
                <a:gd name="connsiteX3" fmla="*/ 1566442 w 13872304"/>
                <a:gd name="connsiteY3" fmla="*/ 0 h 4835724"/>
                <a:gd name="connsiteX4" fmla="*/ 2294336 w 13872304"/>
                <a:gd name="connsiteY4" fmla="*/ 0 h 4835724"/>
                <a:gd name="connsiteX5" fmla="*/ 2628451 w 13872304"/>
                <a:gd name="connsiteY5" fmla="*/ 0 h 4835724"/>
                <a:gd name="connsiteX6" fmla="*/ 2831307 w 13872304"/>
                <a:gd name="connsiteY6" fmla="*/ 0 h 4835724"/>
                <a:gd name="connsiteX7" fmla="*/ 3427941 w 13872304"/>
                <a:gd name="connsiteY7" fmla="*/ 0 h 4835724"/>
                <a:gd name="connsiteX8" fmla="*/ 3630797 w 13872304"/>
                <a:gd name="connsiteY8" fmla="*/ 0 h 4835724"/>
                <a:gd name="connsiteX9" fmla="*/ 4227432 w 13872304"/>
                <a:gd name="connsiteY9" fmla="*/ 0 h 4835724"/>
                <a:gd name="connsiteX10" fmla="*/ 5086585 w 13872304"/>
                <a:gd name="connsiteY10" fmla="*/ 0 h 4835724"/>
                <a:gd name="connsiteX11" fmla="*/ 5551960 w 13872304"/>
                <a:gd name="connsiteY11" fmla="*/ 0 h 4835724"/>
                <a:gd name="connsiteX12" fmla="*/ 5886075 w 13872304"/>
                <a:gd name="connsiteY12" fmla="*/ 0 h 4835724"/>
                <a:gd name="connsiteX13" fmla="*/ 6745229 w 13872304"/>
                <a:gd name="connsiteY13" fmla="*/ 0 h 4835724"/>
                <a:gd name="connsiteX14" fmla="*/ 7473123 w 13872304"/>
                <a:gd name="connsiteY14" fmla="*/ 0 h 4835724"/>
                <a:gd name="connsiteX15" fmla="*/ 8069757 w 13872304"/>
                <a:gd name="connsiteY15" fmla="*/ 0 h 4835724"/>
                <a:gd name="connsiteX16" fmla="*/ 8797651 w 13872304"/>
                <a:gd name="connsiteY16" fmla="*/ 0 h 4835724"/>
                <a:gd name="connsiteX17" fmla="*/ 9394286 w 13872304"/>
                <a:gd name="connsiteY17" fmla="*/ 0 h 4835724"/>
                <a:gd name="connsiteX18" fmla="*/ 9859661 w 13872304"/>
                <a:gd name="connsiteY18" fmla="*/ 0 h 4835724"/>
                <a:gd name="connsiteX19" fmla="*/ 10587555 w 13872304"/>
                <a:gd name="connsiteY19" fmla="*/ 0 h 4835724"/>
                <a:gd name="connsiteX20" fmla="*/ 10921670 w 13872304"/>
                <a:gd name="connsiteY20" fmla="*/ 0 h 4835724"/>
                <a:gd name="connsiteX21" fmla="*/ 11780824 w 13872304"/>
                <a:gd name="connsiteY21" fmla="*/ 0 h 4835724"/>
                <a:gd name="connsiteX22" fmla="*/ 12639977 w 13872304"/>
                <a:gd name="connsiteY22" fmla="*/ 0 h 4835724"/>
                <a:gd name="connsiteX23" fmla="*/ 13499131 w 13872304"/>
                <a:gd name="connsiteY23" fmla="*/ 0 h 4835724"/>
                <a:gd name="connsiteX24" fmla="*/ 13872304 w 13872304"/>
                <a:gd name="connsiteY24" fmla="*/ 373173 h 4835724"/>
                <a:gd name="connsiteX25" fmla="*/ 13872304 w 13872304"/>
                <a:gd name="connsiteY25" fmla="*/ 916476 h 4835724"/>
                <a:gd name="connsiteX26" fmla="*/ 13872304 w 13872304"/>
                <a:gd name="connsiteY26" fmla="*/ 1459779 h 4835724"/>
                <a:gd name="connsiteX27" fmla="*/ 13872304 w 13872304"/>
                <a:gd name="connsiteY27" fmla="*/ 1962188 h 4835724"/>
                <a:gd name="connsiteX28" fmla="*/ 13872304 w 13872304"/>
                <a:gd name="connsiteY28" fmla="*/ 2587279 h 4835724"/>
                <a:gd name="connsiteX29" fmla="*/ 13872304 w 13872304"/>
                <a:gd name="connsiteY29" fmla="*/ 3130582 h 4835724"/>
                <a:gd name="connsiteX30" fmla="*/ 13872304 w 13872304"/>
                <a:gd name="connsiteY30" fmla="*/ 3632991 h 4835724"/>
                <a:gd name="connsiteX31" fmla="*/ 13872304 w 13872304"/>
                <a:gd name="connsiteY31" fmla="*/ 4462551 h 4835724"/>
                <a:gd name="connsiteX32" fmla="*/ 13499131 w 13872304"/>
                <a:gd name="connsiteY32" fmla="*/ 4835724 h 4835724"/>
                <a:gd name="connsiteX33" fmla="*/ 13033756 w 13872304"/>
                <a:gd name="connsiteY33" fmla="*/ 4835724 h 4835724"/>
                <a:gd name="connsiteX34" fmla="*/ 12699641 w 13872304"/>
                <a:gd name="connsiteY34" fmla="*/ 4835724 h 4835724"/>
                <a:gd name="connsiteX35" fmla="*/ 11840487 w 13872304"/>
                <a:gd name="connsiteY35" fmla="*/ 4835724 h 4835724"/>
                <a:gd name="connsiteX36" fmla="*/ 11637632 w 13872304"/>
                <a:gd name="connsiteY36" fmla="*/ 4835724 h 4835724"/>
                <a:gd name="connsiteX37" fmla="*/ 11434776 w 13872304"/>
                <a:gd name="connsiteY37" fmla="*/ 4835724 h 4835724"/>
                <a:gd name="connsiteX38" fmla="*/ 10575622 w 13872304"/>
                <a:gd name="connsiteY38" fmla="*/ 4835724 h 4835724"/>
                <a:gd name="connsiteX39" fmla="*/ 9716469 w 13872304"/>
                <a:gd name="connsiteY39" fmla="*/ 4835724 h 4835724"/>
                <a:gd name="connsiteX40" fmla="*/ 8988575 w 13872304"/>
                <a:gd name="connsiteY40" fmla="*/ 4835724 h 4835724"/>
                <a:gd name="connsiteX41" fmla="*/ 8260680 w 13872304"/>
                <a:gd name="connsiteY41" fmla="*/ 4835724 h 4835724"/>
                <a:gd name="connsiteX42" fmla="*/ 8057825 w 13872304"/>
                <a:gd name="connsiteY42" fmla="*/ 4835724 h 4835724"/>
                <a:gd name="connsiteX43" fmla="*/ 7854969 w 13872304"/>
                <a:gd name="connsiteY43" fmla="*/ 4835724 h 4835724"/>
                <a:gd name="connsiteX44" fmla="*/ 7389594 w 13872304"/>
                <a:gd name="connsiteY44" fmla="*/ 4835724 h 4835724"/>
                <a:gd name="connsiteX45" fmla="*/ 6530441 w 13872304"/>
                <a:gd name="connsiteY45" fmla="*/ 4835724 h 4835724"/>
                <a:gd name="connsiteX46" fmla="*/ 5802547 w 13872304"/>
                <a:gd name="connsiteY46" fmla="*/ 4835724 h 4835724"/>
                <a:gd name="connsiteX47" fmla="*/ 4943393 w 13872304"/>
                <a:gd name="connsiteY47" fmla="*/ 4835724 h 4835724"/>
                <a:gd name="connsiteX48" fmla="*/ 4215499 w 13872304"/>
                <a:gd name="connsiteY48" fmla="*/ 4835724 h 4835724"/>
                <a:gd name="connsiteX49" fmla="*/ 3356345 w 13872304"/>
                <a:gd name="connsiteY49" fmla="*/ 4835724 h 4835724"/>
                <a:gd name="connsiteX50" fmla="*/ 2759711 w 13872304"/>
                <a:gd name="connsiteY50" fmla="*/ 4835724 h 4835724"/>
                <a:gd name="connsiteX51" fmla="*/ 2294336 w 13872304"/>
                <a:gd name="connsiteY51" fmla="*/ 4835724 h 4835724"/>
                <a:gd name="connsiteX52" fmla="*/ 2091480 w 13872304"/>
                <a:gd name="connsiteY52" fmla="*/ 4835724 h 4835724"/>
                <a:gd name="connsiteX53" fmla="*/ 1888625 w 13872304"/>
                <a:gd name="connsiteY53" fmla="*/ 4835724 h 4835724"/>
                <a:gd name="connsiteX54" fmla="*/ 1291990 w 13872304"/>
                <a:gd name="connsiteY54" fmla="*/ 4835724 h 4835724"/>
                <a:gd name="connsiteX55" fmla="*/ 373173 w 13872304"/>
                <a:gd name="connsiteY55" fmla="*/ 4835724 h 4835724"/>
                <a:gd name="connsiteX56" fmla="*/ 0 w 13872304"/>
                <a:gd name="connsiteY56" fmla="*/ 4462551 h 4835724"/>
                <a:gd name="connsiteX57" fmla="*/ 0 w 13872304"/>
                <a:gd name="connsiteY57" fmla="*/ 3796567 h 4835724"/>
                <a:gd name="connsiteX58" fmla="*/ 0 w 13872304"/>
                <a:gd name="connsiteY58" fmla="*/ 3294157 h 4835724"/>
                <a:gd name="connsiteX59" fmla="*/ 0 w 13872304"/>
                <a:gd name="connsiteY59" fmla="*/ 2832642 h 4835724"/>
                <a:gd name="connsiteX60" fmla="*/ 0 w 13872304"/>
                <a:gd name="connsiteY60" fmla="*/ 2248445 h 4835724"/>
                <a:gd name="connsiteX61" fmla="*/ 0 w 13872304"/>
                <a:gd name="connsiteY61" fmla="*/ 1582460 h 4835724"/>
                <a:gd name="connsiteX62" fmla="*/ 0 w 13872304"/>
                <a:gd name="connsiteY62" fmla="*/ 1120945 h 4835724"/>
                <a:gd name="connsiteX63" fmla="*/ 0 w 13872304"/>
                <a:gd name="connsiteY63" fmla="*/ 373173 h 48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3872304" h="4835724" fill="none" extrusionOk="0">
                  <a:moveTo>
                    <a:pt x="0" y="373173"/>
                  </a:moveTo>
                  <a:cubicBezTo>
                    <a:pt x="22994" y="116430"/>
                    <a:pt x="117439" y="16100"/>
                    <a:pt x="373173" y="0"/>
                  </a:cubicBezTo>
                  <a:cubicBezTo>
                    <a:pt x="533177" y="-9144"/>
                    <a:pt x="614970" y="4997"/>
                    <a:pt x="838548" y="0"/>
                  </a:cubicBezTo>
                  <a:cubicBezTo>
                    <a:pt x="1062126" y="-4997"/>
                    <a:pt x="1312976" y="38645"/>
                    <a:pt x="1566442" y="0"/>
                  </a:cubicBezTo>
                  <a:cubicBezTo>
                    <a:pt x="1819908" y="-38645"/>
                    <a:pt x="2010168" y="39580"/>
                    <a:pt x="2294336" y="0"/>
                  </a:cubicBezTo>
                  <a:cubicBezTo>
                    <a:pt x="2578504" y="-39580"/>
                    <a:pt x="2546968" y="28682"/>
                    <a:pt x="2628451" y="0"/>
                  </a:cubicBezTo>
                  <a:cubicBezTo>
                    <a:pt x="2709935" y="-28682"/>
                    <a:pt x="2767591" y="18470"/>
                    <a:pt x="2831307" y="0"/>
                  </a:cubicBezTo>
                  <a:cubicBezTo>
                    <a:pt x="2895023" y="-18470"/>
                    <a:pt x="3215418" y="69692"/>
                    <a:pt x="3427941" y="0"/>
                  </a:cubicBezTo>
                  <a:cubicBezTo>
                    <a:pt x="3640464" y="-69692"/>
                    <a:pt x="3579850" y="18066"/>
                    <a:pt x="3630797" y="0"/>
                  </a:cubicBezTo>
                  <a:cubicBezTo>
                    <a:pt x="3681744" y="-18066"/>
                    <a:pt x="3969778" y="50846"/>
                    <a:pt x="4227432" y="0"/>
                  </a:cubicBezTo>
                  <a:cubicBezTo>
                    <a:pt x="4485087" y="-50846"/>
                    <a:pt x="4778460" y="90149"/>
                    <a:pt x="5086585" y="0"/>
                  </a:cubicBezTo>
                  <a:cubicBezTo>
                    <a:pt x="5394710" y="-90149"/>
                    <a:pt x="5380911" y="49740"/>
                    <a:pt x="5551960" y="0"/>
                  </a:cubicBezTo>
                  <a:cubicBezTo>
                    <a:pt x="5723010" y="-49740"/>
                    <a:pt x="5805246" y="35889"/>
                    <a:pt x="5886075" y="0"/>
                  </a:cubicBezTo>
                  <a:cubicBezTo>
                    <a:pt x="5966904" y="-35889"/>
                    <a:pt x="6554654" y="55277"/>
                    <a:pt x="6745229" y="0"/>
                  </a:cubicBezTo>
                  <a:cubicBezTo>
                    <a:pt x="6935804" y="-55277"/>
                    <a:pt x="7241896" y="61141"/>
                    <a:pt x="7473123" y="0"/>
                  </a:cubicBezTo>
                  <a:cubicBezTo>
                    <a:pt x="7704350" y="-61141"/>
                    <a:pt x="7876461" y="61071"/>
                    <a:pt x="8069757" y="0"/>
                  </a:cubicBezTo>
                  <a:cubicBezTo>
                    <a:pt x="8263053" y="-61071"/>
                    <a:pt x="8522772" y="42466"/>
                    <a:pt x="8797651" y="0"/>
                  </a:cubicBezTo>
                  <a:cubicBezTo>
                    <a:pt x="9072530" y="-42466"/>
                    <a:pt x="9232141" y="12690"/>
                    <a:pt x="9394286" y="0"/>
                  </a:cubicBezTo>
                  <a:cubicBezTo>
                    <a:pt x="9556432" y="-12690"/>
                    <a:pt x="9728316" y="34119"/>
                    <a:pt x="9859661" y="0"/>
                  </a:cubicBezTo>
                  <a:cubicBezTo>
                    <a:pt x="9991007" y="-34119"/>
                    <a:pt x="10338904" y="5922"/>
                    <a:pt x="10587555" y="0"/>
                  </a:cubicBezTo>
                  <a:cubicBezTo>
                    <a:pt x="10836206" y="-5922"/>
                    <a:pt x="10766596" y="19467"/>
                    <a:pt x="10921670" y="0"/>
                  </a:cubicBezTo>
                  <a:cubicBezTo>
                    <a:pt x="11076745" y="-19467"/>
                    <a:pt x="11358979" y="21648"/>
                    <a:pt x="11780824" y="0"/>
                  </a:cubicBezTo>
                  <a:cubicBezTo>
                    <a:pt x="12202669" y="-21648"/>
                    <a:pt x="12286019" y="48133"/>
                    <a:pt x="12639977" y="0"/>
                  </a:cubicBezTo>
                  <a:cubicBezTo>
                    <a:pt x="12993935" y="-48133"/>
                    <a:pt x="13282480" y="8927"/>
                    <a:pt x="13499131" y="0"/>
                  </a:cubicBezTo>
                  <a:cubicBezTo>
                    <a:pt x="13648259" y="-12307"/>
                    <a:pt x="13858131" y="146720"/>
                    <a:pt x="13872304" y="373173"/>
                  </a:cubicBezTo>
                  <a:cubicBezTo>
                    <a:pt x="13932031" y="597032"/>
                    <a:pt x="13811809" y="697813"/>
                    <a:pt x="13872304" y="916476"/>
                  </a:cubicBezTo>
                  <a:cubicBezTo>
                    <a:pt x="13932799" y="1135139"/>
                    <a:pt x="13818869" y="1319122"/>
                    <a:pt x="13872304" y="1459779"/>
                  </a:cubicBezTo>
                  <a:cubicBezTo>
                    <a:pt x="13925739" y="1600436"/>
                    <a:pt x="13841988" y="1829608"/>
                    <a:pt x="13872304" y="1962188"/>
                  </a:cubicBezTo>
                  <a:cubicBezTo>
                    <a:pt x="13902620" y="2094768"/>
                    <a:pt x="13831075" y="2325797"/>
                    <a:pt x="13872304" y="2587279"/>
                  </a:cubicBezTo>
                  <a:cubicBezTo>
                    <a:pt x="13913533" y="2848761"/>
                    <a:pt x="13839516" y="2925240"/>
                    <a:pt x="13872304" y="3130582"/>
                  </a:cubicBezTo>
                  <a:cubicBezTo>
                    <a:pt x="13905092" y="3335924"/>
                    <a:pt x="13832713" y="3433912"/>
                    <a:pt x="13872304" y="3632991"/>
                  </a:cubicBezTo>
                  <a:cubicBezTo>
                    <a:pt x="13911895" y="3832070"/>
                    <a:pt x="13782662" y="4292368"/>
                    <a:pt x="13872304" y="4462551"/>
                  </a:cubicBezTo>
                  <a:cubicBezTo>
                    <a:pt x="13875744" y="4686351"/>
                    <a:pt x="13700618" y="4890637"/>
                    <a:pt x="13499131" y="4835724"/>
                  </a:cubicBezTo>
                  <a:cubicBezTo>
                    <a:pt x="13381099" y="4842494"/>
                    <a:pt x="13241630" y="4821247"/>
                    <a:pt x="13033756" y="4835724"/>
                  </a:cubicBezTo>
                  <a:cubicBezTo>
                    <a:pt x="12825882" y="4850201"/>
                    <a:pt x="12775972" y="4799422"/>
                    <a:pt x="12699641" y="4835724"/>
                  </a:cubicBezTo>
                  <a:cubicBezTo>
                    <a:pt x="12623311" y="4872026"/>
                    <a:pt x="12092636" y="4773076"/>
                    <a:pt x="11840487" y="4835724"/>
                  </a:cubicBezTo>
                  <a:cubicBezTo>
                    <a:pt x="11588338" y="4898372"/>
                    <a:pt x="11728715" y="4825452"/>
                    <a:pt x="11637632" y="4835724"/>
                  </a:cubicBezTo>
                  <a:cubicBezTo>
                    <a:pt x="11546549" y="4845996"/>
                    <a:pt x="11495780" y="4826125"/>
                    <a:pt x="11434776" y="4835724"/>
                  </a:cubicBezTo>
                  <a:cubicBezTo>
                    <a:pt x="11373772" y="4845323"/>
                    <a:pt x="10986361" y="4817137"/>
                    <a:pt x="10575622" y="4835724"/>
                  </a:cubicBezTo>
                  <a:cubicBezTo>
                    <a:pt x="10164883" y="4854311"/>
                    <a:pt x="10044788" y="4817139"/>
                    <a:pt x="9716469" y="4835724"/>
                  </a:cubicBezTo>
                  <a:cubicBezTo>
                    <a:pt x="9388150" y="4854309"/>
                    <a:pt x="9328115" y="4749817"/>
                    <a:pt x="8988575" y="4835724"/>
                  </a:cubicBezTo>
                  <a:cubicBezTo>
                    <a:pt x="8649035" y="4921631"/>
                    <a:pt x="8447932" y="4755357"/>
                    <a:pt x="8260680" y="4835724"/>
                  </a:cubicBezTo>
                  <a:cubicBezTo>
                    <a:pt x="8073428" y="4916091"/>
                    <a:pt x="8142760" y="4813002"/>
                    <a:pt x="8057825" y="4835724"/>
                  </a:cubicBezTo>
                  <a:cubicBezTo>
                    <a:pt x="7972891" y="4858446"/>
                    <a:pt x="7936979" y="4817642"/>
                    <a:pt x="7854969" y="4835724"/>
                  </a:cubicBezTo>
                  <a:cubicBezTo>
                    <a:pt x="7772959" y="4853806"/>
                    <a:pt x="7552219" y="4819681"/>
                    <a:pt x="7389594" y="4835724"/>
                  </a:cubicBezTo>
                  <a:cubicBezTo>
                    <a:pt x="7226969" y="4851767"/>
                    <a:pt x="6707106" y="4804252"/>
                    <a:pt x="6530441" y="4835724"/>
                  </a:cubicBezTo>
                  <a:cubicBezTo>
                    <a:pt x="6353776" y="4867196"/>
                    <a:pt x="6165000" y="4792284"/>
                    <a:pt x="5802547" y="4835724"/>
                  </a:cubicBezTo>
                  <a:cubicBezTo>
                    <a:pt x="5440094" y="4879164"/>
                    <a:pt x="5179171" y="4788264"/>
                    <a:pt x="4943393" y="4835724"/>
                  </a:cubicBezTo>
                  <a:cubicBezTo>
                    <a:pt x="4707615" y="4883184"/>
                    <a:pt x="4421187" y="4780321"/>
                    <a:pt x="4215499" y="4835724"/>
                  </a:cubicBezTo>
                  <a:cubicBezTo>
                    <a:pt x="4009811" y="4891127"/>
                    <a:pt x="3587783" y="4771689"/>
                    <a:pt x="3356345" y="4835724"/>
                  </a:cubicBezTo>
                  <a:cubicBezTo>
                    <a:pt x="3124907" y="4899759"/>
                    <a:pt x="2919475" y="4812138"/>
                    <a:pt x="2759711" y="4835724"/>
                  </a:cubicBezTo>
                  <a:cubicBezTo>
                    <a:pt x="2599947" y="4859310"/>
                    <a:pt x="2415424" y="4823763"/>
                    <a:pt x="2294336" y="4835724"/>
                  </a:cubicBezTo>
                  <a:cubicBezTo>
                    <a:pt x="2173249" y="4847685"/>
                    <a:pt x="2164635" y="4813698"/>
                    <a:pt x="2091480" y="4835724"/>
                  </a:cubicBezTo>
                  <a:cubicBezTo>
                    <a:pt x="2018325" y="4857750"/>
                    <a:pt x="1989597" y="4813838"/>
                    <a:pt x="1888625" y="4835724"/>
                  </a:cubicBezTo>
                  <a:cubicBezTo>
                    <a:pt x="1787654" y="4857610"/>
                    <a:pt x="1586359" y="4783310"/>
                    <a:pt x="1291990" y="4835724"/>
                  </a:cubicBezTo>
                  <a:cubicBezTo>
                    <a:pt x="997621" y="4888138"/>
                    <a:pt x="602352" y="4828930"/>
                    <a:pt x="373173" y="4835724"/>
                  </a:cubicBezTo>
                  <a:cubicBezTo>
                    <a:pt x="192056" y="4822795"/>
                    <a:pt x="-26796" y="4625304"/>
                    <a:pt x="0" y="4462551"/>
                  </a:cubicBezTo>
                  <a:cubicBezTo>
                    <a:pt x="-7647" y="4272531"/>
                    <a:pt x="24284" y="4027629"/>
                    <a:pt x="0" y="3796567"/>
                  </a:cubicBezTo>
                  <a:cubicBezTo>
                    <a:pt x="-24284" y="3565505"/>
                    <a:pt x="14393" y="3475610"/>
                    <a:pt x="0" y="3294157"/>
                  </a:cubicBezTo>
                  <a:cubicBezTo>
                    <a:pt x="-14393" y="3112704"/>
                    <a:pt x="9386" y="3022965"/>
                    <a:pt x="0" y="2832642"/>
                  </a:cubicBezTo>
                  <a:cubicBezTo>
                    <a:pt x="-9386" y="2642320"/>
                    <a:pt x="16223" y="2392270"/>
                    <a:pt x="0" y="2248445"/>
                  </a:cubicBezTo>
                  <a:cubicBezTo>
                    <a:pt x="-16223" y="2104620"/>
                    <a:pt x="61628" y="1876589"/>
                    <a:pt x="0" y="1582460"/>
                  </a:cubicBezTo>
                  <a:cubicBezTo>
                    <a:pt x="-61628" y="1288331"/>
                    <a:pt x="54348" y="1274441"/>
                    <a:pt x="0" y="1120945"/>
                  </a:cubicBezTo>
                  <a:cubicBezTo>
                    <a:pt x="-54348" y="967449"/>
                    <a:pt x="41049" y="679363"/>
                    <a:pt x="0" y="373173"/>
                  </a:cubicBezTo>
                  <a:close/>
                </a:path>
                <a:path w="13872304" h="4835724" stroke="0" extrusionOk="0">
                  <a:moveTo>
                    <a:pt x="0" y="373173"/>
                  </a:moveTo>
                  <a:cubicBezTo>
                    <a:pt x="-17475" y="167888"/>
                    <a:pt x="172645" y="34635"/>
                    <a:pt x="373173" y="0"/>
                  </a:cubicBezTo>
                  <a:cubicBezTo>
                    <a:pt x="444791" y="-956"/>
                    <a:pt x="498857" y="23909"/>
                    <a:pt x="576029" y="0"/>
                  </a:cubicBezTo>
                  <a:cubicBezTo>
                    <a:pt x="653201" y="-23909"/>
                    <a:pt x="735923" y="8340"/>
                    <a:pt x="778884" y="0"/>
                  </a:cubicBezTo>
                  <a:cubicBezTo>
                    <a:pt x="821846" y="-8340"/>
                    <a:pt x="930438" y="17127"/>
                    <a:pt x="981740" y="0"/>
                  </a:cubicBezTo>
                  <a:cubicBezTo>
                    <a:pt x="1033042" y="-17127"/>
                    <a:pt x="1133623" y="620"/>
                    <a:pt x="1184596" y="0"/>
                  </a:cubicBezTo>
                  <a:cubicBezTo>
                    <a:pt x="1235569" y="-620"/>
                    <a:pt x="1634079" y="8566"/>
                    <a:pt x="1781230" y="0"/>
                  </a:cubicBezTo>
                  <a:cubicBezTo>
                    <a:pt x="1928381" y="-8566"/>
                    <a:pt x="2381271" y="67941"/>
                    <a:pt x="2640384" y="0"/>
                  </a:cubicBezTo>
                  <a:cubicBezTo>
                    <a:pt x="2899497" y="-67941"/>
                    <a:pt x="2963368" y="726"/>
                    <a:pt x="3105759" y="0"/>
                  </a:cubicBezTo>
                  <a:cubicBezTo>
                    <a:pt x="3248150" y="-726"/>
                    <a:pt x="3460636" y="46891"/>
                    <a:pt x="3702393" y="0"/>
                  </a:cubicBezTo>
                  <a:cubicBezTo>
                    <a:pt x="3944150" y="-46891"/>
                    <a:pt x="3963517" y="26204"/>
                    <a:pt x="4167768" y="0"/>
                  </a:cubicBezTo>
                  <a:cubicBezTo>
                    <a:pt x="4372019" y="-26204"/>
                    <a:pt x="4377681" y="14147"/>
                    <a:pt x="4501883" y="0"/>
                  </a:cubicBezTo>
                  <a:cubicBezTo>
                    <a:pt x="4626085" y="-14147"/>
                    <a:pt x="4669855" y="38609"/>
                    <a:pt x="4835999" y="0"/>
                  </a:cubicBezTo>
                  <a:cubicBezTo>
                    <a:pt x="5002143" y="-38609"/>
                    <a:pt x="5109572" y="47876"/>
                    <a:pt x="5301374" y="0"/>
                  </a:cubicBezTo>
                  <a:cubicBezTo>
                    <a:pt x="5493176" y="-47876"/>
                    <a:pt x="5539814" y="21633"/>
                    <a:pt x="5766748" y="0"/>
                  </a:cubicBezTo>
                  <a:cubicBezTo>
                    <a:pt x="5993682" y="-21633"/>
                    <a:pt x="6036554" y="10640"/>
                    <a:pt x="6232123" y="0"/>
                  </a:cubicBezTo>
                  <a:cubicBezTo>
                    <a:pt x="6427692" y="-10640"/>
                    <a:pt x="6525145" y="46248"/>
                    <a:pt x="6697498" y="0"/>
                  </a:cubicBezTo>
                  <a:cubicBezTo>
                    <a:pt x="6869851" y="-46248"/>
                    <a:pt x="7042917" y="51182"/>
                    <a:pt x="7162873" y="0"/>
                  </a:cubicBezTo>
                  <a:cubicBezTo>
                    <a:pt x="7282830" y="-51182"/>
                    <a:pt x="7422011" y="27782"/>
                    <a:pt x="7628248" y="0"/>
                  </a:cubicBezTo>
                  <a:cubicBezTo>
                    <a:pt x="7834486" y="-27782"/>
                    <a:pt x="7872418" y="18703"/>
                    <a:pt x="8093623" y="0"/>
                  </a:cubicBezTo>
                  <a:cubicBezTo>
                    <a:pt x="8314828" y="-18703"/>
                    <a:pt x="8397349" y="25285"/>
                    <a:pt x="8558998" y="0"/>
                  </a:cubicBezTo>
                  <a:cubicBezTo>
                    <a:pt x="8720648" y="-25285"/>
                    <a:pt x="9017422" y="9022"/>
                    <a:pt x="9418151" y="0"/>
                  </a:cubicBezTo>
                  <a:cubicBezTo>
                    <a:pt x="9818880" y="-9022"/>
                    <a:pt x="9596529" y="4309"/>
                    <a:pt x="9752267" y="0"/>
                  </a:cubicBezTo>
                  <a:cubicBezTo>
                    <a:pt x="9908005" y="-4309"/>
                    <a:pt x="9975189" y="3738"/>
                    <a:pt x="10086382" y="0"/>
                  </a:cubicBezTo>
                  <a:cubicBezTo>
                    <a:pt x="10197575" y="-3738"/>
                    <a:pt x="10387205" y="66738"/>
                    <a:pt x="10683016" y="0"/>
                  </a:cubicBezTo>
                  <a:cubicBezTo>
                    <a:pt x="10978827" y="-66738"/>
                    <a:pt x="11083769" y="64654"/>
                    <a:pt x="11410910" y="0"/>
                  </a:cubicBezTo>
                  <a:cubicBezTo>
                    <a:pt x="11738051" y="-64654"/>
                    <a:pt x="11546289" y="3542"/>
                    <a:pt x="11613766" y="0"/>
                  </a:cubicBezTo>
                  <a:cubicBezTo>
                    <a:pt x="11681243" y="-3542"/>
                    <a:pt x="11816804" y="10680"/>
                    <a:pt x="11947881" y="0"/>
                  </a:cubicBezTo>
                  <a:cubicBezTo>
                    <a:pt x="12078959" y="-10680"/>
                    <a:pt x="12468008" y="9663"/>
                    <a:pt x="12675775" y="0"/>
                  </a:cubicBezTo>
                  <a:cubicBezTo>
                    <a:pt x="12883542" y="-9663"/>
                    <a:pt x="13262137" y="70851"/>
                    <a:pt x="13499131" y="0"/>
                  </a:cubicBezTo>
                  <a:cubicBezTo>
                    <a:pt x="13707308" y="25815"/>
                    <a:pt x="13831495" y="181907"/>
                    <a:pt x="13872304" y="373173"/>
                  </a:cubicBezTo>
                  <a:cubicBezTo>
                    <a:pt x="13899061" y="509253"/>
                    <a:pt x="13856950" y="673061"/>
                    <a:pt x="13872304" y="916476"/>
                  </a:cubicBezTo>
                  <a:cubicBezTo>
                    <a:pt x="13887658" y="1159891"/>
                    <a:pt x="13855552" y="1336444"/>
                    <a:pt x="13872304" y="1459779"/>
                  </a:cubicBezTo>
                  <a:cubicBezTo>
                    <a:pt x="13889056" y="1583114"/>
                    <a:pt x="13858319" y="1797686"/>
                    <a:pt x="13872304" y="1962188"/>
                  </a:cubicBezTo>
                  <a:cubicBezTo>
                    <a:pt x="13886289" y="2126690"/>
                    <a:pt x="13872234" y="2330812"/>
                    <a:pt x="13872304" y="2628173"/>
                  </a:cubicBezTo>
                  <a:cubicBezTo>
                    <a:pt x="13872374" y="2925534"/>
                    <a:pt x="13822994" y="2953533"/>
                    <a:pt x="13872304" y="3130582"/>
                  </a:cubicBezTo>
                  <a:cubicBezTo>
                    <a:pt x="13921614" y="3307631"/>
                    <a:pt x="13860303" y="3533126"/>
                    <a:pt x="13872304" y="3755673"/>
                  </a:cubicBezTo>
                  <a:cubicBezTo>
                    <a:pt x="13884305" y="3978220"/>
                    <a:pt x="13809505" y="4208404"/>
                    <a:pt x="13872304" y="4462551"/>
                  </a:cubicBezTo>
                  <a:cubicBezTo>
                    <a:pt x="13888659" y="4696617"/>
                    <a:pt x="13667202" y="4821995"/>
                    <a:pt x="13499131" y="4835724"/>
                  </a:cubicBezTo>
                  <a:cubicBezTo>
                    <a:pt x="13250760" y="4921723"/>
                    <a:pt x="13020489" y="4809246"/>
                    <a:pt x="12639977" y="4835724"/>
                  </a:cubicBezTo>
                  <a:cubicBezTo>
                    <a:pt x="12259465" y="4862202"/>
                    <a:pt x="12201454" y="4779707"/>
                    <a:pt x="11912083" y="4835724"/>
                  </a:cubicBezTo>
                  <a:cubicBezTo>
                    <a:pt x="11622712" y="4891741"/>
                    <a:pt x="11437047" y="4832891"/>
                    <a:pt x="11184189" y="4835724"/>
                  </a:cubicBezTo>
                  <a:cubicBezTo>
                    <a:pt x="10931331" y="4838557"/>
                    <a:pt x="10687790" y="4794524"/>
                    <a:pt x="10456295" y="4835724"/>
                  </a:cubicBezTo>
                  <a:cubicBezTo>
                    <a:pt x="10224800" y="4876924"/>
                    <a:pt x="10084117" y="4831740"/>
                    <a:pt x="9990920" y="4835724"/>
                  </a:cubicBezTo>
                  <a:cubicBezTo>
                    <a:pt x="9897724" y="4839708"/>
                    <a:pt x="9694291" y="4834280"/>
                    <a:pt x="9525546" y="4835724"/>
                  </a:cubicBezTo>
                  <a:cubicBezTo>
                    <a:pt x="9356801" y="4837168"/>
                    <a:pt x="9045991" y="4746516"/>
                    <a:pt x="8666392" y="4835724"/>
                  </a:cubicBezTo>
                  <a:cubicBezTo>
                    <a:pt x="8286793" y="4924932"/>
                    <a:pt x="8450056" y="4812166"/>
                    <a:pt x="8332277" y="4835724"/>
                  </a:cubicBezTo>
                  <a:cubicBezTo>
                    <a:pt x="8214499" y="4859282"/>
                    <a:pt x="7938717" y="4833207"/>
                    <a:pt x="7735642" y="4835724"/>
                  </a:cubicBezTo>
                  <a:cubicBezTo>
                    <a:pt x="7532568" y="4838241"/>
                    <a:pt x="7556537" y="4833446"/>
                    <a:pt x="7401527" y="4835724"/>
                  </a:cubicBezTo>
                  <a:cubicBezTo>
                    <a:pt x="7246517" y="4838002"/>
                    <a:pt x="6874433" y="4802334"/>
                    <a:pt x="6542373" y="4835724"/>
                  </a:cubicBezTo>
                  <a:cubicBezTo>
                    <a:pt x="6210313" y="4869114"/>
                    <a:pt x="6223506" y="4810989"/>
                    <a:pt x="5945739" y="4835724"/>
                  </a:cubicBezTo>
                  <a:cubicBezTo>
                    <a:pt x="5667972" y="4860459"/>
                    <a:pt x="5473093" y="4781370"/>
                    <a:pt x="5086585" y="4835724"/>
                  </a:cubicBezTo>
                  <a:cubicBezTo>
                    <a:pt x="4700077" y="4890078"/>
                    <a:pt x="4840120" y="4800601"/>
                    <a:pt x="4752470" y="4835724"/>
                  </a:cubicBezTo>
                  <a:cubicBezTo>
                    <a:pt x="4664821" y="4870847"/>
                    <a:pt x="4219650" y="4797055"/>
                    <a:pt x="4024576" y="4835724"/>
                  </a:cubicBezTo>
                  <a:cubicBezTo>
                    <a:pt x="3829502" y="4874393"/>
                    <a:pt x="3776885" y="4791465"/>
                    <a:pt x="3559201" y="4835724"/>
                  </a:cubicBezTo>
                  <a:cubicBezTo>
                    <a:pt x="3341518" y="4879983"/>
                    <a:pt x="3118599" y="4812280"/>
                    <a:pt x="2831307" y="4835724"/>
                  </a:cubicBezTo>
                  <a:cubicBezTo>
                    <a:pt x="2544015" y="4859168"/>
                    <a:pt x="2350845" y="4807914"/>
                    <a:pt x="2103413" y="4835724"/>
                  </a:cubicBezTo>
                  <a:cubicBezTo>
                    <a:pt x="1855981" y="4863534"/>
                    <a:pt x="1978247" y="4824969"/>
                    <a:pt x="1900557" y="4835724"/>
                  </a:cubicBezTo>
                  <a:cubicBezTo>
                    <a:pt x="1822867" y="4846479"/>
                    <a:pt x="1547318" y="4795905"/>
                    <a:pt x="1435182" y="4835724"/>
                  </a:cubicBezTo>
                  <a:cubicBezTo>
                    <a:pt x="1323046" y="4875543"/>
                    <a:pt x="1122837" y="4804357"/>
                    <a:pt x="969807" y="4835724"/>
                  </a:cubicBezTo>
                  <a:cubicBezTo>
                    <a:pt x="816777" y="4867091"/>
                    <a:pt x="663430" y="4796727"/>
                    <a:pt x="373173" y="4835724"/>
                  </a:cubicBezTo>
                  <a:cubicBezTo>
                    <a:pt x="179398" y="4834334"/>
                    <a:pt x="44888" y="4634838"/>
                    <a:pt x="0" y="4462551"/>
                  </a:cubicBezTo>
                  <a:cubicBezTo>
                    <a:pt x="-22620" y="4188554"/>
                    <a:pt x="20825" y="4094385"/>
                    <a:pt x="0" y="3837460"/>
                  </a:cubicBezTo>
                  <a:cubicBezTo>
                    <a:pt x="-20825" y="3580535"/>
                    <a:pt x="7652" y="3599489"/>
                    <a:pt x="0" y="3375945"/>
                  </a:cubicBezTo>
                  <a:cubicBezTo>
                    <a:pt x="-7652" y="3152401"/>
                    <a:pt x="15431" y="3109259"/>
                    <a:pt x="0" y="2873536"/>
                  </a:cubicBezTo>
                  <a:cubicBezTo>
                    <a:pt x="-15431" y="2637813"/>
                    <a:pt x="47050" y="2487779"/>
                    <a:pt x="0" y="2248445"/>
                  </a:cubicBezTo>
                  <a:cubicBezTo>
                    <a:pt x="-47050" y="2009111"/>
                    <a:pt x="36003" y="1986421"/>
                    <a:pt x="0" y="1786929"/>
                  </a:cubicBezTo>
                  <a:cubicBezTo>
                    <a:pt x="-36003" y="1587437"/>
                    <a:pt x="34391" y="1443044"/>
                    <a:pt x="0" y="1202733"/>
                  </a:cubicBezTo>
                  <a:cubicBezTo>
                    <a:pt x="-34391" y="962422"/>
                    <a:pt x="65629" y="763356"/>
                    <a:pt x="0" y="373173"/>
                  </a:cubicBezTo>
                  <a:close/>
                </a:path>
              </a:pathLst>
            </a:custGeom>
            <a:solidFill>
              <a:schemeClr val="bg1"/>
            </a:solidFill>
            <a:ln w="38100">
              <a:solidFill>
                <a:srgbClr val="00B0F0"/>
              </a:solidFill>
              <a:extLst>
                <a:ext uri="{C807C97D-BFC1-408E-A445-0C87EB9F89A2}">
                  <ask:lineSketchStyleProps xmlns:ask="http://schemas.microsoft.com/office/drawing/2018/sketchyshapes" xmlns="" sd="2870749793">
                    <a:custGeom>
                      <a:avLst/>
                      <a:gdLst>
                        <a:gd name="connsiteX0" fmla="*/ 0 w 14649934"/>
                        <a:gd name="connsiteY0" fmla="*/ 373173 h 4835724"/>
                        <a:gd name="connsiteX1" fmla="*/ 394091 w 14649934"/>
                        <a:gd name="connsiteY1" fmla="*/ 0 h 4835724"/>
                        <a:gd name="connsiteX2" fmla="*/ 885553 w 14649934"/>
                        <a:gd name="connsiteY2" fmla="*/ 0 h 4835724"/>
                        <a:gd name="connsiteX3" fmla="*/ 1654250 w 14649934"/>
                        <a:gd name="connsiteY3" fmla="*/ 0 h 4835724"/>
                        <a:gd name="connsiteX4" fmla="*/ 2422947 w 14649934"/>
                        <a:gd name="connsiteY4" fmla="*/ 0 h 4835724"/>
                        <a:gd name="connsiteX5" fmla="*/ 2775792 w 14649934"/>
                        <a:gd name="connsiteY5" fmla="*/ 0 h 4835724"/>
                        <a:gd name="connsiteX6" fmla="*/ 2990019 w 14649934"/>
                        <a:gd name="connsiteY6" fmla="*/ 0 h 4835724"/>
                        <a:gd name="connsiteX7" fmla="*/ 3620098 w 14649934"/>
                        <a:gd name="connsiteY7" fmla="*/ 0 h 4835724"/>
                        <a:gd name="connsiteX8" fmla="*/ 3834326 w 14649934"/>
                        <a:gd name="connsiteY8" fmla="*/ 0 h 4835724"/>
                        <a:gd name="connsiteX9" fmla="*/ 4464406 w 14649934"/>
                        <a:gd name="connsiteY9" fmla="*/ 0 h 4835724"/>
                        <a:gd name="connsiteX10" fmla="*/ 5371720 w 14649934"/>
                        <a:gd name="connsiteY10" fmla="*/ 0 h 4835724"/>
                        <a:gd name="connsiteX11" fmla="*/ 5863182 w 14649934"/>
                        <a:gd name="connsiteY11" fmla="*/ 0 h 4835724"/>
                        <a:gd name="connsiteX12" fmla="*/ 6216026 w 14649934"/>
                        <a:gd name="connsiteY12" fmla="*/ 0 h 4835724"/>
                        <a:gd name="connsiteX13" fmla="*/ 7123341 w 14649934"/>
                        <a:gd name="connsiteY13" fmla="*/ 0 h 4835724"/>
                        <a:gd name="connsiteX14" fmla="*/ 7892038 w 14649934"/>
                        <a:gd name="connsiteY14" fmla="*/ 0 h 4835724"/>
                        <a:gd name="connsiteX15" fmla="*/ 8522117 w 14649934"/>
                        <a:gd name="connsiteY15" fmla="*/ 0 h 4835724"/>
                        <a:gd name="connsiteX16" fmla="*/ 9290814 w 14649934"/>
                        <a:gd name="connsiteY16" fmla="*/ 0 h 4835724"/>
                        <a:gd name="connsiteX17" fmla="*/ 9920894 w 14649934"/>
                        <a:gd name="connsiteY17" fmla="*/ 0 h 4835724"/>
                        <a:gd name="connsiteX18" fmla="*/ 10412357 w 14649934"/>
                        <a:gd name="connsiteY18" fmla="*/ 0 h 4835724"/>
                        <a:gd name="connsiteX19" fmla="*/ 11181054 w 14649934"/>
                        <a:gd name="connsiteY19" fmla="*/ 0 h 4835724"/>
                        <a:gd name="connsiteX20" fmla="*/ 11533898 w 14649934"/>
                        <a:gd name="connsiteY20" fmla="*/ 0 h 4835724"/>
                        <a:gd name="connsiteX21" fmla="*/ 12441213 w 14649934"/>
                        <a:gd name="connsiteY21" fmla="*/ 0 h 4835724"/>
                        <a:gd name="connsiteX22" fmla="*/ 13348527 w 14649934"/>
                        <a:gd name="connsiteY22" fmla="*/ 0 h 4835724"/>
                        <a:gd name="connsiteX23" fmla="*/ 14255842 w 14649934"/>
                        <a:gd name="connsiteY23" fmla="*/ 0 h 4835724"/>
                        <a:gd name="connsiteX24" fmla="*/ 14649934 w 14649934"/>
                        <a:gd name="connsiteY24" fmla="*/ 373173 h 4835724"/>
                        <a:gd name="connsiteX25" fmla="*/ 14649934 w 14649934"/>
                        <a:gd name="connsiteY25" fmla="*/ 916476 h 4835724"/>
                        <a:gd name="connsiteX26" fmla="*/ 14649934 w 14649934"/>
                        <a:gd name="connsiteY26" fmla="*/ 1459779 h 4835724"/>
                        <a:gd name="connsiteX27" fmla="*/ 14649934 w 14649934"/>
                        <a:gd name="connsiteY27" fmla="*/ 1962188 h 4835724"/>
                        <a:gd name="connsiteX28" fmla="*/ 14649934 w 14649934"/>
                        <a:gd name="connsiteY28" fmla="*/ 2587279 h 4835724"/>
                        <a:gd name="connsiteX29" fmla="*/ 14649934 w 14649934"/>
                        <a:gd name="connsiteY29" fmla="*/ 3130582 h 4835724"/>
                        <a:gd name="connsiteX30" fmla="*/ 14649934 w 14649934"/>
                        <a:gd name="connsiteY30" fmla="*/ 3632991 h 4835724"/>
                        <a:gd name="connsiteX31" fmla="*/ 14649934 w 14649934"/>
                        <a:gd name="connsiteY31" fmla="*/ 4462551 h 4835724"/>
                        <a:gd name="connsiteX32" fmla="*/ 14255842 w 14649934"/>
                        <a:gd name="connsiteY32" fmla="*/ 4835724 h 4835724"/>
                        <a:gd name="connsiteX33" fmla="*/ 13764380 w 14649934"/>
                        <a:gd name="connsiteY33" fmla="*/ 4835724 h 4835724"/>
                        <a:gd name="connsiteX34" fmla="*/ 13411535 w 14649934"/>
                        <a:gd name="connsiteY34" fmla="*/ 4835724 h 4835724"/>
                        <a:gd name="connsiteX35" fmla="*/ 12504220 w 14649934"/>
                        <a:gd name="connsiteY35" fmla="*/ 4835724 h 4835724"/>
                        <a:gd name="connsiteX36" fmla="*/ 12289994 w 14649934"/>
                        <a:gd name="connsiteY36" fmla="*/ 4835724 h 4835724"/>
                        <a:gd name="connsiteX37" fmla="*/ 12075767 w 14649934"/>
                        <a:gd name="connsiteY37" fmla="*/ 4835724 h 4835724"/>
                        <a:gd name="connsiteX38" fmla="*/ 11168452 w 14649934"/>
                        <a:gd name="connsiteY38" fmla="*/ 4835724 h 4835724"/>
                        <a:gd name="connsiteX39" fmla="*/ 10261138 w 14649934"/>
                        <a:gd name="connsiteY39" fmla="*/ 4835724 h 4835724"/>
                        <a:gd name="connsiteX40" fmla="*/ 9492441 w 14649934"/>
                        <a:gd name="connsiteY40" fmla="*/ 4835724 h 4835724"/>
                        <a:gd name="connsiteX41" fmla="*/ 8723743 w 14649934"/>
                        <a:gd name="connsiteY41" fmla="*/ 4835724 h 4835724"/>
                        <a:gd name="connsiteX42" fmla="*/ 8509516 w 14649934"/>
                        <a:gd name="connsiteY42" fmla="*/ 4835724 h 4835724"/>
                        <a:gd name="connsiteX43" fmla="*/ 8295289 w 14649934"/>
                        <a:gd name="connsiteY43" fmla="*/ 4835724 h 4835724"/>
                        <a:gd name="connsiteX44" fmla="*/ 7803827 w 14649934"/>
                        <a:gd name="connsiteY44" fmla="*/ 4835724 h 4835724"/>
                        <a:gd name="connsiteX45" fmla="*/ 6896513 w 14649934"/>
                        <a:gd name="connsiteY45" fmla="*/ 4835724 h 4835724"/>
                        <a:gd name="connsiteX46" fmla="*/ 6127816 w 14649934"/>
                        <a:gd name="connsiteY46" fmla="*/ 4835724 h 4835724"/>
                        <a:gd name="connsiteX47" fmla="*/ 5220501 w 14649934"/>
                        <a:gd name="connsiteY47" fmla="*/ 4835724 h 4835724"/>
                        <a:gd name="connsiteX48" fmla="*/ 4451804 w 14649934"/>
                        <a:gd name="connsiteY48" fmla="*/ 4835724 h 4835724"/>
                        <a:gd name="connsiteX49" fmla="*/ 3544489 w 14649934"/>
                        <a:gd name="connsiteY49" fmla="*/ 4835724 h 4835724"/>
                        <a:gd name="connsiteX50" fmla="*/ 2914410 w 14649934"/>
                        <a:gd name="connsiteY50" fmla="*/ 4835724 h 4835724"/>
                        <a:gd name="connsiteX51" fmla="*/ 2422947 w 14649934"/>
                        <a:gd name="connsiteY51" fmla="*/ 4835724 h 4835724"/>
                        <a:gd name="connsiteX52" fmla="*/ 2208720 w 14649934"/>
                        <a:gd name="connsiteY52" fmla="*/ 4835724 h 4835724"/>
                        <a:gd name="connsiteX53" fmla="*/ 1994494 w 14649934"/>
                        <a:gd name="connsiteY53" fmla="*/ 4835724 h 4835724"/>
                        <a:gd name="connsiteX54" fmla="*/ 1364414 w 14649934"/>
                        <a:gd name="connsiteY54" fmla="*/ 4835724 h 4835724"/>
                        <a:gd name="connsiteX55" fmla="*/ 394091 w 14649934"/>
                        <a:gd name="connsiteY55" fmla="*/ 4835724 h 4835724"/>
                        <a:gd name="connsiteX56" fmla="*/ 0 w 14649934"/>
                        <a:gd name="connsiteY56" fmla="*/ 4462551 h 4835724"/>
                        <a:gd name="connsiteX57" fmla="*/ 0 w 14649934"/>
                        <a:gd name="connsiteY57" fmla="*/ 3796567 h 4835724"/>
                        <a:gd name="connsiteX58" fmla="*/ 0 w 14649934"/>
                        <a:gd name="connsiteY58" fmla="*/ 3294157 h 4835724"/>
                        <a:gd name="connsiteX59" fmla="*/ 0 w 14649934"/>
                        <a:gd name="connsiteY59" fmla="*/ 2832642 h 4835724"/>
                        <a:gd name="connsiteX60" fmla="*/ 0 w 14649934"/>
                        <a:gd name="connsiteY60" fmla="*/ 2248445 h 4835724"/>
                        <a:gd name="connsiteX61" fmla="*/ 0 w 14649934"/>
                        <a:gd name="connsiteY61" fmla="*/ 1582460 h 4835724"/>
                        <a:gd name="connsiteX62" fmla="*/ 0 w 14649934"/>
                        <a:gd name="connsiteY62" fmla="*/ 1120945 h 4835724"/>
                        <a:gd name="connsiteX63" fmla="*/ 0 w 14649934"/>
                        <a:gd name="connsiteY63" fmla="*/ 373173 h 4835724"/>
                        <a:gd name="connsiteX0" fmla="*/ 0 w 14649934"/>
                        <a:gd name="connsiteY0" fmla="*/ 373173 h 4835724"/>
                        <a:gd name="connsiteX1" fmla="*/ 394091 w 14649934"/>
                        <a:gd name="connsiteY1" fmla="*/ 0 h 4835724"/>
                        <a:gd name="connsiteX2" fmla="*/ 608319 w 14649934"/>
                        <a:gd name="connsiteY2" fmla="*/ 0 h 4835724"/>
                        <a:gd name="connsiteX3" fmla="*/ 822545 w 14649934"/>
                        <a:gd name="connsiteY3" fmla="*/ 0 h 4835724"/>
                        <a:gd name="connsiteX4" fmla="*/ 1036772 w 14649934"/>
                        <a:gd name="connsiteY4" fmla="*/ 0 h 4835724"/>
                        <a:gd name="connsiteX5" fmla="*/ 1251000 w 14649934"/>
                        <a:gd name="connsiteY5" fmla="*/ 0 h 4835724"/>
                        <a:gd name="connsiteX6" fmla="*/ 1881079 w 14649934"/>
                        <a:gd name="connsiteY6" fmla="*/ 0 h 4835724"/>
                        <a:gd name="connsiteX7" fmla="*/ 2788394 w 14649934"/>
                        <a:gd name="connsiteY7" fmla="*/ 0 h 4835724"/>
                        <a:gd name="connsiteX8" fmla="*/ 3279856 w 14649934"/>
                        <a:gd name="connsiteY8" fmla="*/ 0 h 4835724"/>
                        <a:gd name="connsiteX9" fmla="*/ 3909935 w 14649934"/>
                        <a:gd name="connsiteY9" fmla="*/ 0 h 4835724"/>
                        <a:gd name="connsiteX10" fmla="*/ 4401397 w 14649934"/>
                        <a:gd name="connsiteY10" fmla="*/ 0 h 4835724"/>
                        <a:gd name="connsiteX11" fmla="*/ 4754241 w 14649934"/>
                        <a:gd name="connsiteY11" fmla="*/ 0 h 4835724"/>
                        <a:gd name="connsiteX12" fmla="*/ 5107087 w 14649934"/>
                        <a:gd name="connsiteY12" fmla="*/ 0 h 4835724"/>
                        <a:gd name="connsiteX13" fmla="*/ 5598549 w 14649934"/>
                        <a:gd name="connsiteY13" fmla="*/ 0 h 4835724"/>
                        <a:gd name="connsiteX14" fmla="*/ 6090010 w 14649934"/>
                        <a:gd name="connsiteY14" fmla="*/ 0 h 4835724"/>
                        <a:gd name="connsiteX15" fmla="*/ 6581472 w 14649934"/>
                        <a:gd name="connsiteY15" fmla="*/ 0 h 4835724"/>
                        <a:gd name="connsiteX16" fmla="*/ 7072934 w 14649934"/>
                        <a:gd name="connsiteY16" fmla="*/ 0 h 4835724"/>
                        <a:gd name="connsiteX17" fmla="*/ 7564397 w 14649934"/>
                        <a:gd name="connsiteY17" fmla="*/ 0 h 4835724"/>
                        <a:gd name="connsiteX18" fmla="*/ 8055859 w 14649934"/>
                        <a:gd name="connsiteY18" fmla="*/ 0 h 4835724"/>
                        <a:gd name="connsiteX19" fmla="*/ 8547321 w 14649934"/>
                        <a:gd name="connsiteY19" fmla="*/ 0 h 4835724"/>
                        <a:gd name="connsiteX20" fmla="*/ 9038783 w 14649934"/>
                        <a:gd name="connsiteY20" fmla="*/ 0 h 4835724"/>
                        <a:gd name="connsiteX21" fmla="*/ 9946097 w 14649934"/>
                        <a:gd name="connsiteY21" fmla="*/ 0 h 4835724"/>
                        <a:gd name="connsiteX22" fmla="*/ 10298942 w 14649934"/>
                        <a:gd name="connsiteY22" fmla="*/ 0 h 4835724"/>
                        <a:gd name="connsiteX23" fmla="*/ 10651787 w 14649934"/>
                        <a:gd name="connsiteY23" fmla="*/ 0 h 4835724"/>
                        <a:gd name="connsiteX24" fmla="*/ 11281866 w 14649934"/>
                        <a:gd name="connsiteY24" fmla="*/ 0 h 4835724"/>
                        <a:gd name="connsiteX25" fmla="*/ 12050563 w 14649934"/>
                        <a:gd name="connsiteY25" fmla="*/ 0 h 4835724"/>
                        <a:gd name="connsiteX26" fmla="*/ 12264790 w 14649934"/>
                        <a:gd name="connsiteY26" fmla="*/ 0 h 4835724"/>
                        <a:gd name="connsiteX27" fmla="*/ 12617634 w 14649934"/>
                        <a:gd name="connsiteY27" fmla="*/ 0 h 4835724"/>
                        <a:gd name="connsiteX28" fmla="*/ 13386332 w 14649934"/>
                        <a:gd name="connsiteY28" fmla="*/ 0 h 4835724"/>
                        <a:gd name="connsiteX29" fmla="*/ 14255842 w 14649934"/>
                        <a:gd name="connsiteY29" fmla="*/ 0 h 4835724"/>
                        <a:gd name="connsiteX30" fmla="*/ 14649934 w 14649934"/>
                        <a:gd name="connsiteY30" fmla="*/ 373173 h 4835724"/>
                        <a:gd name="connsiteX31" fmla="*/ 14649934 w 14649934"/>
                        <a:gd name="connsiteY31" fmla="*/ 916476 h 4835724"/>
                        <a:gd name="connsiteX32" fmla="*/ 14649934 w 14649934"/>
                        <a:gd name="connsiteY32" fmla="*/ 1459779 h 4835724"/>
                        <a:gd name="connsiteX33" fmla="*/ 14649934 w 14649934"/>
                        <a:gd name="connsiteY33" fmla="*/ 1962188 h 4835724"/>
                        <a:gd name="connsiteX34" fmla="*/ 14649934 w 14649934"/>
                        <a:gd name="connsiteY34" fmla="*/ 2628173 h 4835724"/>
                        <a:gd name="connsiteX35" fmla="*/ 14649934 w 14649934"/>
                        <a:gd name="connsiteY35" fmla="*/ 3130582 h 4835724"/>
                        <a:gd name="connsiteX36" fmla="*/ 14649934 w 14649934"/>
                        <a:gd name="connsiteY36" fmla="*/ 3755673 h 4835724"/>
                        <a:gd name="connsiteX37" fmla="*/ 14649934 w 14649934"/>
                        <a:gd name="connsiteY37" fmla="*/ 4462551 h 4835724"/>
                        <a:gd name="connsiteX38" fmla="*/ 14255842 w 14649934"/>
                        <a:gd name="connsiteY38" fmla="*/ 4835724 h 4835724"/>
                        <a:gd name="connsiteX39" fmla="*/ 13348527 w 14649934"/>
                        <a:gd name="connsiteY39" fmla="*/ 4835724 h 4835724"/>
                        <a:gd name="connsiteX40" fmla="*/ 12579830 w 14649934"/>
                        <a:gd name="connsiteY40" fmla="*/ 4835724 h 4835724"/>
                        <a:gd name="connsiteX41" fmla="*/ 11811133 w 14649934"/>
                        <a:gd name="connsiteY41" fmla="*/ 4835724 h 4835724"/>
                        <a:gd name="connsiteX42" fmla="*/ 11042436 w 14649934"/>
                        <a:gd name="connsiteY42" fmla="*/ 4835724 h 4835724"/>
                        <a:gd name="connsiteX43" fmla="*/ 10550973 w 14649934"/>
                        <a:gd name="connsiteY43" fmla="*/ 4835724 h 4835724"/>
                        <a:gd name="connsiteX44" fmla="*/ 10059512 w 14649934"/>
                        <a:gd name="connsiteY44" fmla="*/ 4835724 h 4835724"/>
                        <a:gd name="connsiteX45" fmla="*/ 9152197 w 14649934"/>
                        <a:gd name="connsiteY45" fmla="*/ 4835724 h 4835724"/>
                        <a:gd name="connsiteX46" fmla="*/ 8799353 w 14649934"/>
                        <a:gd name="connsiteY46" fmla="*/ 4835724 h 4835724"/>
                        <a:gd name="connsiteX47" fmla="*/ 8169273 w 14649934"/>
                        <a:gd name="connsiteY47" fmla="*/ 4835724 h 4835724"/>
                        <a:gd name="connsiteX48" fmla="*/ 7816429 w 14649934"/>
                        <a:gd name="connsiteY48" fmla="*/ 4835724 h 4835724"/>
                        <a:gd name="connsiteX49" fmla="*/ 6909114 w 14649934"/>
                        <a:gd name="connsiteY49" fmla="*/ 4835724 h 4835724"/>
                        <a:gd name="connsiteX50" fmla="*/ 6279035 w 14649934"/>
                        <a:gd name="connsiteY50" fmla="*/ 4835724 h 4835724"/>
                        <a:gd name="connsiteX51" fmla="*/ 5371720 w 14649934"/>
                        <a:gd name="connsiteY51" fmla="*/ 4835724 h 4835724"/>
                        <a:gd name="connsiteX52" fmla="*/ 5018875 w 14649934"/>
                        <a:gd name="connsiteY52" fmla="*/ 4835724 h 4835724"/>
                        <a:gd name="connsiteX53" fmla="*/ 4250178 w 14649934"/>
                        <a:gd name="connsiteY53" fmla="*/ 4835724 h 4835724"/>
                        <a:gd name="connsiteX54" fmla="*/ 3758716 w 14649934"/>
                        <a:gd name="connsiteY54" fmla="*/ 4835724 h 4835724"/>
                        <a:gd name="connsiteX55" fmla="*/ 2990019 w 14649934"/>
                        <a:gd name="connsiteY55" fmla="*/ 4835724 h 4835724"/>
                        <a:gd name="connsiteX56" fmla="*/ 2221322 w 14649934"/>
                        <a:gd name="connsiteY56" fmla="*/ 4835724 h 4835724"/>
                        <a:gd name="connsiteX57" fmla="*/ 2007095 w 14649934"/>
                        <a:gd name="connsiteY57" fmla="*/ 4835724 h 4835724"/>
                        <a:gd name="connsiteX58" fmla="*/ 1515632 w 14649934"/>
                        <a:gd name="connsiteY58" fmla="*/ 4835724 h 4835724"/>
                        <a:gd name="connsiteX59" fmla="*/ 1024170 w 14649934"/>
                        <a:gd name="connsiteY59" fmla="*/ 4835724 h 4835724"/>
                        <a:gd name="connsiteX60" fmla="*/ 394091 w 14649934"/>
                        <a:gd name="connsiteY60" fmla="*/ 4835724 h 4835724"/>
                        <a:gd name="connsiteX61" fmla="*/ 0 w 14649934"/>
                        <a:gd name="connsiteY61" fmla="*/ 4462551 h 4835724"/>
                        <a:gd name="connsiteX62" fmla="*/ 0 w 14649934"/>
                        <a:gd name="connsiteY62" fmla="*/ 3837460 h 4835724"/>
                        <a:gd name="connsiteX63" fmla="*/ 0 w 14649934"/>
                        <a:gd name="connsiteY63" fmla="*/ 3375945 h 4835724"/>
                        <a:gd name="connsiteX64" fmla="*/ 0 w 14649934"/>
                        <a:gd name="connsiteY64" fmla="*/ 2873536 h 4835724"/>
                        <a:gd name="connsiteX65" fmla="*/ 0 w 14649934"/>
                        <a:gd name="connsiteY65" fmla="*/ 2248445 h 4835724"/>
                        <a:gd name="connsiteX66" fmla="*/ 0 w 14649934"/>
                        <a:gd name="connsiteY66" fmla="*/ 1786929 h 4835724"/>
                        <a:gd name="connsiteX67" fmla="*/ 0 w 14649934"/>
                        <a:gd name="connsiteY67" fmla="*/ 1202733 h 4835724"/>
                        <a:gd name="connsiteX68" fmla="*/ 0 w 14649934"/>
                        <a:gd name="connsiteY68" fmla="*/ 373173 h 48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4649934" h="4835724" fill="none" extrusionOk="0">
                          <a:moveTo>
                            <a:pt x="0" y="373173"/>
                          </a:moveTo>
                          <a:cubicBezTo>
                            <a:pt x="29798" y="113132"/>
                            <a:pt x="99939" y="44153"/>
                            <a:pt x="394091" y="0"/>
                          </a:cubicBezTo>
                          <a:cubicBezTo>
                            <a:pt x="544669" y="-19838"/>
                            <a:pt x="652199" y="6582"/>
                            <a:pt x="885553" y="0"/>
                          </a:cubicBezTo>
                          <a:cubicBezTo>
                            <a:pt x="1116905" y="8043"/>
                            <a:pt x="1347716" y="50587"/>
                            <a:pt x="1654250" y="0"/>
                          </a:cubicBezTo>
                          <a:cubicBezTo>
                            <a:pt x="1943099" y="-68959"/>
                            <a:pt x="2140574" y="51890"/>
                            <a:pt x="2422947" y="0"/>
                          </a:cubicBezTo>
                          <a:cubicBezTo>
                            <a:pt x="2721632" y="-30174"/>
                            <a:pt x="2697102" y="17595"/>
                            <a:pt x="2775792" y="0"/>
                          </a:cubicBezTo>
                          <a:cubicBezTo>
                            <a:pt x="2870535" y="-24773"/>
                            <a:pt x="2938016" y="7669"/>
                            <a:pt x="2990019" y="0"/>
                          </a:cubicBezTo>
                          <a:cubicBezTo>
                            <a:pt x="3046548" y="-13098"/>
                            <a:pt x="3410172" y="88771"/>
                            <a:pt x="3620098" y="0"/>
                          </a:cubicBezTo>
                          <a:cubicBezTo>
                            <a:pt x="3846490" y="-68132"/>
                            <a:pt x="3779602" y="1321"/>
                            <a:pt x="3834326" y="0"/>
                          </a:cubicBezTo>
                          <a:cubicBezTo>
                            <a:pt x="3931925" y="22426"/>
                            <a:pt x="4216363" y="44812"/>
                            <a:pt x="4464406" y="0"/>
                          </a:cubicBezTo>
                          <a:cubicBezTo>
                            <a:pt x="4652525" y="-68987"/>
                            <a:pt x="5005600" y="31668"/>
                            <a:pt x="5371720" y="0"/>
                          </a:cubicBezTo>
                          <a:cubicBezTo>
                            <a:pt x="5718854" y="-112877"/>
                            <a:pt x="5679487" y="39296"/>
                            <a:pt x="5863182" y="0"/>
                          </a:cubicBezTo>
                          <a:cubicBezTo>
                            <a:pt x="6025558" y="-35310"/>
                            <a:pt x="6125010" y="46796"/>
                            <a:pt x="6216026" y="0"/>
                          </a:cubicBezTo>
                          <a:cubicBezTo>
                            <a:pt x="6329328" y="-79263"/>
                            <a:pt x="6894593" y="63129"/>
                            <a:pt x="7123341" y="0"/>
                          </a:cubicBezTo>
                          <a:cubicBezTo>
                            <a:pt x="7291899" y="-100043"/>
                            <a:pt x="7615202" y="62932"/>
                            <a:pt x="7892038" y="0"/>
                          </a:cubicBezTo>
                          <a:cubicBezTo>
                            <a:pt x="8101159" y="-105835"/>
                            <a:pt x="8338403" y="49288"/>
                            <a:pt x="8522117" y="0"/>
                          </a:cubicBezTo>
                          <a:cubicBezTo>
                            <a:pt x="8811286" y="-41795"/>
                            <a:pt x="8947703" y="30973"/>
                            <a:pt x="9290814" y="0"/>
                          </a:cubicBezTo>
                          <a:cubicBezTo>
                            <a:pt x="9560532" y="-81445"/>
                            <a:pt x="9736944" y="172"/>
                            <a:pt x="9920894" y="0"/>
                          </a:cubicBezTo>
                          <a:cubicBezTo>
                            <a:pt x="10100763" y="-25918"/>
                            <a:pt x="10247707" y="46954"/>
                            <a:pt x="10412357" y="0"/>
                          </a:cubicBezTo>
                          <a:cubicBezTo>
                            <a:pt x="10524639" y="-58006"/>
                            <a:pt x="10910751" y="-55870"/>
                            <a:pt x="11181054" y="0"/>
                          </a:cubicBezTo>
                          <a:cubicBezTo>
                            <a:pt x="11452669" y="-12292"/>
                            <a:pt x="11372330" y="30196"/>
                            <a:pt x="11533898" y="0"/>
                          </a:cubicBezTo>
                          <a:cubicBezTo>
                            <a:pt x="11705962" y="-13591"/>
                            <a:pt x="12031281" y="-10290"/>
                            <a:pt x="12441213" y="0"/>
                          </a:cubicBezTo>
                          <a:cubicBezTo>
                            <a:pt x="12878662" y="-26110"/>
                            <a:pt x="12971054" y="50145"/>
                            <a:pt x="13348527" y="0"/>
                          </a:cubicBezTo>
                          <a:cubicBezTo>
                            <a:pt x="13713258" y="-52239"/>
                            <a:pt x="13988912" y="11095"/>
                            <a:pt x="14255842" y="0"/>
                          </a:cubicBezTo>
                          <a:cubicBezTo>
                            <a:pt x="14411384" y="-33686"/>
                            <a:pt x="14597947" y="193907"/>
                            <a:pt x="14649934" y="373173"/>
                          </a:cubicBezTo>
                          <a:cubicBezTo>
                            <a:pt x="14706923" y="597570"/>
                            <a:pt x="14594743" y="711888"/>
                            <a:pt x="14649934" y="916476"/>
                          </a:cubicBezTo>
                          <a:cubicBezTo>
                            <a:pt x="14720504" y="1144117"/>
                            <a:pt x="14619564" y="1335240"/>
                            <a:pt x="14649934" y="1459779"/>
                          </a:cubicBezTo>
                          <a:cubicBezTo>
                            <a:pt x="14693368" y="1603881"/>
                            <a:pt x="14641223" y="1812956"/>
                            <a:pt x="14649934" y="1962188"/>
                          </a:cubicBezTo>
                          <a:cubicBezTo>
                            <a:pt x="14649900" y="2115263"/>
                            <a:pt x="14663408" y="2315720"/>
                            <a:pt x="14649934" y="2587279"/>
                          </a:cubicBezTo>
                          <a:cubicBezTo>
                            <a:pt x="14706610" y="2828811"/>
                            <a:pt x="14596843" y="2937729"/>
                            <a:pt x="14649934" y="3130582"/>
                          </a:cubicBezTo>
                          <a:cubicBezTo>
                            <a:pt x="14672596" y="3335735"/>
                            <a:pt x="14631024" y="3415759"/>
                            <a:pt x="14649934" y="3632991"/>
                          </a:cubicBezTo>
                          <a:cubicBezTo>
                            <a:pt x="14707331" y="3865558"/>
                            <a:pt x="14577289" y="4246709"/>
                            <a:pt x="14649934" y="4462551"/>
                          </a:cubicBezTo>
                          <a:cubicBezTo>
                            <a:pt x="14667761" y="4695466"/>
                            <a:pt x="14452237" y="4916606"/>
                            <a:pt x="14255842" y="4835724"/>
                          </a:cubicBezTo>
                          <a:cubicBezTo>
                            <a:pt x="14102572" y="4851632"/>
                            <a:pt x="13989510" y="4813679"/>
                            <a:pt x="13764380" y="4835724"/>
                          </a:cubicBezTo>
                          <a:cubicBezTo>
                            <a:pt x="13542106" y="4843678"/>
                            <a:pt x="13506779" y="4790405"/>
                            <a:pt x="13411535" y="4835724"/>
                          </a:cubicBezTo>
                          <a:cubicBezTo>
                            <a:pt x="13410152" y="4863381"/>
                            <a:pt x="12803790" y="4755848"/>
                            <a:pt x="12504220" y="4835724"/>
                          </a:cubicBezTo>
                          <a:cubicBezTo>
                            <a:pt x="12234441" y="4892717"/>
                            <a:pt x="12411849" y="4830041"/>
                            <a:pt x="12289994" y="4835724"/>
                          </a:cubicBezTo>
                          <a:cubicBezTo>
                            <a:pt x="12200263" y="4860428"/>
                            <a:pt x="12135169" y="4817694"/>
                            <a:pt x="12075767" y="4835724"/>
                          </a:cubicBezTo>
                          <a:cubicBezTo>
                            <a:pt x="12061680" y="4835615"/>
                            <a:pt x="11579302" y="4853256"/>
                            <a:pt x="11168452" y="4835724"/>
                          </a:cubicBezTo>
                          <a:cubicBezTo>
                            <a:pt x="10728720" y="4860197"/>
                            <a:pt x="10639002" y="4806103"/>
                            <a:pt x="10261138" y="4835724"/>
                          </a:cubicBezTo>
                          <a:cubicBezTo>
                            <a:pt x="9913498" y="4860705"/>
                            <a:pt x="9854624" y="4766716"/>
                            <a:pt x="9492441" y="4835724"/>
                          </a:cubicBezTo>
                          <a:cubicBezTo>
                            <a:pt x="9123535" y="4950323"/>
                            <a:pt x="8917220" y="4741565"/>
                            <a:pt x="8723743" y="4835724"/>
                          </a:cubicBezTo>
                          <a:cubicBezTo>
                            <a:pt x="8539576" y="4938476"/>
                            <a:pt x="8601080" y="4817398"/>
                            <a:pt x="8509516" y="4835724"/>
                          </a:cubicBezTo>
                          <a:cubicBezTo>
                            <a:pt x="8420949" y="4855214"/>
                            <a:pt x="8382103" y="4818853"/>
                            <a:pt x="8295289" y="4835724"/>
                          </a:cubicBezTo>
                          <a:cubicBezTo>
                            <a:pt x="8207248" y="4843790"/>
                            <a:pt x="7976810" y="4808663"/>
                            <a:pt x="7803827" y="4835724"/>
                          </a:cubicBezTo>
                          <a:cubicBezTo>
                            <a:pt x="7619996" y="4815369"/>
                            <a:pt x="7058191" y="4822678"/>
                            <a:pt x="6896513" y="4835724"/>
                          </a:cubicBezTo>
                          <a:cubicBezTo>
                            <a:pt x="6695872" y="4882723"/>
                            <a:pt x="6502625" y="4775478"/>
                            <a:pt x="6127816" y="4835724"/>
                          </a:cubicBezTo>
                          <a:cubicBezTo>
                            <a:pt x="5749418" y="4867945"/>
                            <a:pt x="5478381" y="4841030"/>
                            <a:pt x="5220501" y="4835724"/>
                          </a:cubicBezTo>
                          <a:cubicBezTo>
                            <a:pt x="5025571" y="4908118"/>
                            <a:pt x="4692431" y="4749096"/>
                            <a:pt x="4451804" y="4835724"/>
                          </a:cubicBezTo>
                          <a:cubicBezTo>
                            <a:pt x="4229796" y="4916016"/>
                            <a:pt x="3815310" y="4782117"/>
                            <a:pt x="3544489" y="4835724"/>
                          </a:cubicBezTo>
                          <a:cubicBezTo>
                            <a:pt x="3310098" y="4891949"/>
                            <a:pt x="3089206" y="4820245"/>
                            <a:pt x="2914410" y="4835724"/>
                          </a:cubicBezTo>
                          <a:cubicBezTo>
                            <a:pt x="2735388" y="4888105"/>
                            <a:pt x="2540349" y="4832603"/>
                            <a:pt x="2422947" y="4835724"/>
                          </a:cubicBezTo>
                          <a:cubicBezTo>
                            <a:pt x="2303081" y="4843061"/>
                            <a:pt x="2284609" y="4814352"/>
                            <a:pt x="2208720" y="4835724"/>
                          </a:cubicBezTo>
                          <a:cubicBezTo>
                            <a:pt x="2118440" y="4856758"/>
                            <a:pt x="2111299" y="4808013"/>
                            <a:pt x="1994494" y="4835724"/>
                          </a:cubicBezTo>
                          <a:cubicBezTo>
                            <a:pt x="1876986" y="4832212"/>
                            <a:pt x="1649442" y="4776451"/>
                            <a:pt x="1364414" y="4835724"/>
                          </a:cubicBezTo>
                          <a:cubicBezTo>
                            <a:pt x="1092376" y="4934107"/>
                            <a:pt x="650435" y="4807653"/>
                            <a:pt x="394091" y="4835724"/>
                          </a:cubicBezTo>
                          <a:cubicBezTo>
                            <a:pt x="208428" y="4861643"/>
                            <a:pt x="16938" y="4608856"/>
                            <a:pt x="0" y="4462551"/>
                          </a:cubicBezTo>
                          <a:cubicBezTo>
                            <a:pt x="39408" y="4304998"/>
                            <a:pt x="48662" y="4051436"/>
                            <a:pt x="0" y="3796567"/>
                          </a:cubicBezTo>
                          <a:cubicBezTo>
                            <a:pt x="-28273" y="3538290"/>
                            <a:pt x="36363" y="3473189"/>
                            <a:pt x="0" y="3294157"/>
                          </a:cubicBezTo>
                          <a:cubicBezTo>
                            <a:pt x="-1354" y="3102771"/>
                            <a:pt x="22669" y="3019435"/>
                            <a:pt x="0" y="2832642"/>
                          </a:cubicBezTo>
                          <a:cubicBezTo>
                            <a:pt x="-8323" y="2606139"/>
                            <a:pt x="6218" y="2387996"/>
                            <a:pt x="0" y="2248445"/>
                          </a:cubicBezTo>
                          <a:cubicBezTo>
                            <a:pt x="-72311" y="2068705"/>
                            <a:pt x="118710" y="1870578"/>
                            <a:pt x="0" y="1582460"/>
                          </a:cubicBezTo>
                          <a:cubicBezTo>
                            <a:pt x="-67532" y="1309246"/>
                            <a:pt x="66595" y="1266847"/>
                            <a:pt x="0" y="1120945"/>
                          </a:cubicBezTo>
                          <a:cubicBezTo>
                            <a:pt x="4294" y="999573"/>
                            <a:pt x="39264" y="716382"/>
                            <a:pt x="0" y="373173"/>
                          </a:cubicBezTo>
                          <a:close/>
                        </a:path>
                        <a:path w="14649934" h="4835724" stroke="0" extrusionOk="0">
                          <a:moveTo>
                            <a:pt x="0" y="373173"/>
                          </a:moveTo>
                          <a:cubicBezTo>
                            <a:pt x="16021" y="171264"/>
                            <a:pt x="188697" y="19322"/>
                            <a:pt x="394091" y="0"/>
                          </a:cubicBezTo>
                          <a:cubicBezTo>
                            <a:pt x="480003" y="187"/>
                            <a:pt x="519004" y="18295"/>
                            <a:pt x="608319" y="0"/>
                          </a:cubicBezTo>
                          <a:cubicBezTo>
                            <a:pt x="685280" y="-26498"/>
                            <a:pt x="776938" y="15788"/>
                            <a:pt x="822545" y="0"/>
                          </a:cubicBezTo>
                          <a:cubicBezTo>
                            <a:pt x="882123" y="-5184"/>
                            <a:pt x="984640" y="28933"/>
                            <a:pt x="1036772" y="0"/>
                          </a:cubicBezTo>
                          <a:cubicBezTo>
                            <a:pt x="1093326" y="-32756"/>
                            <a:pt x="1197575" y="2727"/>
                            <a:pt x="1251000" y="0"/>
                          </a:cubicBezTo>
                          <a:cubicBezTo>
                            <a:pt x="1329738" y="-12537"/>
                            <a:pt x="1745099" y="8704"/>
                            <a:pt x="1881079" y="0"/>
                          </a:cubicBezTo>
                          <a:cubicBezTo>
                            <a:pt x="2081078" y="46667"/>
                            <a:pt x="2541049" y="44356"/>
                            <a:pt x="2788394" y="0"/>
                          </a:cubicBezTo>
                          <a:cubicBezTo>
                            <a:pt x="3054175" y="-75810"/>
                            <a:pt x="3121459" y="6648"/>
                            <a:pt x="3279856" y="0"/>
                          </a:cubicBezTo>
                          <a:cubicBezTo>
                            <a:pt x="3381220" y="20262"/>
                            <a:pt x="3649593" y="48230"/>
                            <a:pt x="3909935" y="0"/>
                          </a:cubicBezTo>
                          <a:cubicBezTo>
                            <a:pt x="4154905" y="-40079"/>
                            <a:pt x="4186131" y="23639"/>
                            <a:pt x="4401397" y="0"/>
                          </a:cubicBezTo>
                          <a:cubicBezTo>
                            <a:pt x="4615213" y="-30323"/>
                            <a:pt x="4627534" y="12978"/>
                            <a:pt x="4754241" y="0"/>
                          </a:cubicBezTo>
                          <a:cubicBezTo>
                            <a:pt x="4865344" y="-11585"/>
                            <a:pt x="4931267" y="34357"/>
                            <a:pt x="5107087" y="0"/>
                          </a:cubicBezTo>
                          <a:cubicBezTo>
                            <a:pt x="5295025" y="-29808"/>
                            <a:pt x="5394135" y="50868"/>
                            <a:pt x="5598549" y="0"/>
                          </a:cubicBezTo>
                          <a:cubicBezTo>
                            <a:pt x="5806691" y="-48003"/>
                            <a:pt x="5856071" y="23535"/>
                            <a:pt x="6090010" y="0"/>
                          </a:cubicBezTo>
                          <a:cubicBezTo>
                            <a:pt x="6345596" y="-16892"/>
                            <a:pt x="6366815" y="-1243"/>
                            <a:pt x="6581472" y="0"/>
                          </a:cubicBezTo>
                          <a:cubicBezTo>
                            <a:pt x="6821827" y="-16331"/>
                            <a:pt x="6923896" y="49464"/>
                            <a:pt x="7072934" y="0"/>
                          </a:cubicBezTo>
                          <a:cubicBezTo>
                            <a:pt x="7265706" y="-43233"/>
                            <a:pt x="7450932" y="85081"/>
                            <a:pt x="7564397" y="0"/>
                          </a:cubicBezTo>
                          <a:cubicBezTo>
                            <a:pt x="7663815" y="-52403"/>
                            <a:pt x="7847232" y="41046"/>
                            <a:pt x="8055859" y="0"/>
                          </a:cubicBezTo>
                          <a:cubicBezTo>
                            <a:pt x="8279107" y="-11130"/>
                            <a:pt x="8309347" y="24071"/>
                            <a:pt x="8547321" y="0"/>
                          </a:cubicBezTo>
                          <a:cubicBezTo>
                            <a:pt x="8775926" y="-10660"/>
                            <a:pt x="8889374" y="6443"/>
                            <a:pt x="9038783" y="0"/>
                          </a:cubicBezTo>
                          <a:cubicBezTo>
                            <a:pt x="9189206" y="-42265"/>
                            <a:pt x="9506105" y="-5400"/>
                            <a:pt x="9946097" y="0"/>
                          </a:cubicBezTo>
                          <a:cubicBezTo>
                            <a:pt x="10383498" y="-34729"/>
                            <a:pt x="10115872" y="10157"/>
                            <a:pt x="10298942" y="0"/>
                          </a:cubicBezTo>
                          <a:cubicBezTo>
                            <a:pt x="10473026" y="-6687"/>
                            <a:pt x="10530830" y="-10346"/>
                            <a:pt x="10651787" y="0"/>
                          </a:cubicBezTo>
                          <a:cubicBezTo>
                            <a:pt x="10747588" y="40471"/>
                            <a:pt x="10989375" y="83215"/>
                            <a:pt x="11281866" y="0"/>
                          </a:cubicBezTo>
                          <a:cubicBezTo>
                            <a:pt x="11640280" y="-59111"/>
                            <a:pt x="11700431" y="115280"/>
                            <a:pt x="12050563" y="0"/>
                          </a:cubicBezTo>
                          <a:cubicBezTo>
                            <a:pt x="12387102" y="-67632"/>
                            <a:pt x="12194470" y="1245"/>
                            <a:pt x="12264790" y="0"/>
                          </a:cubicBezTo>
                          <a:cubicBezTo>
                            <a:pt x="12308398" y="22253"/>
                            <a:pt x="12510845" y="26238"/>
                            <a:pt x="12617634" y="0"/>
                          </a:cubicBezTo>
                          <a:cubicBezTo>
                            <a:pt x="12793003" y="10275"/>
                            <a:pt x="13160514" y="9685"/>
                            <a:pt x="13386332" y="0"/>
                          </a:cubicBezTo>
                          <a:cubicBezTo>
                            <a:pt x="13663906" y="4141"/>
                            <a:pt x="13931220" y="61388"/>
                            <a:pt x="14255842" y="0"/>
                          </a:cubicBezTo>
                          <a:cubicBezTo>
                            <a:pt x="14465105" y="66715"/>
                            <a:pt x="14597076" y="178237"/>
                            <a:pt x="14649934" y="373173"/>
                          </a:cubicBezTo>
                          <a:cubicBezTo>
                            <a:pt x="14653644" y="470455"/>
                            <a:pt x="14638962" y="672799"/>
                            <a:pt x="14649934" y="916476"/>
                          </a:cubicBezTo>
                          <a:cubicBezTo>
                            <a:pt x="14667898" y="1165970"/>
                            <a:pt x="14620066" y="1345984"/>
                            <a:pt x="14649934" y="1459779"/>
                          </a:cubicBezTo>
                          <a:cubicBezTo>
                            <a:pt x="14654829" y="1569169"/>
                            <a:pt x="14667990" y="1830249"/>
                            <a:pt x="14649934" y="1962188"/>
                          </a:cubicBezTo>
                          <a:cubicBezTo>
                            <a:pt x="14651783" y="2179869"/>
                            <a:pt x="14649532" y="2342785"/>
                            <a:pt x="14649934" y="2628173"/>
                          </a:cubicBezTo>
                          <a:cubicBezTo>
                            <a:pt x="14648583" y="2925706"/>
                            <a:pt x="14609068" y="2959217"/>
                            <a:pt x="14649934" y="3130582"/>
                          </a:cubicBezTo>
                          <a:cubicBezTo>
                            <a:pt x="14698273" y="3313607"/>
                            <a:pt x="14617478" y="3534950"/>
                            <a:pt x="14649934" y="3755673"/>
                          </a:cubicBezTo>
                          <a:cubicBezTo>
                            <a:pt x="14614940" y="3970216"/>
                            <a:pt x="14584820" y="4228760"/>
                            <a:pt x="14649934" y="4462551"/>
                          </a:cubicBezTo>
                          <a:cubicBezTo>
                            <a:pt x="14705233" y="4708710"/>
                            <a:pt x="14411404" y="4805547"/>
                            <a:pt x="14255842" y="4835724"/>
                          </a:cubicBezTo>
                          <a:cubicBezTo>
                            <a:pt x="13978444" y="4955409"/>
                            <a:pt x="13782230" y="4838289"/>
                            <a:pt x="13348527" y="4835724"/>
                          </a:cubicBezTo>
                          <a:cubicBezTo>
                            <a:pt x="12931684" y="4861026"/>
                            <a:pt x="12895273" y="4763531"/>
                            <a:pt x="12579830" y="4835724"/>
                          </a:cubicBezTo>
                          <a:cubicBezTo>
                            <a:pt x="12282822" y="4921386"/>
                            <a:pt x="12131403" y="4844056"/>
                            <a:pt x="11811133" y="4835724"/>
                          </a:cubicBezTo>
                          <a:cubicBezTo>
                            <a:pt x="11544172" y="4832247"/>
                            <a:pt x="11290123" y="4798695"/>
                            <a:pt x="11042436" y="4835724"/>
                          </a:cubicBezTo>
                          <a:cubicBezTo>
                            <a:pt x="10778307" y="4880294"/>
                            <a:pt x="10627679" y="4824584"/>
                            <a:pt x="10550973" y="4835724"/>
                          </a:cubicBezTo>
                          <a:cubicBezTo>
                            <a:pt x="10420128" y="4844967"/>
                            <a:pt x="10271454" y="4852227"/>
                            <a:pt x="10059512" y="4835724"/>
                          </a:cubicBezTo>
                          <a:cubicBezTo>
                            <a:pt x="9839404" y="4842884"/>
                            <a:pt x="9487879" y="4760044"/>
                            <a:pt x="9152197" y="4835724"/>
                          </a:cubicBezTo>
                          <a:cubicBezTo>
                            <a:pt x="8741863" y="4914649"/>
                            <a:pt x="8932202" y="4842620"/>
                            <a:pt x="8799353" y="4835724"/>
                          </a:cubicBezTo>
                          <a:cubicBezTo>
                            <a:pt x="8705479" y="4805339"/>
                            <a:pt x="8401236" y="4868962"/>
                            <a:pt x="8169273" y="4835724"/>
                          </a:cubicBezTo>
                          <a:cubicBezTo>
                            <a:pt x="7951537" y="4832160"/>
                            <a:pt x="7977167" y="4837328"/>
                            <a:pt x="7816429" y="4835724"/>
                          </a:cubicBezTo>
                          <a:cubicBezTo>
                            <a:pt x="7581981" y="4835813"/>
                            <a:pt x="7297142" y="4740538"/>
                            <a:pt x="6909114" y="4835724"/>
                          </a:cubicBezTo>
                          <a:cubicBezTo>
                            <a:pt x="6546332" y="4863417"/>
                            <a:pt x="6568648" y="4808455"/>
                            <a:pt x="6279035" y="4835724"/>
                          </a:cubicBezTo>
                          <a:cubicBezTo>
                            <a:pt x="5951526" y="4821894"/>
                            <a:pt x="5761132" y="4768774"/>
                            <a:pt x="5371720" y="4835724"/>
                          </a:cubicBezTo>
                          <a:cubicBezTo>
                            <a:pt x="4949336" y="4886412"/>
                            <a:pt x="5106037" y="4799890"/>
                            <a:pt x="5018875" y="4835724"/>
                          </a:cubicBezTo>
                          <a:cubicBezTo>
                            <a:pt x="4900090" y="4832238"/>
                            <a:pt x="4512532" y="4805646"/>
                            <a:pt x="4250178" y="4835724"/>
                          </a:cubicBezTo>
                          <a:cubicBezTo>
                            <a:pt x="4035512" y="4850842"/>
                            <a:pt x="3968817" y="4787313"/>
                            <a:pt x="3758716" y="4835724"/>
                          </a:cubicBezTo>
                          <a:cubicBezTo>
                            <a:pt x="3573760" y="4893610"/>
                            <a:pt x="3270464" y="4792654"/>
                            <a:pt x="2990019" y="4835724"/>
                          </a:cubicBezTo>
                          <a:cubicBezTo>
                            <a:pt x="2732851" y="4851478"/>
                            <a:pt x="2476698" y="4817616"/>
                            <a:pt x="2221322" y="4835724"/>
                          </a:cubicBezTo>
                          <a:cubicBezTo>
                            <a:pt x="1951422" y="4872424"/>
                            <a:pt x="2091778" y="4849374"/>
                            <a:pt x="2007095" y="4835724"/>
                          </a:cubicBezTo>
                          <a:cubicBezTo>
                            <a:pt x="1937273" y="4838748"/>
                            <a:pt x="1665139" y="4788842"/>
                            <a:pt x="1515632" y="4835724"/>
                          </a:cubicBezTo>
                          <a:cubicBezTo>
                            <a:pt x="1385157" y="4880101"/>
                            <a:pt x="1225001" y="4802738"/>
                            <a:pt x="1024170" y="4835724"/>
                          </a:cubicBezTo>
                          <a:cubicBezTo>
                            <a:pt x="866798" y="4867430"/>
                            <a:pt x="705365" y="4785933"/>
                            <a:pt x="394091" y="4835724"/>
                          </a:cubicBezTo>
                          <a:cubicBezTo>
                            <a:pt x="193379" y="4864156"/>
                            <a:pt x="91089" y="4632634"/>
                            <a:pt x="0" y="4462551"/>
                          </a:cubicBezTo>
                          <a:cubicBezTo>
                            <a:pt x="-186" y="4179761"/>
                            <a:pt x="5079" y="4083075"/>
                            <a:pt x="0" y="3837460"/>
                          </a:cubicBezTo>
                          <a:cubicBezTo>
                            <a:pt x="-20869" y="3583805"/>
                            <a:pt x="11140" y="3602304"/>
                            <a:pt x="0" y="3375945"/>
                          </a:cubicBezTo>
                          <a:cubicBezTo>
                            <a:pt x="-8504" y="3156001"/>
                            <a:pt x="15158" y="3095090"/>
                            <a:pt x="0" y="2873536"/>
                          </a:cubicBezTo>
                          <a:cubicBezTo>
                            <a:pt x="-21442" y="2680796"/>
                            <a:pt x="30171" y="2453488"/>
                            <a:pt x="0" y="2248445"/>
                          </a:cubicBezTo>
                          <a:cubicBezTo>
                            <a:pt x="-50716" y="2005407"/>
                            <a:pt x="41179" y="1984558"/>
                            <a:pt x="0" y="1786929"/>
                          </a:cubicBezTo>
                          <a:cubicBezTo>
                            <a:pt x="-47503" y="1551220"/>
                            <a:pt x="65185" y="1457390"/>
                            <a:pt x="0" y="1202733"/>
                          </a:cubicBezTo>
                          <a:cubicBezTo>
                            <a:pt x="-41954" y="962956"/>
                            <a:pt x="80189" y="806368"/>
                            <a:pt x="0" y="373173"/>
                          </a:cubicBezTo>
                          <a:close/>
                        </a:path>
                        <a:path w="14649934" h="4835724" fill="none" stroke="0" extrusionOk="0">
                          <a:moveTo>
                            <a:pt x="0" y="373173"/>
                          </a:moveTo>
                          <a:cubicBezTo>
                            <a:pt x="1662" y="117482"/>
                            <a:pt x="128509" y="44001"/>
                            <a:pt x="394091" y="0"/>
                          </a:cubicBezTo>
                          <a:cubicBezTo>
                            <a:pt x="565266" y="-18096"/>
                            <a:pt x="651002" y="8191"/>
                            <a:pt x="885553" y="0"/>
                          </a:cubicBezTo>
                          <a:cubicBezTo>
                            <a:pt x="1098586" y="23892"/>
                            <a:pt x="1362789" y="-11102"/>
                            <a:pt x="1654250" y="0"/>
                          </a:cubicBezTo>
                          <a:cubicBezTo>
                            <a:pt x="1900496" y="-10804"/>
                            <a:pt x="2110587" y="50414"/>
                            <a:pt x="2422947" y="0"/>
                          </a:cubicBezTo>
                          <a:cubicBezTo>
                            <a:pt x="2706106" y="-34147"/>
                            <a:pt x="2683500" y="19897"/>
                            <a:pt x="2775792" y="0"/>
                          </a:cubicBezTo>
                          <a:cubicBezTo>
                            <a:pt x="2863635" y="-42333"/>
                            <a:pt x="2931728" y="7741"/>
                            <a:pt x="2990019" y="0"/>
                          </a:cubicBezTo>
                          <a:cubicBezTo>
                            <a:pt x="3054229" y="6179"/>
                            <a:pt x="3442678" y="60589"/>
                            <a:pt x="3620098" y="0"/>
                          </a:cubicBezTo>
                          <a:cubicBezTo>
                            <a:pt x="3845088" y="-60868"/>
                            <a:pt x="3784435" y="21810"/>
                            <a:pt x="3834326" y="0"/>
                          </a:cubicBezTo>
                          <a:cubicBezTo>
                            <a:pt x="3912443" y="-53290"/>
                            <a:pt x="4155269" y="1382"/>
                            <a:pt x="4464406" y="0"/>
                          </a:cubicBezTo>
                          <a:cubicBezTo>
                            <a:pt x="4767349" y="5962"/>
                            <a:pt x="5048890" y="56640"/>
                            <a:pt x="5371720" y="0"/>
                          </a:cubicBezTo>
                          <a:cubicBezTo>
                            <a:pt x="5681380" y="-86194"/>
                            <a:pt x="5678954" y="36452"/>
                            <a:pt x="5863182" y="0"/>
                          </a:cubicBezTo>
                          <a:cubicBezTo>
                            <a:pt x="6038550" y="-40452"/>
                            <a:pt x="6124959" y="39871"/>
                            <a:pt x="6216026" y="0"/>
                          </a:cubicBezTo>
                          <a:cubicBezTo>
                            <a:pt x="6315019" y="7620"/>
                            <a:pt x="6919664" y="60784"/>
                            <a:pt x="7123341" y="0"/>
                          </a:cubicBezTo>
                          <a:cubicBezTo>
                            <a:pt x="7341977" y="-61455"/>
                            <a:pt x="7671227" y="120375"/>
                            <a:pt x="7892038" y="0"/>
                          </a:cubicBezTo>
                          <a:cubicBezTo>
                            <a:pt x="8152239" y="-56225"/>
                            <a:pt x="8361734" y="68700"/>
                            <a:pt x="8522117" y="0"/>
                          </a:cubicBezTo>
                          <a:cubicBezTo>
                            <a:pt x="8731052" y="-98546"/>
                            <a:pt x="9056865" y="102829"/>
                            <a:pt x="9290814" y="0"/>
                          </a:cubicBezTo>
                          <a:cubicBezTo>
                            <a:pt x="9590374" y="-46858"/>
                            <a:pt x="9725468" y="33844"/>
                            <a:pt x="9920894" y="0"/>
                          </a:cubicBezTo>
                          <a:cubicBezTo>
                            <a:pt x="10097349" y="-35776"/>
                            <a:pt x="10299411" y="29040"/>
                            <a:pt x="10412357" y="0"/>
                          </a:cubicBezTo>
                          <a:cubicBezTo>
                            <a:pt x="10512718" y="-14596"/>
                            <a:pt x="10889556" y="18470"/>
                            <a:pt x="11181054" y="0"/>
                          </a:cubicBezTo>
                          <a:cubicBezTo>
                            <a:pt x="11427217" y="-19308"/>
                            <a:pt x="11369333" y="21442"/>
                            <a:pt x="11533898" y="0"/>
                          </a:cubicBezTo>
                          <a:cubicBezTo>
                            <a:pt x="11773011" y="-41257"/>
                            <a:pt x="11970402" y="52375"/>
                            <a:pt x="12441213" y="0"/>
                          </a:cubicBezTo>
                          <a:cubicBezTo>
                            <a:pt x="12877867" y="-25463"/>
                            <a:pt x="12976533" y="76481"/>
                            <a:pt x="13348527" y="0"/>
                          </a:cubicBezTo>
                          <a:cubicBezTo>
                            <a:pt x="13722063" y="-20597"/>
                            <a:pt x="14029777" y="42838"/>
                            <a:pt x="14255842" y="0"/>
                          </a:cubicBezTo>
                          <a:cubicBezTo>
                            <a:pt x="14408614" y="-10593"/>
                            <a:pt x="14646617" y="205587"/>
                            <a:pt x="14649934" y="373173"/>
                          </a:cubicBezTo>
                          <a:cubicBezTo>
                            <a:pt x="14741821" y="599633"/>
                            <a:pt x="14567227" y="698886"/>
                            <a:pt x="14649934" y="916476"/>
                          </a:cubicBezTo>
                          <a:cubicBezTo>
                            <a:pt x="14718722" y="1142328"/>
                            <a:pt x="14605242" y="1316594"/>
                            <a:pt x="14649934" y="1459779"/>
                          </a:cubicBezTo>
                          <a:cubicBezTo>
                            <a:pt x="14683803" y="1578915"/>
                            <a:pt x="14641772" y="1840127"/>
                            <a:pt x="14649934" y="1962188"/>
                          </a:cubicBezTo>
                          <a:cubicBezTo>
                            <a:pt x="14679067" y="2111230"/>
                            <a:pt x="14580978" y="2320220"/>
                            <a:pt x="14649934" y="2587279"/>
                          </a:cubicBezTo>
                          <a:cubicBezTo>
                            <a:pt x="14706676" y="2861378"/>
                            <a:pt x="14617734" y="2941223"/>
                            <a:pt x="14649934" y="3130582"/>
                          </a:cubicBezTo>
                          <a:cubicBezTo>
                            <a:pt x="14699851" y="3308244"/>
                            <a:pt x="14631518" y="3437633"/>
                            <a:pt x="14649934" y="3632991"/>
                          </a:cubicBezTo>
                          <a:cubicBezTo>
                            <a:pt x="14728304" y="3787263"/>
                            <a:pt x="14535890" y="4275593"/>
                            <a:pt x="14649934" y="4462551"/>
                          </a:cubicBezTo>
                          <a:cubicBezTo>
                            <a:pt x="14615017" y="4675875"/>
                            <a:pt x="14452989" y="4914401"/>
                            <a:pt x="14255842" y="4835724"/>
                          </a:cubicBezTo>
                          <a:cubicBezTo>
                            <a:pt x="14138067" y="4835369"/>
                            <a:pt x="13964255" y="4829254"/>
                            <a:pt x="13764380" y="4835724"/>
                          </a:cubicBezTo>
                          <a:cubicBezTo>
                            <a:pt x="13558662" y="4850776"/>
                            <a:pt x="13478199" y="4791935"/>
                            <a:pt x="13411535" y="4835724"/>
                          </a:cubicBezTo>
                          <a:cubicBezTo>
                            <a:pt x="13325501" y="4922968"/>
                            <a:pt x="12758756" y="4759999"/>
                            <a:pt x="12504220" y="4835724"/>
                          </a:cubicBezTo>
                          <a:cubicBezTo>
                            <a:pt x="12257919" y="4886113"/>
                            <a:pt x="12386041" y="4837051"/>
                            <a:pt x="12289994" y="4835724"/>
                          </a:cubicBezTo>
                          <a:cubicBezTo>
                            <a:pt x="12205552" y="4843038"/>
                            <a:pt x="12145679" y="4817808"/>
                            <a:pt x="12075767" y="4835724"/>
                          </a:cubicBezTo>
                          <a:cubicBezTo>
                            <a:pt x="12059829" y="4813460"/>
                            <a:pt x="11677687" y="4788703"/>
                            <a:pt x="11168452" y="4835724"/>
                          </a:cubicBezTo>
                          <a:cubicBezTo>
                            <a:pt x="10740901" y="4831579"/>
                            <a:pt x="10618904" y="4831072"/>
                            <a:pt x="10261138" y="4835724"/>
                          </a:cubicBezTo>
                          <a:cubicBezTo>
                            <a:pt x="9919424" y="4884467"/>
                            <a:pt x="9841499" y="4730014"/>
                            <a:pt x="9492441" y="4835724"/>
                          </a:cubicBezTo>
                          <a:cubicBezTo>
                            <a:pt x="9083789" y="4923638"/>
                            <a:pt x="8908911" y="4737741"/>
                            <a:pt x="8723743" y="4835724"/>
                          </a:cubicBezTo>
                          <a:cubicBezTo>
                            <a:pt x="8520843" y="4928884"/>
                            <a:pt x="8573320" y="4804034"/>
                            <a:pt x="8509516" y="4835724"/>
                          </a:cubicBezTo>
                          <a:cubicBezTo>
                            <a:pt x="8428208" y="4852732"/>
                            <a:pt x="8384551" y="4811288"/>
                            <a:pt x="8295289" y="4835724"/>
                          </a:cubicBezTo>
                          <a:cubicBezTo>
                            <a:pt x="8197391" y="4868626"/>
                            <a:pt x="7967425" y="4851090"/>
                            <a:pt x="7803827" y="4835724"/>
                          </a:cubicBezTo>
                          <a:cubicBezTo>
                            <a:pt x="7614680" y="4852072"/>
                            <a:pt x="7082705" y="4794531"/>
                            <a:pt x="6896513" y="4835724"/>
                          </a:cubicBezTo>
                          <a:cubicBezTo>
                            <a:pt x="6699329" y="4832932"/>
                            <a:pt x="6544434" y="4773878"/>
                            <a:pt x="6127816" y="4835724"/>
                          </a:cubicBezTo>
                          <a:cubicBezTo>
                            <a:pt x="5775765" y="4896182"/>
                            <a:pt x="5525265" y="4759774"/>
                            <a:pt x="5220501" y="4835724"/>
                          </a:cubicBezTo>
                          <a:cubicBezTo>
                            <a:pt x="4933403" y="4894391"/>
                            <a:pt x="4709993" y="4734294"/>
                            <a:pt x="4451804" y="4835724"/>
                          </a:cubicBezTo>
                          <a:cubicBezTo>
                            <a:pt x="4261541" y="4878571"/>
                            <a:pt x="3719498" y="4742943"/>
                            <a:pt x="3544489" y="4835724"/>
                          </a:cubicBezTo>
                          <a:cubicBezTo>
                            <a:pt x="3322106" y="4922483"/>
                            <a:pt x="3104843" y="4817974"/>
                            <a:pt x="2914410" y="4835724"/>
                          </a:cubicBezTo>
                          <a:cubicBezTo>
                            <a:pt x="2728062" y="4845743"/>
                            <a:pt x="2545125" y="4817908"/>
                            <a:pt x="2422947" y="4835724"/>
                          </a:cubicBezTo>
                          <a:cubicBezTo>
                            <a:pt x="2296476" y="4839785"/>
                            <a:pt x="2281954" y="4805434"/>
                            <a:pt x="2208720" y="4835724"/>
                          </a:cubicBezTo>
                          <a:cubicBezTo>
                            <a:pt x="2130134" y="4867528"/>
                            <a:pt x="2110812" y="4826048"/>
                            <a:pt x="1994494" y="4835724"/>
                          </a:cubicBezTo>
                          <a:cubicBezTo>
                            <a:pt x="1862847" y="4896024"/>
                            <a:pt x="1624499" y="4762204"/>
                            <a:pt x="1364414" y="4835724"/>
                          </a:cubicBezTo>
                          <a:cubicBezTo>
                            <a:pt x="1081835" y="4825825"/>
                            <a:pt x="619156" y="4834431"/>
                            <a:pt x="394091" y="4835724"/>
                          </a:cubicBezTo>
                          <a:cubicBezTo>
                            <a:pt x="231856" y="4810259"/>
                            <a:pt x="-71957" y="4634598"/>
                            <a:pt x="0" y="4462551"/>
                          </a:cubicBezTo>
                          <a:cubicBezTo>
                            <a:pt x="-7205" y="4266815"/>
                            <a:pt x="23723" y="4073519"/>
                            <a:pt x="0" y="3796567"/>
                          </a:cubicBezTo>
                          <a:cubicBezTo>
                            <a:pt x="-34713" y="3552509"/>
                            <a:pt x="5503" y="3484064"/>
                            <a:pt x="0" y="3294157"/>
                          </a:cubicBezTo>
                          <a:cubicBezTo>
                            <a:pt x="-17518" y="3117547"/>
                            <a:pt x="7557" y="3017961"/>
                            <a:pt x="0" y="2832642"/>
                          </a:cubicBezTo>
                          <a:cubicBezTo>
                            <a:pt x="-51404" y="2645974"/>
                            <a:pt x="-1419" y="2388817"/>
                            <a:pt x="0" y="2248445"/>
                          </a:cubicBezTo>
                          <a:cubicBezTo>
                            <a:pt x="-3984" y="2106687"/>
                            <a:pt x="57411" y="1826917"/>
                            <a:pt x="0" y="1582460"/>
                          </a:cubicBezTo>
                          <a:cubicBezTo>
                            <a:pt x="-48060" y="1261934"/>
                            <a:pt x="42393" y="1262961"/>
                            <a:pt x="0" y="1120945"/>
                          </a:cubicBezTo>
                          <a:cubicBezTo>
                            <a:pt x="-108062" y="924974"/>
                            <a:pt x="30294" y="680148"/>
                            <a:pt x="0" y="373173"/>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5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63AF2EA8-D85D-4DC1-B3EC-773EC49E9B80}"/>
                </a:ext>
              </a:extLst>
            </p:cNvPr>
            <p:cNvSpPr txBox="1"/>
            <p:nvPr/>
          </p:nvSpPr>
          <p:spPr>
            <a:xfrm>
              <a:off x="429879" y="2070339"/>
              <a:ext cx="6662614" cy="2200603"/>
            </a:xfrm>
            <a:prstGeom prst="rect">
              <a:avLst/>
            </a:prstGeom>
            <a:noFill/>
            <a:ln>
              <a:noFill/>
            </a:ln>
          </p:spPr>
          <p:txBody>
            <a:bodyPr wrap="square" rtlCol="0">
              <a:spAutoFit/>
            </a:bodyPr>
            <a:lstStyle/>
            <a:p>
              <a:pPr marL="0" marR="0" lvl="0" indent="0" algn="just" defTabSz="18288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Những chi tiết cho thấy đàn t’rưng là nhạc cụ phổ biến, được yêu thích ở Tây Nguyên là: </a:t>
              </a:r>
              <a:r>
                <a:rPr kumimoji="0" lang="vi-VN" sz="4000"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Mùa lúa chín, trai làng thay phiên nhau trực ở chòi canh, chốc chốc, họ lại gõ trên chiếc đàn t’rưng, dạo một bản nhạc “đánh tiếng” đuổi chim muông và thú rừng mon men đến rẫy phá lúa; Tiếng đàn làm ấm lòng những chàng trai canh rẫy trong rừng khuya sương lạnh; Tiếng đàn vang lên để thêm yên tâm, vững bước vượt qua quãng đường rừng u tịch.</a:t>
              </a:r>
              <a:endParaRPr kumimoji="0" lang="en-US" sz="4000"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94777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7">
            <a:extLst>
              <a:ext uri="{FF2B5EF4-FFF2-40B4-BE49-F238E27FC236}">
                <a16:creationId xmlns:a16="http://schemas.microsoft.com/office/drawing/2014/main" id="{A02DB622-9481-8A9A-594D-C90910D291A2}"/>
              </a:ext>
            </a:extLst>
          </p:cNvPr>
          <p:cNvGrpSpPr/>
          <p:nvPr/>
        </p:nvGrpSpPr>
        <p:grpSpPr>
          <a:xfrm>
            <a:off x="1219200" y="2409391"/>
            <a:ext cx="15392400" cy="2080290"/>
            <a:chOff x="1049311" y="0"/>
            <a:chExt cx="7015397" cy="1319134"/>
          </a:xfrm>
        </p:grpSpPr>
        <p:sp>
          <p:nvSpPr>
            <p:cNvPr id="3" name="Hình chữ nhật: Góc Tròn 1">
              <a:extLst>
                <a:ext uri="{FF2B5EF4-FFF2-40B4-BE49-F238E27FC236}">
                  <a16:creationId xmlns:a16="http://schemas.microsoft.com/office/drawing/2014/main" id="{07C7446F-AC1C-FA7C-B185-FFE170F00EF4}"/>
                </a:ext>
              </a:extLst>
            </p:cNvPr>
            <p:cNvSpPr/>
            <p:nvPr/>
          </p:nvSpPr>
          <p:spPr>
            <a:xfrm>
              <a:off x="1049311" y="0"/>
              <a:ext cx="7015397" cy="13191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a:ea typeface="+mn-ea"/>
                <a:cs typeface="+mn-cs"/>
              </a:endParaRPr>
            </a:p>
          </p:txBody>
        </p:sp>
        <p:sp>
          <p:nvSpPr>
            <p:cNvPr id="4" name="Hình chữ nhật: Góc Tròn 2">
              <a:extLst>
                <a:ext uri="{FF2B5EF4-FFF2-40B4-BE49-F238E27FC236}">
                  <a16:creationId xmlns:a16="http://schemas.microsoft.com/office/drawing/2014/main" id="{BE6F6686-2BDD-10C2-A2B8-0B0D8CBB7928}"/>
                </a:ext>
              </a:extLst>
            </p:cNvPr>
            <p:cNvSpPr/>
            <p:nvPr/>
          </p:nvSpPr>
          <p:spPr>
            <a:xfrm>
              <a:off x="1142406" y="87144"/>
              <a:ext cx="6829208" cy="1151333"/>
            </a:xfrm>
            <a:prstGeom prst="roundRect">
              <a:avLst/>
            </a:prstGeom>
            <a:solidFill>
              <a:schemeClr val="bg1"/>
            </a:solid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a:ea typeface="+mn-ea"/>
                  <a:cs typeface="+mn-cs"/>
                </a:rPr>
                <a:t>4. T</a:t>
              </a:r>
              <a:r>
                <a:rPr kumimoji="0" lang="vi-VN" sz="4800" b="1" i="0" u="none" strike="noStrike" kern="1200" cap="none" spc="0" normalizeH="0" baseline="0" noProof="0" dirty="0">
                  <a:ln>
                    <a:noFill/>
                  </a:ln>
                  <a:solidFill>
                    <a:srgbClr val="002060"/>
                  </a:solidFill>
                  <a:effectLst/>
                  <a:uLnTx/>
                  <a:uFillTx/>
                  <a:latin typeface="Calibri"/>
                  <a:ea typeface="+mn-ea"/>
                  <a:cs typeface="+mn-cs"/>
                </a:rPr>
                <a:t>heo em, vì sao tác giả khẳng định tiếng đàn t’rưng đã trở thành niềm thương, nỗi nhớ của người Tây Nguyên?</a:t>
              </a:r>
              <a:endParaRPr kumimoji="0" lang="en-US" sz="4800" b="1"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BF6ED5B2-7CC3-4DDA-A162-2295295A12A0}"/>
              </a:ext>
            </a:extLst>
          </p:cNvPr>
          <p:cNvGrpSpPr/>
          <p:nvPr/>
        </p:nvGrpSpPr>
        <p:grpSpPr>
          <a:xfrm>
            <a:off x="3790466" y="4679947"/>
            <a:ext cx="14268934" cy="4835724"/>
            <a:chOff x="313355" y="2011720"/>
            <a:chExt cx="6936152" cy="2417862"/>
          </a:xfrm>
        </p:grpSpPr>
        <p:sp>
          <p:nvSpPr>
            <p:cNvPr id="6" name="Hình chữ nhật: Góc Tròn 15">
              <a:extLst>
                <a:ext uri="{FF2B5EF4-FFF2-40B4-BE49-F238E27FC236}">
                  <a16:creationId xmlns:a16="http://schemas.microsoft.com/office/drawing/2014/main" id="{8BA6F539-5F45-C4E4-4749-14BD721EAF92}"/>
                </a:ext>
              </a:extLst>
            </p:cNvPr>
            <p:cNvSpPr/>
            <p:nvPr/>
          </p:nvSpPr>
          <p:spPr>
            <a:xfrm>
              <a:off x="313355" y="2011720"/>
              <a:ext cx="6936152" cy="2417862"/>
            </a:xfrm>
            <a:custGeom>
              <a:avLst/>
              <a:gdLst>
                <a:gd name="connsiteX0" fmla="*/ 0 w 13872304"/>
                <a:gd name="connsiteY0" fmla="*/ 373173 h 4835724"/>
                <a:gd name="connsiteX1" fmla="*/ 373173 w 13872304"/>
                <a:gd name="connsiteY1" fmla="*/ 0 h 4835724"/>
                <a:gd name="connsiteX2" fmla="*/ 838548 w 13872304"/>
                <a:gd name="connsiteY2" fmla="*/ 0 h 4835724"/>
                <a:gd name="connsiteX3" fmla="*/ 1566442 w 13872304"/>
                <a:gd name="connsiteY3" fmla="*/ 0 h 4835724"/>
                <a:gd name="connsiteX4" fmla="*/ 2294336 w 13872304"/>
                <a:gd name="connsiteY4" fmla="*/ 0 h 4835724"/>
                <a:gd name="connsiteX5" fmla="*/ 2628451 w 13872304"/>
                <a:gd name="connsiteY5" fmla="*/ 0 h 4835724"/>
                <a:gd name="connsiteX6" fmla="*/ 2831307 w 13872304"/>
                <a:gd name="connsiteY6" fmla="*/ 0 h 4835724"/>
                <a:gd name="connsiteX7" fmla="*/ 3427941 w 13872304"/>
                <a:gd name="connsiteY7" fmla="*/ 0 h 4835724"/>
                <a:gd name="connsiteX8" fmla="*/ 3630797 w 13872304"/>
                <a:gd name="connsiteY8" fmla="*/ 0 h 4835724"/>
                <a:gd name="connsiteX9" fmla="*/ 4227432 w 13872304"/>
                <a:gd name="connsiteY9" fmla="*/ 0 h 4835724"/>
                <a:gd name="connsiteX10" fmla="*/ 5086585 w 13872304"/>
                <a:gd name="connsiteY10" fmla="*/ 0 h 4835724"/>
                <a:gd name="connsiteX11" fmla="*/ 5551960 w 13872304"/>
                <a:gd name="connsiteY11" fmla="*/ 0 h 4835724"/>
                <a:gd name="connsiteX12" fmla="*/ 5886075 w 13872304"/>
                <a:gd name="connsiteY12" fmla="*/ 0 h 4835724"/>
                <a:gd name="connsiteX13" fmla="*/ 6745229 w 13872304"/>
                <a:gd name="connsiteY13" fmla="*/ 0 h 4835724"/>
                <a:gd name="connsiteX14" fmla="*/ 7473123 w 13872304"/>
                <a:gd name="connsiteY14" fmla="*/ 0 h 4835724"/>
                <a:gd name="connsiteX15" fmla="*/ 8069757 w 13872304"/>
                <a:gd name="connsiteY15" fmla="*/ 0 h 4835724"/>
                <a:gd name="connsiteX16" fmla="*/ 8797651 w 13872304"/>
                <a:gd name="connsiteY16" fmla="*/ 0 h 4835724"/>
                <a:gd name="connsiteX17" fmla="*/ 9394286 w 13872304"/>
                <a:gd name="connsiteY17" fmla="*/ 0 h 4835724"/>
                <a:gd name="connsiteX18" fmla="*/ 9859661 w 13872304"/>
                <a:gd name="connsiteY18" fmla="*/ 0 h 4835724"/>
                <a:gd name="connsiteX19" fmla="*/ 10587555 w 13872304"/>
                <a:gd name="connsiteY19" fmla="*/ 0 h 4835724"/>
                <a:gd name="connsiteX20" fmla="*/ 10921670 w 13872304"/>
                <a:gd name="connsiteY20" fmla="*/ 0 h 4835724"/>
                <a:gd name="connsiteX21" fmla="*/ 11780824 w 13872304"/>
                <a:gd name="connsiteY21" fmla="*/ 0 h 4835724"/>
                <a:gd name="connsiteX22" fmla="*/ 12639977 w 13872304"/>
                <a:gd name="connsiteY22" fmla="*/ 0 h 4835724"/>
                <a:gd name="connsiteX23" fmla="*/ 13499131 w 13872304"/>
                <a:gd name="connsiteY23" fmla="*/ 0 h 4835724"/>
                <a:gd name="connsiteX24" fmla="*/ 13872304 w 13872304"/>
                <a:gd name="connsiteY24" fmla="*/ 373173 h 4835724"/>
                <a:gd name="connsiteX25" fmla="*/ 13872304 w 13872304"/>
                <a:gd name="connsiteY25" fmla="*/ 916476 h 4835724"/>
                <a:gd name="connsiteX26" fmla="*/ 13872304 w 13872304"/>
                <a:gd name="connsiteY26" fmla="*/ 1459779 h 4835724"/>
                <a:gd name="connsiteX27" fmla="*/ 13872304 w 13872304"/>
                <a:gd name="connsiteY27" fmla="*/ 1962188 h 4835724"/>
                <a:gd name="connsiteX28" fmla="*/ 13872304 w 13872304"/>
                <a:gd name="connsiteY28" fmla="*/ 2587279 h 4835724"/>
                <a:gd name="connsiteX29" fmla="*/ 13872304 w 13872304"/>
                <a:gd name="connsiteY29" fmla="*/ 3130582 h 4835724"/>
                <a:gd name="connsiteX30" fmla="*/ 13872304 w 13872304"/>
                <a:gd name="connsiteY30" fmla="*/ 3632991 h 4835724"/>
                <a:gd name="connsiteX31" fmla="*/ 13872304 w 13872304"/>
                <a:gd name="connsiteY31" fmla="*/ 4462551 h 4835724"/>
                <a:gd name="connsiteX32" fmla="*/ 13499131 w 13872304"/>
                <a:gd name="connsiteY32" fmla="*/ 4835724 h 4835724"/>
                <a:gd name="connsiteX33" fmla="*/ 13033756 w 13872304"/>
                <a:gd name="connsiteY33" fmla="*/ 4835724 h 4835724"/>
                <a:gd name="connsiteX34" fmla="*/ 12699641 w 13872304"/>
                <a:gd name="connsiteY34" fmla="*/ 4835724 h 4835724"/>
                <a:gd name="connsiteX35" fmla="*/ 11840487 w 13872304"/>
                <a:gd name="connsiteY35" fmla="*/ 4835724 h 4835724"/>
                <a:gd name="connsiteX36" fmla="*/ 11637632 w 13872304"/>
                <a:gd name="connsiteY36" fmla="*/ 4835724 h 4835724"/>
                <a:gd name="connsiteX37" fmla="*/ 11434776 w 13872304"/>
                <a:gd name="connsiteY37" fmla="*/ 4835724 h 4835724"/>
                <a:gd name="connsiteX38" fmla="*/ 10575622 w 13872304"/>
                <a:gd name="connsiteY38" fmla="*/ 4835724 h 4835724"/>
                <a:gd name="connsiteX39" fmla="*/ 9716469 w 13872304"/>
                <a:gd name="connsiteY39" fmla="*/ 4835724 h 4835724"/>
                <a:gd name="connsiteX40" fmla="*/ 8988575 w 13872304"/>
                <a:gd name="connsiteY40" fmla="*/ 4835724 h 4835724"/>
                <a:gd name="connsiteX41" fmla="*/ 8260680 w 13872304"/>
                <a:gd name="connsiteY41" fmla="*/ 4835724 h 4835724"/>
                <a:gd name="connsiteX42" fmla="*/ 8057825 w 13872304"/>
                <a:gd name="connsiteY42" fmla="*/ 4835724 h 4835724"/>
                <a:gd name="connsiteX43" fmla="*/ 7854969 w 13872304"/>
                <a:gd name="connsiteY43" fmla="*/ 4835724 h 4835724"/>
                <a:gd name="connsiteX44" fmla="*/ 7389594 w 13872304"/>
                <a:gd name="connsiteY44" fmla="*/ 4835724 h 4835724"/>
                <a:gd name="connsiteX45" fmla="*/ 6530441 w 13872304"/>
                <a:gd name="connsiteY45" fmla="*/ 4835724 h 4835724"/>
                <a:gd name="connsiteX46" fmla="*/ 5802547 w 13872304"/>
                <a:gd name="connsiteY46" fmla="*/ 4835724 h 4835724"/>
                <a:gd name="connsiteX47" fmla="*/ 4943393 w 13872304"/>
                <a:gd name="connsiteY47" fmla="*/ 4835724 h 4835724"/>
                <a:gd name="connsiteX48" fmla="*/ 4215499 w 13872304"/>
                <a:gd name="connsiteY48" fmla="*/ 4835724 h 4835724"/>
                <a:gd name="connsiteX49" fmla="*/ 3356345 w 13872304"/>
                <a:gd name="connsiteY49" fmla="*/ 4835724 h 4835724"/>
                <a:gd name="connsiteX50" fmla="*/ 2759711 w 13872304"/>
                <a:gd name="connsiteY50" fmla="*/ 4835724 h 4835724"/>
                <a:gd name="connsiteX51" fmla="*/ 2294336 w 13872304"/>
                <a:gd name="connsiteY51" fmla="*/ 4835724 h 4835724"/>
                <a:gd name="connsiteX52" fmla="*/ 2091480 w 13872304"/>
                <a:gd name="connsiteY52" fmla="*/ 4835724 h 4835724"/>
                <a:gd name="connsiteX53" fmla="*/ 1888625 w 13872304"/>
                <a:gd name="connsiteY53" fmla="*/ 4835724 h 4835724"/>
                <a:gd name="connsiteX54" fmla="*/ 1291990 w 13872304"/>
                <a:gd name="connsiteY54" fmla="*/ 4835724 h 4835724"/>
                <a:gd name="connsiteX55" fmla="*/ 373173 w 13872304"/>
                <a:gd name="connsiteY55" fmla="*/ 4835724 h 4835724"/>
                <a:gd name="connsiteX56" fmla="*/ 0 w 13872304"/>
                <a:gd name="connsiteY56" fmla="*/ 4462551 h 4835724"/>
                <a:gd name="connsiteX57" fmla="*/ 0 w 13872304"/>
                <a:gd name="connsiteY57" fmla="*/ 3796567 h 4835724"/>
                <a:gd name="connsiteX58" fmla="*/ 0 w 13872304"/>
                <a:gd name="connsiteY58" fmla="*/ 3294157 h 4835724"/>
                <a:gd name="connsiteX59" fmla="*/ 0 w 13872304"/>
                <a:gd name="connsiteY59" fmla="*/ 2832642 h 4835724"/>
                <a:gd name="connsiteX60" fmla="*/ 0 w 13872304"/>
                <a:gd name="connsiteY60" fmla="*/ 2248445 h 4835724"/>
                <a:gd name="connsiteX61" fmla="*/ 0 w 13872304"/>
                <a:gd name="connsiteY61" fmla="*/ 1582460 h 4835724"/>
                <a:gd name="connsiteX62" fmla="*/ 0 w 13872304"/>
                <a:gd name="connsiteY62" fmla="*/ 1120945 h 4835724"/>
                <a:gd name="connsiteX63" fmla="*/ 0 w 13872304"/>
                <a:gd name="connsiteY63" fmla="*/ 373173 h 48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3872304" h="4835724" fill="none" extrusionOk="0">
                  <a:moveTo>
                    <a:pt x="0" y="373173"/>
                  </a:moveTo>
                  <a:cubicBezTo>
                    <a:pt x="22994" y="116430"/>
                    <a:pt x="117439" y="16100"/>
                    <a:pt x="373173" y="0"/>
                  </a:cubicBezTo>
                  <a:cubicBezTo>
                    <a:pt x="533177" y="-9144"/>
                    <a:pt x="614970" y="4997"/>
                    <a:pt x="838548" y="0"/>
                  </a:cubicBezTo>
                  <a:cubicBezTo>
                    <a:pt x="1062126" y="-4997"/>
                    <a:pt x="1312976" y="38645"/>
                    <a:pt x="1566442" y="0"/>
                  </a:cubicBezTo>
                  <a:cubicBezTo>
                    <a:pt x="1819908" y="-38645"/>
                    <a:pt x="2010168" y="39580"/>
                    <a:pt x="2294336" y="0"/>
                  </a:cubicBezTo>
                  <a:cubicBezTo>
                    <a:pt x="2578504" y="-39580"/>
                    <a:pt x="2546968" y="28682"/>
                    <a:pt x="2628451" y="0"/>
                  </a:cubicBezTo>
                  <a:cubicBezTo>
                    <a:pt x="2709935" y="-28682"/>
                    <a:pt x="2767591" y="18470"/>
                    <a:pt x="2831307" y="0"/>
                  </a:cubicBezTo>
                  <a:cubicBezTo>
                    <a:pt x="2895023" y="-18470"/>
                    <a:pt x="3215418" y="69692"/>
                    <a:pt x="3427941" y="0"/>
                  </a:cubicBezTo>
                  <a:cubicBezTo>
                    <a:pt x="3640464" y="-69692"/>
                    <a:pt x="3579850" y="18066"/>
                    <a:pt x="3630797" y="0"/>
                  </a:cubicBezTo>
                  <a:cubicBezTo>
                    <a:pt x="3681744" y="-18066"/>
                    <a:pt x="3969778" y="50846"/>
                    <a:pt x="4227432" y="0"/>
                  </a:cubicBezTo>
                  <a:cubicBezTo>
                    <a:pt x="4485087" y="-50846"/>
                    <a:pt x="4778460" y="90149"/>
                    <a:pt x="5086585" y="0"/>
                  </a:cubicBezTo>
                  <a:cubicBezTo>
                    <a:pt x="5394710" y="-90149"/>
                    <a:pt x="5380911" y="49740"/>
                    <a:pt x="5551960" y="0"/>
                  </a:cubicBezTo>
                  <a:cubicBezTo>
                    <a:pt x="5723010" y="-49740"/>
                    <a:pt x="5805246" y="35889"/>
                    <a:pt x="5886075" y="0"/>
                  </a:cubicBezTo>
                  <a:cubicBezTo>
                    <a:pt x="5966904" y="-35889"/>
                    <a:pt x="6554654" y="55277"/>
                    <a:pt x="6745229" y="0"/>
                  </a:cubicBezTo>
                  <a:cubicBezTo>
                    <a:pt x="6935804" y="-55277"/>
                    <a:pt x="7241896" y="61141"/>
                    <a:pt x="7473123" y="0"/>
                  </a:cubicBezTo>
                  <a:cubicBezTo>
                    <a:pt x="7704350" y="-61141"/>
                    <a:pt x="7876461" y="61071"/>
                    <a:pt x="8069757" y="0"/>
                  </a:cubicBezTo>
                  <a:cubicBezTo>
                    <a:pt x="8263053" y="-61071"/>
                    <a:pt x="8522772" y="42466"/>
                    <a:pt x="8797651" y="0"/>
                  </a:cubicBezTo>
                  <a:cubicBezTo>
                    <a:pt x="9072530" y="-42466"/>
                    <a:pt x="9232141" y="12690"/>
                    <a:pt x="9394286" y="0"/>
                  </a:cubicBezTo>
                  <a:cubicBezTo>
                    <a:pt x="9556432" y="-12690"/>
                    <a:pt x="9728316" y="34119"/>
                    <a:pt x="9859661" y="0"/>
                  </a:cubicBezTo>
                  <a:cubicBezTo>
                    <a:pt x="9991007" y="-34119"/>
                    <a:pt x="10338904" y="5922"/>
                    <a:pt x="10587555" y="0"/>
                  </a:cubicBezTo>
                  <a:cubicBezTo>
                    <a:pt x="10836206" y="-5922"/>
                    <a:pt x="10766596" y="19467"/>
                    <a:pt x="10921670" y="0"/>
                  </a:cubicBezTo>
                  <a:cubicBezTo>
                    <a:pt x="11076745" y="-19467"/>
                    <a:pt x="11358979" y="21648"/>
                    <a:pt x="11780824" y="0"/>
                  </a:cubicBezTo>
                  <a:cubicBezTo>
                    <a:pt x="12202669" y="-21648"/>
                    <a:pt x="12286019" y="48133"/>
                    <a:pt x="12639977" y="0"/>
                  </a:cubicBezTo>
                  <a:cubicBezTo>
                    <a:pt x="12993935" y="-48133"/>
                    <a:pt x="13282480" y="8927"/>
                    <a:pt x="13499131" y="0"/>
                  </a:cubicBezTo>
                  <a:cubicBezTo>
                    <a:pt x="13648259" y="-12307"/>
                    <a:pt x="13858131" y="146720"/>
                    <a:pt x="13872304" y="373173"/>
                  </a:cubicBezTo>
                  <a:cubicBezTo>
                    <a:pt x="13932031" y="597032"/>
                    <a:pt x="13811809" y="697813"/>
                    <a:pt x="13872304" y="916476"/>
                  </a:cubicBezTo>
                  <a:cubicBezTo>
                    <a:pt x="13932799" y="1135139"/>
                    <a:pt x="13818869" y="1319122"/>
                    <a:pt x="13872304" y="1459779"/>
                  </a:cubicBezTo>
                  <a:cubicBezTo>
                    <a:pt x="13925739" y="1600436"/>
                    <a:pt x="13841988" y="1829608"/>
                    <a:pt x="13872304" y="1962188"/>
                  </a:cubicBezTo>
                  <a:cubicBezTo>
                    <a:pt x="13902620" y="2094768"/>
                    <a:pt x="13831075" y="2325797"/>
                    <a:pt x="13872304" y="2587279"/>
                  </a:cubicBezTo>
                  <a:cubicBezTo>
                    <a:pt x="13913533" y="2848761"/>
                    <a:pt x="13839516" y="2925240"/>
                    <a:pt x="13872304" y="3130582"/>
                  </a:cubicBezTo>
                  <a:cubicBezTo>
                    <a:pt x="13905092" y="3335924"/>
                    <a:pt x="13832713" y="3433912"/>
                    <a:pt x="13872304" y="3632991"/>
                  </a:cubicBezTo>
                  <a:cubicBezTo>
                    <a:pt x="13911895" y="3832070"/>
                    <a:pt x="13782662" y="4292368"/>
                    <a:pt x="13872304" y="4462551"/>
                  </a:cubicBezTo>
                  <a:cubicBezTo>
                    <a:pt x="13875744" y="4686351"/>
                    <a:pt x="13700618" y="4890637"/>
                    <a:pt x="13499131" y="4835724"/>
                  </a:cubicBezTo>
                  <a:cubicBezTo>
                    <a:pt x="13381099" y="4842494"/>
                    <a:pt x="13241630" y="4821247"/>
                    <a:pt x="13033756" y="4835724"/>
                  </a:cubicBezTo>
                  <a:cubicBezTo>
                    <a:pt x="12825882" y="4850201"/>
                    <a:pt x="12775972" y="4799422"/>
                    <a:pt x="12699641" y="4835724"/>
                  </a:cubicBezTo>
                  <a:cubicBezTo>
                    <a:pt x="12623311" y="4872026"/>
                    <a:pt x="12092636" y="4773076"/>
                    <a:pt x="11840487" y="4835724"/>
                  </a:cubicBezTo>
                  <a:cubicBezTo>
                    <a:pt x="11588338" y="4898372"/>
                    <a:pt x="11728715" y="4825452"/>
                    <a:pt x="11637632" y="4835724"/>
                  </a:cubicBezTo>
                  <a:cubicBezTo>
                    <a:pt x="11546549" y="4845996"/>
                    <a:pt x="11495780" y="4826125"/>
                    <a:pt x="11434776" y="4835724"/>
                  </a:cubicBezTo>
                  <a:cubicBezTo>
                    <a:pt x="11373772" y="4845323"/>
                    <a:pt x="10986361" y="4817137"/>
                    <a:pt x="10575622" y="4835724"/>
                  </a:cubicBezTo>
                  <a:cubicBezTo>
                    <a:pt x="10164883" y="4854311"/>
                    <a:pt x="10044788" y="4817139"/>
                    <a:pt x="9716469" y="4835724"/>
                  </a:cubicBezTo>
                  <a:cubicBezTo>
                    <a:pt x="9388150" y="4854309"/>
                    <a:pt x="9328115" y="4749817"/>
                    <a:pt x="8988575" y="4835724"/>
                  </a:cubicBezTo>
                  <a:cubicBezTo>
                    <a:pt x="8649035" y="4921631"/>
                    <a:pt x="8447932" y="4755357"/>
                    <a:pt x="8260680" y="4835724"/>
                  </a:cubicBezTo>
                  <a:cubicBezTo>
                    <a:pt x="8073428" y="4916091"/>
                    <a:pt x="8142760" y="4813002"/>
                    <a:pt x="8057825" y="4835724"/>
                  </a:cubicBezTo>
                  <a:cubicBezTo>
                    <a:pt x="7972891" y="4858446"/>
                    <a:pt x="7936979" y="4817642"/>
                    <a:pt x="7854969" y="4835724"/>
                  </a:cubicBezTo>
                  <a:cubicBezTo>
                    <a:pt x="7772959" y="4853806"/>
                    <a:pt x="7552219" y="4819681"/>
                    <a:pt x="7389594" y="4835724"/>
                  </a:cubicBezTo>
                  <a:cubicBezTo>
                    <a:pt x="7226969" y="4851767"/>
                    <a:pt x="6707106" y="4804252"/>
                    <a:pt x="6530441" y="4835724"/>
                  </a:cubicBezTo>
                  <a:cubicBezTo>
                    <a:pt x="6353776" y="4867196"/>
                    <a:pt x="6165000" y="4792284"/>
                    <a:pt x="5802547" y="4835724"/>
                  </a:cubicBezTo>
                  <a:cubicBezTo>
                    <a:pt x="5440094" y="4879164"/>
                    <a:pt x="5179171" y="4788264"/>
                    <a:pt x="4943393" y="4835724"/>
                  </a:cubicBezTo>
                  <a:cubicBezTo>
                    <a:pt x="4707615" y="4883184"/>
                    <a:pt x="4421187" y="4780321"/>
                    <a:pt x="4215499" y="4835724"/>
                  </a:cubicBezTo>
                  <a:cubicBezTo>
                    <a:pt x="4009811" y="4891127"/>
                    <a:pt x="3587783" y="4771689"/>
                    <a:pt x="3356345" y="4835724"/>
                  </a:cubicBezTo>
                  <a:cubicBezTo>
                    <a:pt x="3124907" y="4899759"/>
                    <a:pt x="2919475" y="4812138"/>
                    <a:pt x="2759711" y="4835724"/>
                  </a:cubicBezTo>
                  <a:cubicBezTo>
                    <a:pt x="2599947" y="4859310"/>
                    <a:pt x="2415424" y="4823763"/>
                    <a:pt x="2294336" y="4835724"/>
                  </a:cubicBezTo>
                  <a:cubicBezTo>
                    <a:pt x="2173249" y="4847685"/>
                    <a:pt x="2164635" y="4813698"/>
                    <a:pt x="2091480" y="4835724"/>
                  </a:cubicBezTo>
                  <a:cubicBezTo>
                    <a:pt x="2018325" y="4857750"/>
                    <a:pt x="1989597" y="4813838"/>
                    <a:pt x="1888625" y="4835724"/>
                  </a:cubicBezTo>
                  <a:cubicBezTo>
                    <a:pt x="1787654" y="4857610"/>
                    <a:pt x="1586359" y="4783310"/>
                    <a:pt x="1291990" y="4835724"/>
                  </a:cubicBezTo>
                  <a:cubicBezTo>
                    <a:pt x="997621" y="4888138"/>
                    <a:pt x="602352" y="4828930"/>
                    <a:pt x="373173" y="4835724"/>
                  </a:cubicBezTo>
                  <a:cubicBezTo>
                    <a:pt x="192056" y="4822795"/>
                    <a:pt x="-26796" y="4625304"/>
                    <a:pt x="0" y="4462551"/>
                  </a:cubicBezTo>
                  <a:cubicBezTo>
                    <a:pt x="-7647" y="4272531"/>
                    <a:pt x="24284" y="4027629"/>
                    <a:pt x="0" y="3796567"/>
                  </a:cubicBezTo>
                  <a:cubicBezTo>
                    <a:pt x="-24284" y="3565505"/>
                    <a:pt x="14393" y="3475610"/>
                    <a:pt x="0" y="3294157"/>
                  </a:cubicBezTo>
                  <a:cubicBezTo>
                    <a:pt x="-14393" y="3112704"/>
                    <a:pt x="9386" y="3022965"/>
                    <a:pt x="0" y="2832642"/>
                  </a:cubicBezTo>
                  <a:cubicBezTo>
                    <a:pt x="-9386" y="2642320"/>
                    <a:pt x="16223" y="2392270"/>
                    <a:pt x="0" y="2248445"/>
                  </a:cubicBezTo>
                  <a:cubicBezTo>
                    <a:pt x="-16223" y="2104620"/>
                    <a:pt x="61628" y="1876589"/>
                    <a:pt x="0" y="1582460"/>
                  </a:cubicBezTo>
                  <a:cubicBezTo>
                    <a:pt x="-61628" y="1288331"/>
                    <a:pt x="54348" y="1274441"/>
                    <a:pt x="0" y="1120945"/>
                  </a:cubicBezTo>
                  <a:cubicBezTo>
                    <a:pt x="-54348" y="967449"/>
                    <a:pt x="41049" y="679363"/>
                    <a:pt x="0" y="373173"/>
                  </a:cubicBezTo>
                  <a:close/>
                </a:path>
                <a:path w="13872304" h="4835724" stroke="0" extrusionOk="0">
                  <a:moveTo>
                    <a:pt x="0" y="373173"/>
                  </a:moveTo>
                  <a:cubicBezTo>
                    <a:pt x="-17475" y="167888"/>
                    <a:pt x="172645" y="34635"/>
                    <a:pt x="373173" y="0"/>
                  </a:cubicBezTo>
                  <a:cubicBezTo>
                    <a:pt x="444791" y="-956"/>
                    <a:pt x="498857" y="23909"/>
                    <a:pt x="576029" y="0"/>
                  </a:cubicBezTo>
                  <a:cubicBezTo>
                    <a:pt x="653201" y="-23909"/>
                    <a:pt x="735923" y="8340"/>
                    <a:pt x="778884" y="0"/>
                  </a:cubicBezTo>
                  <a:cubicBezTo>
                    <a:pt x="821846" y="-8340"/>
                    <a:pt x="930438" y="17127"/>
                    <a:pt x="981740" y="0"/>
                  </a:cubicBezTo>
                  <a:cubicBezTo>
                    <a:pt x="1033042" y="-17127"/>
                    <a:pt x="1133623" y="620"/>
                    <a:pt x="1184596" y="0"/>
                  </a:cubicBezTo>
                  <a:cubicBezTo>
                    <a:pt x="1235569" y="-620"/>
                    <a:pt x="1634079" y="8566"/>
                    <a:pt x="1781230" y="0"/>
                  </a:cubicBezTo>
                  <a:cubicBezTo>
                    <a:pt x="1928381" y="-8566"/>
                    <a:pt x="2381271" y="67941"/>
                    <a:pt x="2640384" y="0"/>
                  </a:cubicBezTo>
                  <a:cubicBezTo>
                    <a:pt x="2899497" y="-67941"/>
                    <a:pt x="2963368" y="726"/>
                    <a:pt x="3105759" y="0"/>
                  </a:cubicBezTo>
                  <a:cubicBezTo>
                    <a:pt x="3248150" y="-726"/>
                    <a:pt x="3460636" y="46891"/>
                    <a:pt x="3702393" y="0"/>
                  </a:cubicBezTo>
                  <a:cubicBezTo>
                    <a:pt x="3944150" y="-46891"/>
                    <a:pt x="3963517" y="26204"/>
                    <a:pt x="4167768" y="0"/>
                  </a:cubicBezTo>
                  <a:cubicBezTo>
                    <a:pt x="4372019" y="-26204"/>
                    <a:pt x="4377681" y="14147"/>
                    <a:pt x="4501883" y="0"/>
                  </a:cubicBezTo>
                  <a:cubicBezTo>
                    <a:pt x="4626085" y="-14147"/>
                    <a:pt x="4669855" y="38609"/>
                    <a:pt x="4835999" y="0"/>
                  </a:cubicBezTo>
                  <a:cubicBezTo>
                    <a:pt x="5002143" y="-38609"/>
                    <a:pt x="5109572" y="47876"/>
                    <a:pt x="5301374" y="0"/>
                  </a:cubicBezTo>
                  <a:cubicBezTo>
                    <a:pt x="5493176" y="-47876"/>
                    <a:pt x="5539814" y="21633"/>
                    <a:pt x="5766748" y="0"/>
                  </a:cubicBezTo>
                  <a:cubicBezTo>
                    <a:pt x="5993682" y="-21633"/>
                    <a:pt x="6036554" y="10640"/>
                    <a:pt x="6232123" y="0"/>
                  </a:cubicBezTo>
                  <a:cubicBezTo>
                    <a:pt x="6427692" y="-10640"/>
                    <a:pt x="6525145" y="46248"/>
                    <a:pt x="6697498" y="0"/>
                  </a:cubicBezTo>
                  <a:cubicBezTo>
                    <a:pt x="6869851" y="-46248"/>
                    <a:pt x="7042917" y="51182"/>
                    <a:pt x="7162873" y="0"/>
                  </a:cubicBezTo>
                  <a:cubicBezTo>
                    <a:pt x="7282830" y="-51182"/>
                    <a:pt x="7422011" y="27782"/>
                    <a:pt x="7628248" y="0"/>
                  </a:cubicBezTo>
                  <a:cubicBezTo>
                    <a:pt x="7834486" y="-27782"/>
                    <a:pt x="7872418" y="18703"/>
                    <a:pt x="8093623" y="0"/>
                  </a:cubicBezTo>
                  <a:cubicBezTo>
                    <a:pt x="8314828" y="-18703"/>
                    <a:pt x="8397349" y="25285"/>
                    <a:pt x="8558998" y="0"/>
                  </a:cubicBezTo>
                  <a:cubicBezTo>
                    <a:pt x="8720648" y="-25285"/>
                    <a:pt x="9017422" y="9022"/>
                    <a:pt x="9418151" y="0"/>
                  </a:cubicBezTo>
                  <a:cubicBezTo>
                    <a:pt x="9818880" y="-9022"/>
                    <a:pt x="9596529" y="4309"/>
                    <a:pt x="9752267" y="0"/>
                  </a:cubicBezTo>
                  <a:cubicBezTo>
                    <a:pt x="9908005" y="-4309"/>
                    <a:pt x="9975189" y="3738"/>
                    <a:pt x="10086382" y="0"/>
                  </a:cubicBezTo>
                  <a:cubicBezTo>
                    <a:pt x="10197575" y="-3738"/>
                    <a:pt x="10387205" y="66738"/>
                    <a:pt x="10683016" y="0"/>
                  </a:cubicBezTo>
                  <a:cubicBezTo>
                    <a:pt x="10978827" y="-66738"/>
                    <a:pt x="11083769" y="64654"/>
                    <a:pt x="11410910" y="0"/>
                  </a:cubicBezTo>
                  <a:cubicBezTo>
                    <a:pt x="11738051" y="-64654"/>
                    <a:pt x="11546289" y="3542"/>
                    <a:pt x="11613766" y="0"/>
                  </a:cubicBezTo>
                  <a:cubicBezTo>
                    <a:pt x="11681243" y="-3542"/>
                    <a:pt x="11816804" y="10680"/>
                    <a:pt x="11947881" y="0"/>
                  </a:cubicBezTo>
                  <a:cubicBezTo>
                    <a:pt x="12078959" y="-10680"/>
                    <a:pt x="12468008" y="9663"/>
                    <a:pt x="12675775" y="0"/>
                  </a:cubicBezTo>
                  <a:cubicBezTo>
                    <a:pt x="12883542" y="-9663"/>
                    <a:pt x="13262137" y="70851"/>
                    <a:pt x="13499131" y="0"/>
                  </a:cubicBezTo>
                  <a:cubicBezTo>
                    <a:pt x="13707308" y="25815"/>
                    <a:pt x="13831495" y="181907"/>
                    <a:pt x="13872304" y="373173"/>
                  </a:cubicBezTo>
                  <a:cubicBezTo>
                    <a:pt x="13899061" y="509253"/>
                    <a:pt x="13856950" y="673061"/>
                    <a:pt x="13872304" y="916476"/>
                  </a:cubicBezTo>
                  <a:cubicBezTo>
                    <a:pt x="13887658" y="1159891"/>
                    <a:pt x="13855552" y="1336444"/>
                    <a:pt x="13872304" y="1459779"/>
                  </a:cubicBezTo>
                  <a:cubicBezTo>
                    <a:pt x="13889056" y="1583114"/>
                    <a:pt x="13858319" y="1797686"/>
                    <a:pt x="13872304" y="1962188"/>
                  </a:cubicBezTo>
                  <a:cubicBezTo>
                    <a:pt x="13886289" y="2126690"/>
                    <a:pt x="13872234" y="2330812"/>
                    <a:pt x="13872304" y="2628173"/>
                  </a:cubicBezTo>
                  <a:cubicBezTo>
                    <a:pt x="13872374" y="2925534"/>
                    <a:pt x="13822994" y="2953533"/>
                    <a:pt x="13872304" y="3130582"/>
                  </a:cubicBezTo>
                  <a:cubicBezTo>
                    <a:pt x="13921614" y="3307631"/>
                    <a:pt x="13860303" y="3533126"/>
                    <a:pt x="13872304" y="3755673"/>
                  </a:cubicBezTo>
                  <a:cubicBezTo>
                    <a:pt x="13884305" y="3978220"/>
                    <a:pt x="13809505" y="4208404"/>
                    <a:pt x="13872304" y="4462551"/>
                  </a:cubicBezTo>
                  <a:cubicBezTo>
                    <a:pt x="13888659" y="4696617"/>
                    <a:pt x="13667202" y="4821995"/>
                    <a:pt x="13499131" y="4835724"/>
                  </a:cubicBezTo>
                  <a:cubicBezTo>
                    <a:pt x="13250760" y="4921723"/>
                    <a:pt x="13020489" y="4809246"/>
                    <a:pt x="12639977" y="4835724"/>
                  </a:cubicBezTo>
                  <a:cubicBezTo>
                    <a:pt x="12259465" y="4862202"/>
                    <a:pt x="12201454" y="4779707"/>
                    <a:pt x="11912083" y="4835724"/>
                  </a:cubicBezTo>
                  <a:cubicBezTo>
                    <a:pt x="11622712" y="4891741"/>
                    <a:pt x="11437047" y="4832891"/>
                    <a:pt x="11184189" y="4835724"/>
                  </a:cubicBezTo>
                  <a:cubicBezTo>
                    <a:pt x="10931331" y="4838557"/>
                    <a:pt x="10687790" y="4794524"/>
                    <a:pt x="10456295" y="4835724"/>
                  </a:cubicBezTo>
                  <a:cubicBezTo>
                    <a:pt x="10224800" y="4876924"/>
                    <a:pt x="10084117" y="4831740"/>
                    <a:pt x="9990920" y="4835724"/>
                  </a:cubicBezTo>
                  <a:cubicBezTo>
                    <a:pt x="9897724" y="4839708"/>
                    <a:pt x="9694291" y="4834280"/>
                    <a:pt x="9525546" y="4835724"/>
                  </a:cubicBezTo>
                  <a:cubicBezTo>
                    <a:pt x="9356801" y="4837168"/>
                    <a:pt x="9045991" y="4746516"/>
                    <a:pt x="8666392" y="4835724"/>
                  </a:cubicBezTo>
                  <a:cubicBezTo>
                    <a:pt x="8286793" y="4924932"/>
                    <a:pt x="8450056" y="4812166"/>
                    <a:pt x="8332277" y="4835724"/>
                  </a:cubicBezTo>
                  <a:cubicBezTo>
                    <a:pt x="8214499" y="4859282"/>
                    <a:pt x="7938717" y="4833207"/>
                    <a:pt x="7735642" y="4835724"/>
                  </a:cubicBezTo>
                  <a:cubicBezTo>
                    <a:pt x="7532568" y="4838241"/>
                    <a:pt x="7556537" y="4833446"/>
                    <a:pt x="7401527" y="4835724"/>
                  </a:cubicBezTo>
                  <a:cubicBezTo>
                    <a:pt x="7246517" y="4838002"/>
                    <a:pt x="6874433" y="4802334"/>
                    <a:pt x="6542373" y="4835724"/>
                  </a:cubicBezTo>
                  <a:cubicBezTo>
                    <a:pt x="6210313" y="4869114"/>
                    <a:pt x="6223506" y="4810989"/>
                    <a:pt x="5945739" y="4835724"/>
                  </a:cubicBezTo>
                  <a:cubicBezTo>
                    <a:pt x="5667972" y="4860459"/>
                    <a:pt x="5473093" y="4781370"/>
                    <a:pt x="5086585" y="4835724"/>
                  </a:cubicBezTo>
                  <a:cubicBezTo>
                    <a:pt x="4700077" y="4890078"/>
                    <a:pt x="4840120" y="4800601"/>
                    <a:pt x="4752470" y="4835724"/>
                  </a:cubicBezTo>
                  <a:cubicBezTo>
                    <a:pt x="4664821" y="4870847"/>
                    <a:pt x="4219650" y="4797055"/>
                    <a:pt x="4024576" y="4835724"/>
                  </a:cubicBezTo>
                  <a:cubicBezTo>
                    <a:pt x="3829502" y="4874393"/>
                    <a:pt x="3776885" y="4791465"/>
                    <a:pt x="3559201" y="4835724"/>
                  </a:cubicBezTo>
                  <a:cubicBezTo>
                    <a:pt x="3341518" y="4879983"/>
                    <a:pt x="3118599" y="4812280"/>
                    <a:pt x="2831307" y="4835724"/>
                  </a:cubicBezTo>
                  <a:cubicBezTo>
                    <a:pt x="2544015" y="4859168"/>
                    <a:pt x="2350845" y="4807914"/>
                    <a:pt x="2103413" y="4835724"/>
                  </a:cubicBezTo>
                  <a:cubicBezTo>
                    <a:pt x="1855981" y="4863534"/>
                    <a:pt x="1978247" y="4824969"/>
                    <a:pt x="1900557" y="4835724"/>
                  </a:cubicBezTo>
                  <a:cubicBezTo>
                    <a:pt x="1822867" y="4846479"/>
                    <a:pt x="1547318" y="4795905"/>
                    <a:pt x="1435182" y="4835724"/>
                  </a:cubicBezTo>
                  <a:cubicBezTo>
                    <a:pt x="1323046" y="4875543"/>
                    <a:pt x="1122837" y="4804357"/>
                    <a:pt x="969807" y="4835724"/>
                  </a:cubicBezTo>
                  <a:cubicBezTo>
                    <a:pt x="816777" y="4867091"/>
                    <a:pt x="663430" y="4796727"/>
                    <a:pt x="373173" y="4835724"/>
                  </a:cubicBezTo>
                  <a:cubicBezTo>
                    <a:pt x="179398" y="4834334"/>
                    <a:pt x="44888" y="4634838"/>
                    <a:pt x="0" y="4462551"/>
                  </a:cubicBezTo>
                  <a:cubicBezTo>
                    <a:pt x="-22620" y="4188554"/>
                    <a:pt x="20825" y="4094385"/>
                    <a:pt x="0" y="3837460"/>
                  </a:cubicBezTo>
                  <a:cubicBezTo>
                    <a:pt x="-20825" y="3580535"/>
                    <a:pt x="7652" y="3599489"/>
                    <a:pt x="0" y="3375945"/>
                  </a:cubicBezTo>
                  <a:cubicBezTo>
                    <a:pt x="-7652" y="3152401"/>
                    <a:pt x="15431" y="3109259"/>
                    <a:pt x="0" y="2873536"/>
                  </a:cubicBezTo>
                  <a:cubicBezTo>
                    <a:pt x="-15431" y="2637813"/>
                    <a:pt x="47050" y="2487779"/>
                    <a:pt x="0" y="2248445"/>
                  </a:cubicBezTo>
                  <a:cubicBezTo>
                    <a:pt x="-47050" y="2009111"/>
                    <a:pt x="36003" y="1986421"/>
                    <a:pt x="0" y="1786929"/>
                  </a:cubicBezTo>
                  <a:cubicBezTo>
                    <a:pt x="-36003" y="1587437"/>
                    <a:pt x="34391" y="1443044"/>
                    <a:pt x="0" y="1202733"/>
                  </a:cubicBezTo>
                  <a:cubicBezTo>
                    <a:pt x="-34391" y="962422"/>
                    <a:pt x="65629" y="763356"/>
                    <a:pt x="0" y="373173"/>
                  </a:cubicBezTo>
                  <a:close/>
                </a:path>
              </a:pathLst>
            </a:custGeom>
            <a:solidFill>
              <a:schemeClr val="bg1"/>
            </a:solidFill>
            <a:ln w="38100">
              <a:solidFill>
                <a:srgbClr val="00B0F0"/>
              </a:solidFill>
              <a:extLst>
                <a:ext uri="{C807C97D-BFC1-408E-A445-0C87EB9F89A2}">
                  <ask:lineSketchStyleProps xmlns:ask="http://schemas.microsoft.com/office/drawing/2018/sketchyshapes" xmlns="" sd="2870749793">
                    <a:custGeom>
                      <a:avLst/>
                      <a:gdLst>
                        <a:gd name="connsiteX0" fmla="*/ 0 w 14268934"/>
                        <a:gd name="connsiteY0" fmla="*/ 373173 h 4835724"/>
                        <a:gd name="connsiteX1" fmla="*/ 373173 w 14268934"/>
                        <a:gd name="connsiteY1" fmla="*/ 0 h 4835724"/>
                        <a:gd name="connsiteX2" fmla="*/ 690660 w 14268934"/>
                        <a:gd name="connsiteY2" fmla="*/ 0 h 4835724"/>
                        <a:gd name="connsiteX3" fmla="*/ 1278598 w 14268934"/>
                        <a:gd name="connsiteY3" fmla="*/ 0 h 4835724"/>
                        <a:gd name="connsiteX4" fmla="*/ 1460859 w 14268934"/>
                        <a:gd name="connsiteY4" fmla="*/ 0 h 4835724"/>
                        <a:gd name="connsiteX5" fmla="*/ 2048798 w 14268934"/>
                        <a:gd name="connsiteY5" fmla="*/ 0 h 4835724"/>
                        <a:gd name="connsiteX6" fmla="*/ 2907188 w 14268934"/>
                        <a:gd name="connsiteY6" fmla="*/ 0 h 4835724"/>
                        <a:gd name="connsiteX7" fmla="*/ 3359901 w 14268934"/>
                        <a:gd name="connsiteY7" fmla="*/ 0 h 4835724"/>
                        <a:gd name="connsiteX8" fmla="*/ 3677388 w 14268934"/>
                        <a:gd name="connsiteY8" fmla="*/ 0 h 4835724"/>
                        <a:gd name="connsiteX9" fmla="*/ 4535778 w 14268934"/>
                        <a:gd name="connsiteY9" fmla="*/ 0 h 4835724"/>
                        <a:gd name="connsiteX10" fmla="*/ 5258943 w 14268934"/>
                        <a:gd name="connsiteY10" fmla="*/ 0 h 4835724"/>
                        <a:gd name="connsiteX11" fmla="*/ 5846881 w 14268934"/>
                        <a:gd name="connsiteY11" fmla="*/ 0 h 4835724"/>
                        <a:gd name="connsiteX12" fmla="*/ 6570046 w 14268934"/>
                        <a:gd name="connsiteY12" fmla="*/ 0 h 4835724"/>
                        <a:gd name="connsiteX13" fmla="*/ 7157985 w 14268934"/>
                        <a:gd name="connsiteY13" fmla="*/ 0 h 4835724"/>
                        <a:gd name="connsiteX14" fmla="*/ 7610697 w 14268934"/>
                        <a:gd name="connsiteY14" fmla="*/ 0 h 4835724"/>
                        <a:gd name="connsiteX15" fmla="*/ 8333862 w 14268934"/>
                        <a:gd name="connsiteY15" fmla="*/ 0 h 4835724"/>
                        <a:gd name="connsiteX16" fmla="*/ 8651349 w 14268934"/>
                        <a:gd name="connsiteY16" fmla="*/ 0 h 4835724"/>
                        <a:gd name="connsiteX17" fmla="*/ 9509739 w 14268934"/>
                        <a:gd name="connsiteY17" fmla="*/ 0 h 4835724"/>
                        <a:gd name="connsiteX18" fmla="*/ 10368129 w 14268934"/>
                        <a:gd name="connsiteY18" fmla="*/ 0 h 4835724"/>
                        <a:gd name="connsiteX19" fmla="*/ 11226520 w 14268934"/>
                        <a:gd name="connsiteY19" fmla="*/ 0 h 4835724"/>
                        <a:gd name="connsiteX20" fmla="*/ 11814458 w 14268934"/>
                        <a:gd name="connsiteY20" fmla="*/ 0 h 4835724"/>
                        <a:gd name="connsiteX21" fmla="*/ 12267171 w 14268934"/>
                        <a:gd name="connsiteY21" fmla="*/ 0 h 4835724"/>
                        <a:gd name="connsiteX22" fmla="*/ 12584658 w 14268934"/>
                        <a:gd name="connsiteY22" fmla="*/ 0 h 4835724"/>
                        <a:gd name="connsiteX23" fmla="*/ 13037371 w 14268934"/>
                        <a:gd name="connsiteY23" fmla="*/ 0 h 4835724"/>
                        <a:gd name="connsiteX24" fmla="*/ 13354857 w 14268934"/>
                        <a:gd name="connsiteY24" fmla="*/ 0 h 4835724"/>
                        <a:gd name="connsiteX25" fmla="*/ 13895761 w 14268934"/>
                        <a:gd name="connsiteY25" fmla="*/ 0 h 4835724"/>
                        <a:gd name="connsiteX26" fmla="*/ 14268934 w 14268934"/>
                        <a:gd name="connsiteY26" fmla="*/ 373173 h 4835724"/>
                        <a:gd name="connsiteX27" fmla="*/ 14268934 w 14268934"/>
                        <a:gd name="connsiteY27" fmla="*/ 916476 h 4835724"/>
                        <a:gd name="connsiteX28" fmla="*/ 14268934 w 14268934"/>
                        <a:gd name="connsiteY28" fmla="*/ 1377992 h 4835724"/>
                        <a:gd name="connsiteX29" fmla="*/ 14268934 w 14268934"/>
                        <a:gd name="connsiteY29" fmla="*/ 1880401 h 4835724"/>
                        <a:gd name="connsiteX30" fmla="*/ 14268934 w 14268934"/>
                        <a:gd name="connsiteY30" fmla="*/ 2505492 h 4835724"/>
                        <a:gd name="connsiteX31" fmla="*/ 14268934 w 14268934"/>
                        <a:gd name="connsiteY31" fmla="*/ 3007901 h 4835724"/>
                        <a:gd name="connsiteX32" fmla="*/ 14268934 w 14268934"/>
                        <a:gd name="connsiteY32" fmla="*/ 3673885 h 4835724"/>
                        <a:gd name="connsiteX33" fmla="*/ 14268934 w 14268934"/>
                        <a:gd name="connsiteY33" fmla="*/ 4462551 h 4835724"/>
                        <a:gd name="connsiteX34" fmla="*/ 13895761 w 14268934"/>
                        <a:gd name="connsiteY34" fmla="*/ 4835724 h 4835724"/>
                        <a:gd name="connsiteX35" fmla="*/ 13713500 w 14268934"/>
                        <a:gd name="connsiteY35" fmla="*/ 4835724 h 4835724"/>
                        <a:gd name="connsiteX36" fmla="*/ 12990336 w 14268934"/>
                        <a:gd name="connsiteY36" fmla="*/ 4835724 h 4835724"/>
                        <a:gd name="connsiteX37" fmla="*/ 12267171 w 14268934"/>
                        <a:gd name="connsiteY37" fmla="*/ 4835724 h 4835724"/>
                        <a:gd name="connsiteX38" fmla="*/ 12084910 w 14268934"/>
                        <a:gd name="connsiteY38" fmla="*/ 4835724 h 4835724"/>
                        <a:gd name="connsiteX39" fmla="*/ 11902649 w 14268934"/>
                        <a:gd name="connsiteY39" fmla="*/ 4835724 h 4835724"/>
                        <a:gd name="connsiteX40" fmla="*/ 11449936 w 14268934"/>
                        <a:gd name="connsiteY40" fmla="*/ 4835724 h 4835724"/>
                        <a:gd name="connsiteX41" fmla="*/ 10591546 w 14268934"/>
                        <a:gd name="connsiteY41" fmla="*/ 4835724 h 4835724"/>
                        <a:gd name="connsiteX42" fmla="*/ 9868382 w 14268934"/>
                        <a:gd name="connsiteY42" fmla="*/ 4835724 h 4835724"/>
                        <a:gd name="connsiteX43" fmla="*/ 9009991 w 14268934"/>
                        <a:gd name="connsiteY43" fmla="*/ 4835724 h 4835724"/>
                        <a:gd name="connsiteX44" fmla="*/ 8286827 w 14268934"/>
                        <a:gd name="connsiteY44" fmla="*/ 4835724 h 4835724"/>
                        <a:gd name="connsiteX45" fmla="*/ 7428436 w 14268934"/>
                        <a:gd name="connsiteY45" fmla="*/ 4835724 h 4835724"/>
                        <a:gd name="connsiteX46" fmla="*/ 6840498 w 14268934"/>
                        <a:gd name="connsiteY46" fmla="*/ 4835724 h 4835724"/>
                        <a:gd name="connsiteX47" fmla="*/ 6387785 w 14268934"/>
                        <a:gd name="connsiteY47" fmla="*/ 4835724 h 4835724"/>
                        <a:gd name="connsiteX48" fmla="*/ 6205524 w 14268934"/>
                        <a:gd name="connsiteY48" fmla="*/ 4835724 h 4835724"/>
                        <a:gd name="connsiteX49" fmla="*/ 6023263 w 14268934"/>
                        <a:gd name="connsiteY49" fmla="*/ 4835724 h 4835724"/>
                        <a:gd name="connsiteX50" fmla="*/ 5435324 w 14268934"/>
                        <a:gd name="connsiteY50" fmla="*/ 4835724 h 4835724"/>
                        <a:gd name="connsiteX51" fmla="*/ 4847386 w 14268934"/>
                        <a:gd name="connsiteY51" fmla="*/ 4835724 h 4835724"/>
                        <a:gd name="connsiteX52" fmla="*/ 4124221 w 14268934"/>
                        <a:gd name="connsiteY52" fmla="*/ 4835724 h 4835724"/>
                        <a:gd name="connsiteX53" fmla="*/ 3265831 w 14268934"/>
                        <a:gd name="connsiteY53" fmla="*/ 4835724 h 4835724"/>
                        <a:gd name="connsiteX54" fmla="*/ 2677892 w 14268934"/>
                        <a:gd name="connsiteY54" fmla="*/ 4835724 h 4835724"/>
                        <a:gd name="connsiteX55" fmla="*/ 2360405 w 14268934"/>
                        <a:gd name="connsiteY55" fmla="*/ 4835724 h 4835724"/>
                        <a:gd name="connsiteX56" fmla="*/ 2178145 w 14268934"/>
                        <a:gd name="connsiteY56" fmla="*/ 4835724 h 4835724"/>
                        <a:gd name="connsiteX57" fmla="*/ 1590206 w 14268934"/>
                        <a:gd name="connsiteY57" fmla="*/ 4835724 h 4835724"/>
                        <a:gd name="connsiteX58" fmla="*/ 373173 w 14268934"/>
                        <a:gd name="connsiteY58" fmla="*/ 4835724 h 4835724"/>
                        <a:gd name="connsiteX59" fmla="*/ 0 w 14268934"/>
                        <a:gd name="connsiteY59" fmla="*/ 4462551 h 4835724"/>
                        <a:gd name="connsiteX60" fmla="*/ 0 w 14268934"/>
                        <a:gd name="connsiteY60" fmla="*/ 4001035 h 4835724"/>
                        <a:gd name="connsiteX61" fmla="*/ 0 w 14268934"/>
                        <a:gd name="connsiteY61" fmla="*/ 3457732 h 4835724"/>
                        <a:gd name="connsiteX62" fmla="*/ 0 w 14268934"/>
                        <a:gd name="connsiteY62" fmla="*/ 2955323 h 4835724"/>
                        <a:gd name="connsiteX63" fmla="*/ 0 w 14268934"/>
                        <a:gd name="connsiteY63" fmla="*/ 2412020 h 4835724"/>
                        <a:gd name="connsiteX64" fmla="*/ 0 w 14268934"/>
                        <a:gd name="connsiteY64" fmla="*/ 1909611 h 4835724"/>
                        <a:gd name="connsiteX65" fmla="*/ 0 w 14268934"/>
                        <a:gd name="connsiteY65" fmla="*/ 1284520 h 4835724"/>
                        <a:gd name="connsiteX66" fmla="*/ 0 w 14268934"/>
                        <a:gd name="connsiteY66" fmla="*/ 373173 h 48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4268934" h="4835724" fill="none" extrusionOk="0">
                          <a:moveTo>
                            <a:pt x="0" y="373173"/>
                          </a:moveTo>
                          <a:cubicBezTo>
                            <a:pt x="-4301" y="160911"/>
                            <a:pt x="128259" y="33842"/>
                            <a:pt x="373173" y="0"/>
                          </a:cubicBezTo>
                          <a:cubicBezTo>
                            <a:pt x="470217" y="-9182"/>
                            <a:pt x="623778" y="25676"/>
                            <a:pt x="690660" y="0"/>
                          </a:cubicBezTo>
                          <a:cubicBezTo>
                            <a:pt x="757542" y="-25676"/>
                            <a:pt x="1031863" y="13274"/>
                            <a:pt x="1278598" y="0"/>
                          </a:cubicBezTo>
                          <a:cubicBezTo>
                            <a:pt x="1525333" y="-13274"/>
                            <a:pt x="1376712" y="455"/>
                            <a:pt x="1460859" y="0"/>
                          </a:cubicBezTo>
                          <a:cubicBezTo>
                            <a:pt x="1545006" y="-455"/>
                            <a:pt x="1783791" y="39924"/>
                            <a:pt x="2048798" y="0"/>
                          </a:cubicBezTo>
                          <a:cubicBezTo>
                            <a:pt x="2313805" y="-39924"/>
                            <a:pt x="2500778" y="61024"/>
                            <a:pt x="2907188" y="0"/>
                          </a:cubicBezTo>
                          <a:cubicBezTo>
                            <a:pt x="3313598" y="-61024"/>
                            <a:pt x="3160551" y="30770"/>
                            <a:pt x="3359901" y="0"/>
                          </a:cubicBezTo>
                          <a:cubicBezTo>
                            <a:pt x="3559251" y="-30770"/>
                            <a:pt x="3568971" y="14783"/>
                            <a:pt x="3677388" y="0"/>
                          </a:cubicBezTo>
                          <a:cubicBezTo>
                            <a:pt x="3785805" y="-14783"/>
                            <a:pt x="4318413" y="35855"/>
                            <a:pt x="4535778" y="0"/>
                          </a:cubicBezTo>
                          <a:cubicBezTo>
                            <a:pt x="4753143" y="-35855"/>
                            <a:pt x="4965595" y="72261"/>
                            <a:pt x="5258943" y="0"/>
                          </a:cubicBezTo>
                          <a:cubicBezTo>
                            <a:pt x="5552292" y="-72261"/>
                            <a:pt x="5570482" y="159"/>
                            <a:pt x="5846881" y="0"/>
                          </a:cubicBezTo>
                          <a:cubicBezTo>
                            <a:pt x="6123280" y="-159"/>
                            <a:pt x="6403179" y="46866"/>
                            <a:pt x="6570046" y="0"/>
                          </a:cubicBezTo>
                          <a:cubicBezTo>
                            <a:pt x="6736914" y="-46866"/>
                            <a:pt x="6926934" y="57526"/>
                            <a:pt x="7157985" y="0"/>
                          </a:cubicBezTo>
                          <a:cubicBezTo>
                            <a:pt x="7389036" y="-57526"/>
                            <a:pt x="7513939" y="7757"/>
                            <a:pt x="7610697" y="0"/>
                          </a:cubicBezTo>
                          <a:cubicBezTo>
                            <a:pt x="7707455" y="-7757"/>
                            <a:pt x="7988378" y="49554"/>
                            <a:pt x="8333862" y="0"/>
                          </a:cubicBezTo>
                          <a:cubicBezTo>
                            <a:pt x="8679347" y="-49554"/>
                            <a:pt x="8495261" y="16951"/>
                            <a:pt x="8651349" y="0"/>
                          </a:cubicBezTo>
                          <a:cubicBezTo>
                            <a:pt x="8807437" y="-16951"/>
                            <a:pt x="9324155" y="29830"/>
                            <a:pt x="9509739" y="0"/>
                          </a:cubicBezTo>
                          <a:cubicBezTo>
                            <a:pt x="9695323" y="-29830"/>
                            <a:pt x="10078110" y="67074"/>
                            <a:pt x="10368129" y="0"/>
                          </a:cubicBezTo>
                          <a:cubicBezTo>
                            <a:pt x="10658148" y="-67074"/>
                            <a:pt x="11015669" y="102989"/>
                            <a:pt x="11226520" y="0"/>
                          </a:cubicBezTo>
                          <a:cubicBezTo>
                            <a:pt x="11437371" y="-102989"/>
                            <a:pt x="11598212" y="23722"/>
                            <a:pt x="11814458" y="0"/>
                          </a:cubicBezTo>
                          <a:cubicBezTo>
                            <a:pt x="12030704" y="-23722"/>
                            <a:pt x="12175920" y="2412"/>
                            <a:pt x="12267171" y="0"/>
                          </a:cubicBezTo>
                          <a:cubicBezTo>
                            <a:pt x="12358422" y="-2412"/>
                            <a:pt x="12488905" y="10346"/>
                            <a:pt x="12584658" y="0"/>
                          </a:cubicBezTo>
                          <a:cubicBezTo>
                            <a:pt x="12680411" y="-10346"/>
                            <a:pt x="12927585" y="27477"/>
                            <a:pt x="13037371" y="0"/>
                          </a:cubicBezTo>
                          <a:cubicBezTo>
                            <a:pt x="13147157" y="-27477"/>
                            <a:pt x="13218389" y="13644"/>
                            <a:pt x="13354857" y="0"/>
                          </a:cubicBezTo>
                          <a:cubicBezTo>
                            <a:pt x="13491325" y="-13644"/>
                            <a:pt x="13628228" y="60577"/>
                            <a:pt x="13895761" y="0"/>
                          </a:cubicBezTo>
                          <a:cubicBezTo>
                            <a:pt x="14067054" y="1910"/>
                            <a:pt x="14233221" y="121559"/>
                            <a:pt x="14268934" y="373173"/>
                          </a:cubicBezTo>
                          <a:cubicBezTo>
                            <a:pt x="14276609" y="585089"/>
                            <a:pt x="14214584" y="722552"/>
                            <a:pt x="14268934" y="916476"/>
                          </a:cubicBezTo>
                          <a:cubicBezTo>
                            <a:pt x="14323284" y="1110400"/>
                            <a:pt x="14220459" y="1252809"/>
                            <a:pt x="14268934" y="1377992"/>
                          </a:cubicBezTo>
                          <a:cubicBezTo>
                            <a:pt x="14317409" y="1503175"/>
                            <a:pt x="14209046" y="1686140"/>
                            <a:pt x="14268934" y="1880401"/>
                          </a:cubicBezTo>
                          <a:cubicBezTo>
                            <a:pt x="14328822" y="2074662"/>
                            <a:pt x="14261888" y="2356573"/>
                            <a:pt x="14268934" y="2505492"/>
                          </a:cubicBezTo>
                          <a:cubicBezTo>
                            <a:pt x="14275980" y="2654411"/>
                            <a:pt x="14222748" y="2800870"/>
                            <a:pt x="14268934" y="3007901"/>
                          </a:cubicBezTo>
                          <a:cubicBezTo>
                            <a:pt x="14315120" y="3214932"/>
                            <a:pt x="14196444" y="3480835"/>
                            <a:pt x="14268934" y="3673885"/>
                          </a:cubicBezTo>
                          <a:cubicBezTo>
                            <a:pt x="14341424" y="3866935"/>
                            <a:pt x="14222104" y="4270116"/>
                            <a:pt x="14268934" y="4462551"/>
                          </a:cubicBezTo>
                          <a:cubicBezTo>
                            <a:pt x="14284642" y="4661664"/>
                            <a:pt x="14077033" y="4828943"/>
                            <a:pt x="13895761" y="4835724"/>
                          </a:cubicBezTo>
                          <a:cubicBezTo>
                            <a:pt x="13836879" y="4849874"/>
                            <a:pt x="13794840" y="4825650"/>
                            <a:pt x="13713500" y="4835724"/>
                          </a:cubicBezTo>
                          <a:cubicBezTo>
                            <a:pt x="13632160" y="4845798"/>
                            <a:pt x="13281719" y="4824416"/>
                            <a:pt x="12990336" y="4835724"/>
                          </a:cubicBezTo>
                          <a:cubicBezTo>
                            <a:pt x="12698953" y="4847032"/>
                            <a:pt x="12595461" y="4767982"/>
                            <a:pt x="12267171" y="4835724"/>
                          </a:cubicBezTo>
                          <a:cubicBezTo>
                            <a:pt x="11938881" y="4903466"/>
                            <a:pt x="12135483" y="4827757"/>
                            <a:pt x="12084910" y="4835724"/>
                          </a:cubicBezTo>
                          <a:cubicBezTo>
                            <a:pt x="12034337" y="4843691"/>
                            <a:pt x="11971628" y="4832210"/>
                            <a:pt x="11902649" y="4835724"/>
                          </a:cubicBezTo>
                          <a:cubicBezTo>
                            <a:pt x="11833670" y="4839238"/>
                            <a:pt x="11652201" y="4802636"/>
                            <a:pt x="11449936" y="4835724"/>
                          </a:cubicBezTo>
                          <a:cubicBezTo>
                            <a:pt x="11247671" y="4868812"/>
                            <a:pt x="10888308" y="4776298"/>
                            <a:pt x="10591546" y="4835724"/>
                          </a:cubicBezTo>
                          <a:cubicBezTo>
                            <a:pt x="10294784" y="4895150"/>
                            <a:pt x="10205319" y="4781987"/>
                            <a:pt x="9868382" y="4835724"/>
                          </a:cubicBezTo>
                          <a:cubicBezTo>
                            <a:pt x="9531445" y="4889461"/>
                            <a:pt x="9272708" y="4789413"/>
                            <a:pt x="9009991" y="4835724"/>
                          </a:cubicBezTo>
                          <a:cubicBezTo>
                            <a:pt x="8747274" y="4882035"/>
                            <a:pt x="8600604" y="4766123"/>
                            <a:pt x="8286827" y="4835724"/>
                          </a:cubicBezTo>
                          <a:cubicBezTo>
                            <a:pt x="7973050" y="4905325"/>
                            <a:pt x="7731168" y="4797977"/>
                            <a:pt x="7428436" y="4835724"/>
                          </a:cubicBezTo>
                          <a:cubicBezTo>
                            <a:pt x="7125704" y="4873471"/>
                            <a:pt x="7060483" y="4773738"/>
                            <a:pt x="6840498" y="4835724"/>
                          </a:cubicBezTo>
                          <a:cubicBezTo>
                            <a:pt x="6620513" y="4897710"/>
                            <a:pt x="6532097" y="4834300"/>
                            <a:pt x="6387785" y="4835724"/>
                          </a:cubicBezTo>
                          <a:cubicBezTo>
                            <a:pt x="6243473" y="4837148"/>
                            <a:pt x="6285296" y="4820680"/>
                            <a:pt x="6205524" y="4835724"/>
                          </a:cubicBezTo>
                          <a:cubicBezTo>
                            <a:pt x="6125752" y="4850768"/>
                            <a:pt x="6076419" y="4824661"/>
                            <a:pt x="6023263" y="4835724"/>
                          </a:cubicBezTo>
                          <a:cubicBezTo>
                            <a:pt x="5970107" y="4846787"/>
                            <a:pt x="5712955" y="4785841"/>
                            <a:pt x="5435324" y="4835724"/>
                          </a:cubicBezTo>
                          <a:cubicBezTo>
                            <a:pt x="5157693" y="4885607"/>
                            <a:pt x="4991800" y="4792699"/>
                            <a:pt x="4847386" y="4835724"/>
                          </a:cubicBezTo>
                          <a:cubicBezTo>
                            <a:pt x="4702972" y="4878749"/>
                            <a:pt x="4422448" y="4813621"/>
                            <a:pt x="4124221" y="4835724"/>
                          </a:cubicBezTo>
                          <a:cubicBezTo>
                            <a:pt x="3825995" y="4857827"/>
                            <a:pt x="3558535" y="4835316"/>
                            <a:pt x="3265831" y="4835724"/>
                          </a:cubicBezTo>
                          <a:cubicBezTo>
                            <a:pt x="2973127" y="4836132"/>
                            <a:pt x="2839484" y="4790836"/>
                            <a:pt x="2677892" y="4835724"/>
                          </a:cubicBezTo>
                          <a:cubicBezTo>
                            <a:pt x="2516300" y="4880612"/>
                            <a:pt x="2499743" y="4822904"/>
                            <a:pt x="2360405" y="4835724"/>
                          </a:cubicBezTo>
                          <a:cubicBezTo>
                            <a:pt x="2221067" y="4848544"/>
                            <a:pt x="2258590" y="4817926"/>
                            <a:pt x="2178145" y="4835724"/>
                          </a:cubicBezTo>
                          <a:cubicBezTo>
                            <a:pt x="2097700" y="4853522"/>
                            <a:pt x="1754986" y="4819363"/>
                            <a:pt x="1590206" y="4835724"/>
                          </a:cubicBezTo>
                          <a:cubicBezTo>
                            <a:pt x="1425426" y="4852085"/>
                            <a:pt x="972316" y="4797571"/>
                            <a:pt x="373173" y="4835724"/>
                          </a:cubicBezTo>
                          <a:cubicBezTo>
                            <a:pt x="181811" y="4819544"/>
                            <a:pt x="33882" y="4680822"/>
                            <a:pt x="0" y="4462551"/>
                          </a:cubicBezTo>
                          <a:cubicBezTo>
                            <a:pt x="-21469" y="4337998"/>
                            <a:pt x="39964" y="4170703"/>
                            <a:pt x="0" y="4001035"/>
                          </a:cubicBezTo>
                          <a:cubicBezTo>
                            <a:pt x="-39964" y="3831367"/>
                            <a:pt x="48366" y="3590127"/>
                            <a:pt x="0" y="3457732"/>
                          </a:cubicBezTo>
                          <a:cubicBezTo>
                            <a:pt x="-48366" y="3325337"/>
                            <a:pt x="36553" y="3118678"/>
                            <a:pt x="0" y="2955323"/>
                          </a:cubicBezTo>
                          <a:cubicBezTo>
                            <a:pt x="-36553" y="2791968"/>
                            <a:pt x="20809" y="2571491"/>
                            <a:pt x="0" y="2412020"/>
                          </a:cubicBezTo>
                          <a:cubicBezTo>
                            <a:pt x="-20809" y="2252549"/>
                            <a:pt x="6290" y="2011219"/>
                            <a:pt x="0" y="1909611"/>
                          </a:cubicBezTo>
                          <a:cubicBezTo>
                            <a:pt x="-6290" y="1808003"/>
                            <a:pt x="68539" y="1461096"/>
                            <a:pt x="0" y="1284520"/>
                          </a:cubicBezTo>
                          <a:cubicBezTo>
                            <a:pt x="-68539" y="1107944"/>
                            <a:pt x="10954" y="766682"/>
                            <a:pt x="0" y="373173"/>
                          </a:cubicBezTo>
                          <a:close/>
                        </a:path>
                        <a:path w="14268934" h="4835724" stroke="0" extrusionOk="0">
                          <a:moveTo>
                            <a:pt x="0" y="373173"/>
                          </a:moveTo>
                          <a:cubicBezTo>
                            <a:pt x="-17475" y="167888"/>
                            <a:pt x="172645" y="34635"/>
                            <a:pt x="373173" y="0"/>
                          </a:cubicBezTo>
                          <a:cubicBezTo>
                            <a:pt x="425167" y="-21125"/>
                            <a:pt x="507715" y="11722"/>
                            <a:pt x="555434" y="0"/>
                          </a:cubicBezTo>
                          <a:cubicBezTo>
                            <a:pt x="603153" y="-11722"/>
                            <a:pt x="660987" y="14938"/>
                            <a:pt x="737695" y="0"/>
                          </a:cubicBezTo>
                          <a:cubicBezTo>
                            <a:pt x="814403" y="-14938"/>
                            <a:pt x="840905" y="12130"/>
                            <a:pt x="919956" y="0"/>
                          </a:cubicBezTo>
                          <a:cubicBezTo>
                            <a:pt x="999007" y="-12130"/>
                            <a:pt x="1048651" y="19200"/>
                            <a:pt x="1102217" y="0"/>
                          </a:cubicBezTo>
                          <a:cubicBezTo>
                            <a:pt x="1155783" y="-19200"/>
                            <a:pt x="1568153" y="2765"/>
                            <a:pt x="1690155" y="0"/>
                          </a:cubicBezTo>
                          <a:cubicBezTo>
                            <a:pt x="1812157" y="-2765"/>
                            <a:pt x="2196876" y="19440"/>
                            <a:pt x="2548546" y="0"/>
                          </a:cubicBezTo>
                          <a:cubicBezTo>
                            <a:pt x="2900216" y="-19440"/>
                            <a:pt x="2787152" y="40384"/>
                            <a:pt x="3001259" y="0"/>
                          </a:cubicBezTo>
                          <a:cubicBezTo>
                            <a:pt x="3215366" y="-40384"/>
                            <a:pt x="3330271" y="40472"/>
                            <a:pt x="3589197" y="0"/>
                          </a:cubicBezTo>
                          <a:cubicBezTo>
                            <a:pt x="3848123" y="-40472"/>
                            <a:pt x="3834016" y="34768"/>
                            <a:pt x="4041910" y="0"/>
                          </a:cubicBezTo>
                          <a:cubicBezTo>
                            <a:pt x="4249804" y="-34768"/>
                            <a:pt x="4272562" y="21838"/>
                            <a:pt x="4359397" y="0"/>
                          </a:cubicBezTo>
                          <a:cubicBezTo>
                            <a:pt x="4446232" y="-21838"/>
                            <a:pt x="4613124" y="13738"/>
                            <a:pt x="4676884" y="0"/>
                          </a:cubicBezTo>
                          <a:cubicBezTo>
                            <a:pt x="4740644" y="-13738"/>
                            <a:pt x="5003075" y="25054"/>
                            <a:pt x="5129596" y="0"/>
                          </a:cubicBezTo>
                          <a:cubicBezTo>
                            <a:pt x="5256117" y="-25054"/>
                            <a:pt x="5451832" y="18310"/>
                            <a:pt x="5582309" y="0"/>
                          </a:cubicBezTo>
                          <a:cubicBezTo>
                            <a:pt x="5712786" y="-18310"/>
                            <a:pt x="5873978" y="38642"/>
                            <a:pt x="6035022" y="0"/>
                          </a:cubicBezTo>
                          <a:cubicBezTo>
                            <a:pt x="6196066" y="-38642"/>
                            <a:pt x="6272548" y="17341"/>
                            <a:pt x="6487735" y="0"/>
                          </a:cubicBezTo>
                          <a:cubicBezTo>
                            <a:pt x="6702922" y="-17341"/>
                            <a:pt x="6753975" y="33100"/>
                            <a:pt x="6940447" y="0"/>
                          </a:cubicBezTo>
                          <a:cubicBezTo>
                            <a:pt x="7126919" y="-33100"/>
                            <a:pt x="7290808" y="2022"/>
                            <a:pt x="7393160" y="0"/>
                          </a:cubicBezTo>
                          <a:cubicBezTo>
                            <a:pt x="7495512" y="-2022"/>
                            <a:pt x="7705321" y="11394"/>
                            <a:pt x="7845873" y="0"/>
                          </a:cubicBezTo>
                          <a:cubicBezTo>
                            <a:pt x="7986425" y="-11394"/>
                            <a:pt x="8135802" y="45140"/>
                            <a:pt x="8298585" y="0"/>
                          </a:cubicBezTo>
                          <a:cubicBezTo>
                            <a:pt x="8461368" y="-45140"/>
                            <a:pt x="8847491" y="51313"/>
                            <a:pt x="9156976" y="0"/>
                          </a:cubicBezTo>
                          <a:cubicBezTo>
                            <a:pt x="9466461" y="-51313"/>
                            <a:pt x="9401408" y="20463"/>
                            <a:pt x="9474463" y="0"/>
                          </a:cubicBezTo>
                          <a:cubicBezTo>
                            <a:pt x="9547518" y="-20463"/>
                            <a:pt x="9708211" y="19828"/>
                            <a:pt x="9791950" y="0"/>
                          </a:cubicBezTo>
                          <a:cubicBezTo>
                            <a:pt x="9875689" y="-19828"/>
                            <a:pt x="10105050" y="55510"/>
                            <a:pt x="10379888" y="0"/>
                          </a:cubicBezTo>
                          <a:cubicBezTo>
                            <a:pt x="10654726" y="-55510"/>
                            <a:pt x="10848922" y="57443"/>
                            <a:pt x="11103053" y="0"/>
                          </a:cubicBezTo>
                          <a:cubicBezTo>
                            <a:pt x="11357185" y="-57443"/>
                            <a:pt x="11206962" y="50"/>
                            <a:pt x="11285314" y="0"/>
                          </a:cubicBezTo>
                          <a:cubicBezTo>
                            <a:pt x="11363666" y="-50"/>
                            <a:pt x="11523219" y="4931"/>
                            <a:pt x="11602800" y="0"/>
                          </a:cubicBezTo>
                          <a:cubicBezTo>
                            <a:pt x="11682381" y="-4931"/>
                            <a:pt x="12122168" y="55310"/>
                            <a:pt x="12325965" y="0"/>
                          </a:cubicBezTo>
                          <a:cubicBezTo>
                            <a:pt x="12529762" y="-55310"/>
                            <a:pt x="12836457" y="60523"/>
                            <a:pt x="13049129" y="0"/>
                          </a:cubicBezTo>
                          <a:cubicBezTo>
                            <a:pt x="13261801" y="-60523"/>
                            <a:pt x="13153194" y="27"/>
                            <a:pt x="13231390" y="0"/>
                          </a:cubicBezTo>
                          <a:cubicBezTo>
                            <a:pt x="13309586" y="-27"/>
                            <a:pt x="13624370" y="42530"/>
                            <a:pt x="13895761" y="0"/>
                          </a:cubicBezTo>
                          <a:cubicBezTo>
                            <a:pt x="14115498" y="1231"/>
                            <a:pt x="14246883" y="168332"/>
                            <a:pt x="14268934" y="373173"/>
                          </a:cubicBezTo>
                          <a:cubicBezTo>
                            <a:pt x="14281612" y="626532"/>
                            <a:pt x="14200256" y="778397"/>
                            <a:pt x="14268934" y="1039157"/>
                          </a:cubicBezTo>
                          <a:cubicBezTo>
                            <a:pt x="14337612" y="1299917"/>
                            <a:pt x="14268864" y="1407781"/>
                            <a:pt x="14268934" y="1705142"/>
                          </a:cubicBezTo>
                          <a:cubicBezTo>
                            <a:pt x="14269004" y="2002503"/>
                            <a:pt x="14219624" y="2030502"/>
                            <a:pt x="14268934" y="2207551"/>
                          </a:cubicBezTo>
                          <a:cubicBezTo>
                            <a:pt x="14318244" y="2384600"/>
                            <a:pt x="14256933" y="2610095"/>
                            <a:pt x="14268934" y="2832642"/>
                          </a:cubicBezTo>
                          <a:cubicBezTo>
                            <a:pt x="14280935" y="3055189"/>
                            <a:pt x="14228655" y="3206174"/>
                            <a:pt x="14268934" y="3335051"/>
                          </a:cubicBezTo>
                          <a:cubicBezTo>
                            <a:pt x="14309213" y="3463928"/>
                            <a:pt x="14264064" y="3657179"/>
                            <a:pt x="14268934" y="3796567"/>
                          </a:cubicBezTo>
                          <a:cubicBezTo>
                            <a:pt x="14273804" y="3935955"/>
                            <a:pt x="14216054" y="4185375"/>
                            <a:pt x="14268934" y="4462551"/>
                          </a:cubicBezTo>
                          <a:cubicBezTo>
                            <a:pt x="14298780" y="4671969"/>
                            <a:pt x="14077037" y="4795344"/>
                            <a:pt x="13895761" y="4835724"/>
                          </a:cubicBezTo>
                          <a:cubicBezTo>
                            <a:pt x="13748086" y="4839429"/>
                            <a:pt x="13550902" y="4803388"/>
                            <a:pt x="13443048" y="4835724"/>
                          </a:cubicBezTo>
                          <a:cubicBezTo>
                            <a:pt x="13335194" y="4868060"/>
                            <a:pt x="13008368" y="4766190"/>
                            <a:pt x="12719884" y="4835724"/>
                          </a:cubicBezTo>
                          <a:cubicBezTo>
                            <a:pt x="12431400" y="4905258"/>
                            <a:pt x="12362116" y="4787524"/>
                            <a:pt x="12267171" y="4835724"/>
                          </a:cubicBezTo>
                          <a:cubicBezTo>
                            <a:pt x="12172226" y="4883924"/>
                            <a:pt x="11983038" y="4805684"/>
                            <a:pt x="11814458" y="4835724"/>
                          </a:cubicBezTo>
                          <a:cubicBezTo>
                            <a:pt x="11645878" y="4865764"/>
                            <a:pt x="11353360" y="4770690"/>
                            <a:pt x="10956068" y="4835724"/>
                          </a:cubicBezTo>
                          <a:cubicBezTo>
                            <a:pt x="10558776" y="4900758"/>
                            <a:pt x="10719869" y="4809729"/>
                            <a:pt x="10638581" y="4835724"/>
                          </a:cubicBezTo>
                          <a:cubicBezTo>
                            <a:pt x="10557293" y="4861719"/>
                            <a:pt x="10290941" y="4776865"/>
                            <a:pt x="10050642" y="4835724"/>
                          </a:cubicBezTo>
                          <a:cubicBezTo>
                            <a:pt x="9810343" y="4894583"/>
                            <a:pt x="9865354" y="4822864"/>
                            <a:pt x="9733156" y="4835724"/>
                          </a:cubicBezTo>
                          <a:cubicBezTo>
                            <a:pt x="9600958" y="4848584"/>
                            <a:pt x="9166198" y="4733444"/>
                            <a:pt x="8874765" y="4835724"/>
                          </a:cubicBezTo>
                          <a:cubicBezTo>
                            <a:pt x="8583332" y="4938004"/>
                            <a:pt x="8483057" y="4797491"/>
                            <a:pt x="8286827" y="4835724"/>
                          </a:cubicBezTo>
                          <a:cubicBezTo>
                            <a:pt x="8090597" y="4873957"/>
                            <a:pt x="7616165" y="4824060"/>
                            <a:pt x="7428436" y="4835724"/>
                          </a:cubicBezTo>
                          <a:cubicBezTo>
                            <a:pt x="7240707" y="4847388"/>
                            <a:pt x="7258704" y="4807873"/>
                            <a:pt x="7110949" y="4835724"/>
                          </a:cubicBezTo>
                          <a:cubicBezTo>
                            <a:pt x="6963194" y="4863575"/>
                            <a:pt x="6686338" y="4821775"/>
                            <a:pt x="6387785" y="4835724"/>
                          </a:cubicBezTo>
                          <a:cubicBezTo>
                            <a:pt x="6089232" y="4849673"/>
                            <a:pt x="6051545" y="4808529"/>
                            <a:pt x="5935072" y="4835724"/>
                          </a:cubicBezTo>
                          <a:cubicBezTo>
                            <a:pt x="5818599" y="4862919"/>
                            <a:pt x="5470767" y="4761693"/>
                            <a:pt x="5211908" y="4835724"/>
                          </a:cubicBezTo>
                          <a:cubicBezTo>
                            <a:pt x="4953049" y="4909755"/>
                            <a:pt x="4699777" y="4820192"/>
                            <a:pt x="4488743" y="4835724"/>
                          </a:cubicBezTo>
                          <a:cubicBezTo>
                            <a:pt x="4277709" y="4851256"/>
                            <a:pt x="4367369" y="4827690"/>
                            <a:pt x="4306482" y="4835724"/>
                          </a:cubicBezTo>
                          <a:cubicBezTo>
                            <a:pt x="4245595" y="4843758"/>
                            <a:pt x="4016146" y="4814080"/>
                            <a:pt x="3853770" y="4835724"/>
                          </a:cubicBezTo>
                          <a:cubicBezTo>
                            <a:pt x="3691394" y="4857368"/>
                            <a:pt x="3532851" y="4833108"/>
                            <a:pt x="3401057" y="4835724"/>
                          </a:cubicBezTo>
                          <a:cubicBezTo>
                            <a:pt x="3269263" y="4838340"/>
                            <a:pt x="3156331" y="4793745"/>
                            <a:pt x="2948344" y="4835724"/>
                          </a:cubicBezTo>
                          <a:cubicBezTo>
                            <a:pt x="2740357" y="4877703"/>
                            <a:pt x="2385411" y="4813709"/>
                            <a:pt x="2225180" y="4835724"/>
                          </a:cubicBezTo>
                          <a:cubicBezTo>
                            <a:pt x="2064949" y="4857739"/>
                            <a:pt x="2008730" y="4817364"/>
                            <a:pt x="1907693" y="4835724"/>
                          </a:cubicBezTo>
                          <a:cubicBezTo>
                            <a:pt x="1806656" y="4854084"/>
                            <a:pt x="1326391" y="4818117"/>
                            <a:pt x="1049302" y="4835724"/>
                          </a:cubicBezTo>
                          <a:cubicBezTo>
                            <a:pt x="772213" y="4853331"/>
                            <a:pt x="540662" y="4795423"/>
                            <a:pt x="373173" y="4835724"/>
                          </a:cubicBezTo>
                          <a:cubicBezTo>
                            <a:pt x="156802" y="4801642"/>
                            <a:pt x="-8724" y="4714917"/>
                            <a:pt x="0" y="4462551"/>
                          </a:cubicBezTo>
                          <a:cubicBezTo>
                            <a:pt x="-12972" y="4323251"/>
                            <a:pt x="66796" y="4066415"/>
                            <a:pt x="0" y="3796567"/>
                          </a:cubicBezTo>
                          <a:cubicBezTo>
                            <a:pt x="-66796" y="3526719"/>
                            <a:pt x="31303" y="3454954"/>
                            <a:pt x="0" y="3212370"/>
                          </a:cubicBezTo>
                          <a:cubicBezTo>
                            <a:pt x="-31303" y="2969786"/>
                            <a:pt x="8935" y="2790988"/>
                            <a:pt x="0" y="2546385"/>
                          </a:cubicBezTo>
                          <a:cubicBezTo>
                            <a:pt x="-8935" y="2301783"/>
                            <a:pt x="25723" y="2264563"/>
                            <a:pt x="0" y="2003082"/>
                          </a:cubicBezTo>
                          <a:cubicBezTo>
                            <a:pt x="-25723" y="1741601"/>
                            <a:pt x="19241" y="1764119"/>
                            <a:pt x="0" y="1541567"/>
                          </a:cubicBezTo>
                          <a:cubicBezTo>
                            <a:pt x="-19241" y="1319016"/>
                            <a:pt x="29204" y="1208096"/>
                            <a:pt x="0" y="957370"/>
                          </a:cubicBezTo>
                          <a:cubicBezTo>
                            <a:pt x="-29204" y="706644"/>
                            <a:pt x="10725" y="545539"/>
                            <a:pt x="0" y="373173"/>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5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63AF2EA8-D85D-4DC1-B3EC-773EC49E9B80}"/>
                </a:ext>
              </a:extLst>
            </p:cNvPr>
            <p:cNvSpPr txBox="1"/>
            <p:nvPr/>
          </p:nvSpPr>
          <p:spPr>
            <a:xfrm>
              <a:off x="429879" y="2070339"/>
              <a:ext cx="6662614" cy="2262158"/>
            </a:xfrm>
            <a:prstGeom prst="rect">
              <a:avLst/>
            </a:prstGeom>
            <a:noFill/>
            <a:ln>
              <a:noFill/>
            </a:ln>
          </p:spPr>
          <p:txBody>
            <a:bodyPr wrap="square" rtlCol="0">
              <a:spAutoFit/>
            </a:bodyPr>
            <a:lstStyle/>
            <a:p>
              <a:pPr marL="0" marR="0" lvl="0" indent="0" algn="just" defTabSz="1828800" rtl="0" eaLnBrk="1" fontAlgn="auto" latinLnBrk="0" hangingPunct="1">
                <a:lnSpc>
                  <a:spcPct val="100000"/>
                </a:lnSpc>
                <a:spcBef>
                  <a:spcPts val="0"/>
                </a:spcBef>
                <a:spcAft>
                  <a:spcPts val="0"/>
                </a:spcAft>
                <a:buClrTx/>
                <a:buSzTx/>
                <a:buFontTx/>
                <a:buNone/>
                <a:tabLst/>
                <a:defRPr/>
              </a:pPr>
              <a:r>
                <a:rPr lang="en-US" sz="4800" b="1" dirty="0">
                  <a:solidFill>
                    <a:srgbClr val="70AD47">
                      <a:lumMod val="50000"/>
                    </a:srgbClr>
                  </a:solidFill>
                  <a:latin typeface="Calibri" panose="020F0502020204030204" pitchFamily="34" charset="0"/>
                  <a:cs typeface="Calibri" panose="020F0502020204030204" pitchFamily="34" charset="0"/>
                </a:rPr>
                <a:t>T</a:t>
              </a:r>
              <a:r>
                <a:rPr kumimoji="0" lang="vi-VN" sz="4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ác giả khẳng định tiếng đàn t’rưng đã trở thành niềm thương, nỗi nhớ của người Tây Nguyên vì trong mọi hoạt động sống của người dân Tây Nguyên đều dùng tới đàn t’rưng. Thiếu đàn t’rưng cảm tưởng như con người không yên lòng, không thuận lợi để tiến hành làm mọi công việc hàng ngày.</a:t>
              </a:r>
              <a:endParaRPr kumimoji="0" lang="en-US" sz="4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11205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6DE688-8F8F-437E-8B86-8EEFFB42421E}"/>
              </a:ext>
            </a:extLst>
          </p:cNvPr>
          <p:cNvSpPr txBox="1"/>
          <p:nvPr/>
        </p:nvSpPr>
        <p:spPr>
          <a:xfrm>
            <a:off x="1371600" y="3390900"/>
            <a:ext cx="8229600" cy="4154984"/>
          </a:xfrm>
          <a:prstGeom prst="rect">
            <a:avLst/>
          </a:prstGeom>
          <a:noFill/>
        </p:spPr>
        <p:txBody>
          <a:bodyPr wrap="square" rtlCol="0">
            <a:spAutoFit/>
          </a:bodyPr>
          <a:lstStyle/>
          <a:p>
            <a:pPr algn="ctr" defTabSz="1828800"/>
            <a:r>
              <a:rPr lang="en-US" sz="8800" b="1" dirty="0" err="1">
                <a:solidFill>
                  <a:prstClr val="black"/>
                </a:solidFill>
                <a:latin typeface="Arial" panose="020B0604020202020204" pitchFamily="34" charset="0"/>
              </a:rPr>
              <a:t>Nói</a:t>
            </a:r>
            <a:r>
              <a:rPr lang="en-US" sz="8800" b="1" dirty="0">
                <a:solidFill>
                  <a:prstClr val="black"/>
                </a:solidFill>
                <a:latin typeface="Arial" panose="020B0604020202020204" pitchFamily="34" charset="0"/>
              </a:rPr>
              <a:t> </a:t>
            </a:r>
            <a:r>
              <a:rPr lang="en-US" sz="8800" b="1" dirty="0" err="1">
                <a:solidFill>
                  <a:prstClr val="black"/>
                </a:solidFill>
                <a:latin typeface="Arial" panose="020B0604020202020204" pitchFamily="34" charset="0"/>
              </a:rPr>
              <a:t>những</a:t>
            </a:r>
            <a:r>
              <a:rPr lang="en-US" sz="8800" b="1" dirty="0">
                <a:solidFill>
                  <a:prstClr val="black"/>
                </a:solidFill>
                <a:latin typeface="Arial" panose="020B0604020202020204" pitchFamily="34" charset="0"/>
              </a:rPr>
              <a:t> </a:t>
            </a:r>
            <a:r>
              <a:rPr lang="en-US" sz="8800" b="1" dirty="0" err="1">
                <a:solidFill>
                  <a:prstClr val="black"/>
                </a:solidFill>
                <a:latin typeface="Arial" panose="020B0604020202020204" pitchFamily="34" charset="0"/>
              </a:rPr>
              <a:t>điều</a:t>
            </a:r>
            <a:r>
              <a:rPr lang="en-US" sz="8800" b="1" dirty="0">
                <a:solidFill>
                  <a:prstClr val="black"/>
                </a:solidFill>
                <a:latin typeface="Arial" panose="020B0604020202020204" pitchFamily="34" charset="0"/>
              </a:rPr>
              <a:t> </a:t>
            </a:r>
            <a:r>
              <a:rPr lang="en-US" sz="8800" b="1" dirty="0" err="1">
                <a:solidFill>
                  <a:prstClr val="black"/>
                </a:solidFill>
                <a:latin typeface="Arial" panose="020B0604020202020204" pitchFamily="34" charset="0"/>
              </a:rPr>
              <a:t>em</a:t>
            </a:r>
            <a:r>
              <a:rPr lang="en-US" sz="8800" b="1" dirty="0">
                <a:solidFill>
                  <a:prstClr val="black"/>
                </a:solidFill>
                <a:latin typeface="Arial" panose="020B0604020202020204" pitchFamily="34" charset="0"/>
              </a:rPr>
              <a:t> </a:t>
            </a:r>
            <a:r>
              <a:rPr lang="en-US" sz="8800" b="1" dirty="0" err="1">
                <a:solidFill>
                  <a:prstClr val="black"/>
                </a:solidFill>
                <a:latin typeface="Arial" panose="020B0604020202020204" pitchFamily="34" charset="0"/>
              </a:rPr>
              <a:t>biết</a:t>
            </a:r>
            <a:r>
              <a:rPr lang="en-US" sz="8800" b="1" dirty="0">
                <a:solidFill>
                  <a:prstClr val="black"/>
                </a:solidFill>
                <a:latin typeface="Arial" panose="020B0604020202020204" pitchFamily="34" charset="0"/>
              </a:rPr>
              <a:t> </a:t>
            </a:r>
            <a:r>
              <a:rPr lang="en-US" sz="8800" b="1" dirty="0" err="1">
                <a:solidFill>
                  <a:prstClr val="black"/>
                </a:solidFill>
                <a:latin typeface="Arial" panose="020B0604020202020204" pitchFamily="34" charset="0"/>
              </a:rPr>
              <a:t>về</a:t>
            </a:r>
            <a:r>
              <a:rPr lang="en-US" sz="8800" b="1" dirty="0">
                <a:solidFill>
                  <a:prstClr val="black"/>
                </a:solidFill>
                <a:latin typeface="Arial" panose="020B0604020202020204" pitchFamily="34" charset="0"/>
              </a:rPr>
              <a:t> </a:t>
            </a:r>
            <a:r>
              <a:rPr lang="en-US" sz="8800" b="1" dirty="0" err="1">
                <a:solidFill>
                  <a:prstClr val="black"/>
                </a:solidFill>
                <a:latin typeface="Arial" panose="020B0604020202020204" pitchFamily="34" charset="0"/>
              </a:rPr>
              <a:t>Tây</a:t>
            </a:r>
            <a:r>
              <a:rPr lang="en-US" sz="8800" b="1" dirty="0">
                <a:solidFill>
                  <a:prstClr val="black"/>
                </a:solidFill>
                <a:latin typeface="Arial" panose="020B0604020202020204" pitchFamily="34" charset="0"/>
              </a:rPr>
              <a:t> </a:t>
            </a:r>
            <a:r>
              <a:rPr lang="en-US" sz="8800" b="1" dirty="0" err="1">
                <a:solidFill>
                  <a:prstClr val="black"/>
                </a:solidFill>
                <a:latin typeface="Arial" panose="020B0604020202020204" pitchFamily="34" charset="0"/>
              </a:rPr>
              <a:t>Nguyên</a:t>
            </a:r>
            <a:endParaRPr lang="en-US" sz="8800" b="1" dirty="0">
              <a:solidFill>
                <a:prstClr val="black"/>
              </a:solidFill>
              <a:latin typeface="Calibri" panose="020F0502020204030204"/>
            </a:endParaRPr>
          </a:p>
        </p:txBody>
      </p:sp>
      <p:pic>
        <p:nvPicPr>
          <p:cNvPr id="3" name="Picture 2">
            <a:extLst>
              <a:ext uri="{FF2B5EF4-FFF2-40B4-BE49-F238E27FC236}">
                <a16:creationId xmlns:a16="http://schemas.microsoft.com/office/drawing/2014/main" id="{BEEFF829-A020-4515-B336-CCB1F34ED9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5325" y="3662076"/>
            <a:ext cx="4935626" cy="5749808"/>
          </a:xfrm>
          <a:prstGeom prst="rect">
            <a:avLst/>
          </a:prstGeom>
        </p:spPr>
      </p:pic>
      <p:sp>
        <p:nvSpPr>
          <p:cNvPr id="4" name="TextBox 3">
            <a:extLst>
              <a:ext uri="{FF2B5EF4-FFF2-40B4-BE49-F238E27FC236}">
                <a16:creationId xmlns:a16="http://schemas.microsoft.com/office/drawing/2014/main" id="{15390232-6F49-44E7-915A-C3512F17943D}"/>
              </a:ext>
            </a:extLst>
          </p:cNvPr>
          <p:cNvSpPr txBox="1"/>
          <p:nvPr/>
        </p:nvSpPr>
        <p:spPr>
          <a:xfrm>
            <a:off x="9753600" y="2324100"/>
            <a:ext cx="8206154" cy="1200329"/>
          </a:xfrm>
          <a:prstGeom prst="rect">
            <a:avLst/>
          </a:prstGeom>
          <a:noFill/>
        </p:spPr>
        <p:txBody>
          <a:bodyPr wrap="square" rtlCol="0">
            <a:spAutoFit/>
          </a:bodyPr>
          <a:lstStyle/>
          <a:p>
            <a:pPr defTabSz="1828800"/>
            <a:r>
              <a:rPr lang="en-US" sz="7200" b="1" dirty="0">
                <a:ln w="12700">
                  <a:noFill/>
                </a:ln>
                <a:solidFill>
                  <a:srgbClr val="FF0000"/>
                </a:solidFill>
                <a:effectLst>
                  <a:reflection blurRad="6350" stA="55000" endA="300" endPos="45500" dir="5400000" sy="-100000" algn="bl" rotWithShape="0"/>
                </a:effectLst>
                <a:latin typeface="Cambria" panose="02040503050406030204" pitchFamily="18" charset="0"/>
                <a:ea typeface="Cambria" panose="02040503050406030204" pitchFamily="18" charset="0"/>
              </a:rPr>
              <a:t>Chia </a:t>
            </a:r>
            <a:r>
              <a:rPr lang="en-US" sz="7200" b="1" dirty="0" err="1">
                <a:ln w="12700">
                  <a:noFill/>
                </a:ln>
                <a:solidFill>
                  <a:srgbClr val="FF0000"/>
                </a:solidFill>
                <a:effectLst>
                  <a:reflection blurRad="6350" stA="55000" endA="300" endPos="45500" dir="5400000" sy="-100000" algn="bl" rotWithShape="0"/>
                </a:effectLst>
                <a:latin typeface="Cambria" panose="02040503050406030204" pitchFamily="18" charset="0"/>
                <a:ea typeface="Cambria" panose="02040503050406030204" pitchFamily="18" charset="0"/>
              </a:rPr>
              <a:t>sẻ</a:t>
            </a:r>
            <a:r>
              <a:rPr lang="en-US" sz="7200" b="1" dirty="0">
                <a:ln w="12700">
                  <a:noFill/>
                </a:ln>
                <a:solidFill>
                  <a:srgbClr val="FF0000"/>
                </a:solidFill>
                <a:effectLst>
                  <a:reflection blurRad="6350" stA="55000" endA="300" endPos="45500" dir="5400000" sy="-100000" algn="bl" rotWithShape="0"/>
                </a:effectLst>
                <a:latin typeface="Cambria" panose="02040503050406030204" pitchFamily="18" charset="0"/>
                <a:ea typeface="Cambria" panose="02040503050406030204" pitchFamily="18" charset="0"/>
              </a:rPr>
              <a:t> </a:t>
            </a:r>
            <a:r>
              <a:rPr lang="en-US" sz="7200" b="1" dirty="0" err="1">
                <a:ln w="12700">
                  <a:noFill/>
                </a:ln>
                <a:solidFill>
                  <a:srgbClr val="FF0000"/>
                </a:solidFill>
                <a:effectLst>
                  <a:reflection blurRad="6350" stA="55000" endA="300" endPos="45500" dir="5400000" sy="-100000" algn="bl" rotWithShape="0"/>
                </a:effectLst>
                <a:latin typeface="Cambria" panose="02040503050406030204" pitchFamily="18" charset="0"/>
                <a:ea typeface="Cambria" panose="02040503050406030204" pitchFamily="18" charset="0"/>
              </a:rPr>
              <a:t>nhóm</a:t>
            </a:r>
            <a:r>
              <a:rPr lang="en-US" sz="7200" b="1" dirty="0">
                <a:ln w="12700">
                  <a:noFill/>
                </a:ln>
                <a:solidFill>
                  <a:srgbClr val="FF0000"/>
                </a:solidFill>
                <a:effectLst>
                  <a:reflection blurRad="6350" stA="55000" endA="300" endPos="45500" dir="5400000" sy="-100000" algn="bl" rotWithShape="0"/>
                </a:effectLst>
                <a:latin typeface="Cambria" panose="02040503050406030204" pitchFamily="18" charset="0"/>
                <a:ea typeface="Cambria" panose="02040503050406030204" pitchFamily="18" charset="0"/>
              </a:rPr>
              <a:t> </a:t>
            </a:r>
            <a:r>
              <a:rPr lang="en-US" sz="7200" b="1" dirty="0" err="1">
                <a:ln w="12700">
                  <a:noFill/>
                </a:ln>
                <a:solidFill>
                  <a:srgbClr val="FF0000"/>
                </a:solidFill>
                <a:effectLst>
                  <a:reflection blurRad="6350" stA="55000" endA="300" endPos="45500" dir="5400000" sy="-100000" algn="bl" rotWithShape="0"/>
                </a:effectLst>
                <a:latin typeface="Cambria" panose="02040503050406030204" pitchFamily="18" charset="0"/>
                <a:ea typeface="Cambria" panose="02040503050406030204" pitchFamily="18" charset="0"/>
              </a:rPr>
              <a:t>đôi</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8910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7">
            <a:extLst>
              <a:ext uri="{FF2B5EF4-FFF2-40B4-BE49-F238E27FC236}">
                <a16:creationId xmlns:a16="http://schemas.microsoft.com/office/drawing/2014/main" id="{A02DB622-9481-8A9A-594D-C90910D291A2}"/>
              </a:ext>
            </a:extLst>
          </p:cNvPr>
          <p:cNvGrpSpPr/>
          <p:nvPr/>
        </p:nvGrpSpPr>
        <p:grpSpPr>
          <a:xfrm>
            <a:off x="1219200" y="2409391"/>
            <a:ext cx="15392400" cy="2080290"/>
            <a:chOff x="1049311" y="0"/>
            <a:chExt cx="7015397" cy="1319134"/>
          </a:xfrm>
        </p:grpSpPr>
        <p:sp>
          <p:nvSpPr>
            <p:cNvPr id="3" name="Hình chữ nhật: Góc Tròn 1">
              <a:extLst>
                <a:ext uri="{FF2B5EF4-FFF2-40B4-BE49-F238E27FC236}">
                  <a16:creationId xmlns:a16="http://schemas.microsoft.com/office/drawing/2014/main" id="{07C7446F-AC1C-FA7C-B185-FFE170F00EF4}"/>
                </a:ext>
              </a:extLst>
            </p:cNvPr>
            <p:cNvSpPr/>
            <p:nvPr/>
          </p:nvSpPr>
          <p:spPr>
            <a:xfrm>
              <a:off x="1049311" y="0"/>
              <a:ext cx="7015397" cy="13191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a:ea typeface="+mn-ea"/>
                <a:cs typeface="+mn-cs"/>
              </a:endParaRPr>
            </a:p>
          </p:txBody>
        </p:sp>
        <p:sp>
          <p:nvSpPr>
            <p:cNvPr id="4" name="Hình chữ nhật: Góc Tròn 2">
              <a:extLst>
                <a:ext uri="{FF2B5EF4-FFF2-40B4-BE49-F238E27FC236}">
                  <a16:creationId xmlns:a16="http://schemas.microsoft.com/office/drawing/2014/main" id="{BE6F6686-2BDD-10C2-A2B8-0B0D8CBB7928}"/>
                </a:ext>
              </a:extLst>
            </p:cNvPr>
            <p:cNvSpPr/>
            <p:nvPr/>
          </p:nvSpPr>
          <p:spPr>
            <a:xfrm>
              <a:off x="1142406" y="87144"/>
              <a:ext cx="6829208" cy="1151333"/>
            </a:xfrm>
            <a:prstGeom prst="roundRect">
              <a:avLst/>
            </a:prstGeom>
            <a:solidFill>
              <a:schemeClr val="bg1"/>
            </a:solid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a:ea typeface="+mn-ea"/>
                  <a:cs typeface="+mn-cs"/>
                </a:rPr>
                <a:t>5. </a:t>
              </a:r>
              <a:r>
                <a:rPr kumimoji="0" lang="vi-VN" sz="4800" b="1" i="0" u="none" strike="noStrike" kern="1200" cap="none" spc="0" normalizeH="0" baseline="0" noProof="0" dirty="0">
                  <a:ln>
                    <a:noFill/>
                  </a:ln>
                  <a:solidFill>
                    <a:srgbClr val="002060"/>
                  </a:solidFill>
                  <a:effectLst/>
                  <a:uLnTx/>
                  <a:uFillTx/>
                  <a:latin typeface="Calibri"/>
                  <a:ea typeface="+mn-ea"/>
                  <a:cs typeface="+mn-cs"/>
                </a:rPr>
                <a:t>Bài đọc giúp em cảm nhận được điều gì về cuộc sống và con người Tây Nguyên?</a:t>
              </a:r>
              <a:endParaRPr kumimoji="0" lang="en-US" sz="4800" b="1"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BF6ED5B2-7CC3-4DDA-A162-2295295A12A0}"/>
              </a:ext>
            </a:extLst>
          </p:cNvPr>
          <p:cNvGrpSpPr/>
          <p:nvPr/>
        </p:nvGrpSpPr>
        <p:grpSpPr>
          <a:xfrm>
            <a:off x="3810000" y="4914900"/>
            <a:ext cx="14268934" cy="4273553"/>
            <a:chOff x="313355" y="2011720"/>
            <a:chExt cx="6936152" cy="2417862"/>
          </a:xfrm>
        </p:grpSpPr>
        <p:sp>
          <p:nvSpPr>
            <p:cNvPr id="6" name="Hình chữ nhật: Góc Tròn 15">
              <a:extLst>
                <a:ext uri="{FF2B5EF4-FFF2-40B4-BE49-F238E27FC236}">
                  <a16:creationId xmlns:a16="http://schemas.microsoft.com/office/drawing/2014/main" id="{8BA6F539-5F45-C4E4-4749-14BD721EAF92}"/>
                </a:ext>
              </a:extLst>
            </p:cNvPr>
            <p:cNvSpPr/>
            <p:nvPr/>
          </p:nvSpPr>
          <p:spPr>
            <a:xfrm>
              <a:off x="313355" y="2011720"/>
              <a:ext cx="6936152" cy="2417862"/>
            </a:xfrm>
            <a:custGeom>
              <a:avLst/>
              <a:gdLst>
                <a:gd name="connsiteX0" fmla="*/ 0 w 13872304"/>
                <a:gd name="connsiteY0" fmla="*/ 373173 h 4835724"/>
                <a:gd name="connsiteX1" fmla="*/ 373173 w 13872304"/>
                <a:gd name="connsiteY1" fmla="*/ 0 h 4835724"/>
                <a:gd name="connsiteX2" fmla="*/ 838548 w 13872304"/>
                <a:gd name="connsiteY2" fmla="*/ 0 h 4835724"/>
                <a:gd name="connsiteX3" fmla="*/ 1566442 w 13872304"/>
                <a:gd name="connsiteY3" fmla="*/ 0 h 4835724"/>
                <a:gd name="connsiteX4" fmla="*/ 2294336 w 13872304"/>
                <a:gd name="connsiteY4" fmla="*/ 0 h 4835724"/>
                <a:gd name="connsiteX5" fmla="*/ 2628451 w 13872304"/>
                <a:gd name="connsiteY5" fmla="*/ 0 h 4835724"/>
                <a:gd name="connsiteX6" fmla="*/ 2831307 w 13872304"/>
                <a:gd name="connsiteY6" fmla="*/ 0 h 4835724"/>
                <a:gd name="connsiteX7" fmla="*/ 3427941 w 13872304"/>
                <a:gd name="connsiteY7" fmla="*/ 0 h 4835724"/>
                <a:gd name="connsiteX8" fmla="*/ 3630797 w 13872304"/>
                <a:gd name="connsiteY8" fmla="*/ 0 h 4835724"/>
                <a:gd name="connsiteX9" fmla="*/ 4227432 w 13872304"/>
                <a:gd name="connsiteY9" fmla="*/ 0 h 4835724"/>
                <a:gd name="connsiteX10" fmla="*/ 5086585 w 13872304"/>
                <a:gd name="connsiteY10" fmla="*/ 0 h 4835724"/>
                <a:gd name="connsiteX11" fmla="*/ 5551960 w 13872304"/>
                <a:gd name="connsiteY11" fmla="*/ 0 h 4835724"/>
                <a:gd name="connsiteX12" fmla="*/ 5886075 w 13872304"/>
                <a:gd name="connsiteY12" fmla="*/ 0 h 4835724"/>
                <a:gd name="connsiteX13" fmla="*/ 6745229 w 13872304"/>
                <a:gd name="connsiteY13" fmla="*/ 0 h 4835724"/>
                <a:gd name="connsiteX14" fmla="*/ 7473123 w 13872304"/>
                <a:gd name="connsiteY14" fmla="*/ 0 h 4835724"/>
                <a:gd name="connsiteX15" fmla="*/ 8069757 w 13872304"/>
                <a:gd name="connsiteY15" fmla="*/ 0 h 4835724"/>
                <a:gd name="connsiteX16" fmla="*/ 8797651 w 13872304"/>
                <a:gd name="connsiteY16" fmla="*/ 0 h 4835724"/>
                <a:gd name="connsiteX17" fmla="*/ 9394286 w 13872304"/>
                <a:gd name="connsiteY17" fmla="*/ 0 h 4835724"/>
                <a:gd name="connsiteX18" fmla="*/ 9859661 w 13872304"/>
                <a:gd name="connsiteY18" fmla="*/ 0 h 4835724"/>
                <a:gd name="connsiteX19" fmla="*/ 10587555 w 13872304"/>
                <a:gd name="connsiteY19" fmla="*/ 0 h 4835724"/>
                <a:gd name="connsiteX20" fmla="*/ 10921670 w 13872304"/>
                <a:gd name="connsiteY20" fmla="*/ 0 h 4835724"/>
                <a:gd name="connsiteX21" fmla="*/ 11780824 w 13872304"/>
                <a:gd name="connsiteY21" fmla="*/ 0 h 4835724"/>
                <a:gd name="connsiteX22" fmla="*/ 12639977 w 13872304"/>
                <a:gd name="connsiteY22" fmla="*/ 0 h 4835724"/>
                <a:gd name="connsiteX23" fmla="*/ 13499131 w 13872304"/>
                <a:gd name="connsiteY23" fmla="*/ 0 h 4835724"/>
                <a:gd name="connsiteX24" fmla="*/ 13872304 w 13872304"/>
                <a:gd name="connsiteY24" fmla="*/ 373173 h 4835724"/>
                <a:gd name="connsiteX25" fmla="*/ 13872304 w 13872304"/>
                <a:gd name="connsiteY25" fmla="*/ 916476 h 4835724"/>
                <a:gd name="connsiteX26" fmla="*/ 13872304 w 13872304"/>
                <a:gd name="connsiteY26" fmla="*/ 1459779 h 4835724"/>
                <a:gd name="connsiteX27" fmla="*/ 13872304 w 13872304"/>
                <a:gd name="connsiteY27" fmla="*/ 1962188 h 4835724"/>
                <a:gd name="connsiteX28" fmla="*/ 13872304 w 13872304"/>
                <a:gd name="connsiteY28" fmla="*/ 2587279 h 4835724"/>
                <a:gd name="connsiteX29" fmla="*/ 13872304 w 13872304"/>
                <a:gd name="connsiteY29" fmla="*/ 3130582 h 4835724"/>
                <a:gd name="connsiteX30" fmla="*/ 13872304 w 13872304"/>
                <a:gd name="connsiteY30" fmla="*/ 3632991 h 4835724"/>
                <a:gd name="connsiteX31" fmla="*/ 13872304 w 13872304"/>
                <a:gd name="connsiteY31" fmla="*/ 4462551 h 4835724"/>
                <a:gd name="connsiteX32" fmla="*/ 13499131 w 13872304"/>
                <a:gd name="connsiteY32" fmla="*/ 4835724 h 4835724"/>
                <a:gd name="connsiteX33" fmla="*/ 13033756 w 13872304"/>
                <a:gd name="connsiteY33" fmla="*/ 4835724 h 4835724"/>
                <a:gd name="connsiteX34" fmla="*/ 12699641 w 13872304"/>
                <a:gd name="connsiteY34" fmla="*/ 4835724 h 4835724"/>
                <a:gd name="connsiteX35" fmla="*/ 11840487 w 13872304"/>
                <a:gd name="connsiteY35" fmla="*/ 4835724 h 4835724"/>
                <a:gd name="connsiteX36" fmla="*/ 11637632 w 13872304"/>
                <a:gd name="connsiteY36" fmla="*/ 4835724 h 4835724"/>
                <a:gd name="connsiteX37" fmla="*/ 11434776 w 13872304"/>
                <a:gd name="connsiteY37" fmla="*/ 4835724 h 4835724"/>
                <a:gd name="connsiteX38" fmla="*/ 10575622 w 13872304"/>
                <a:gd name="connsiteY38" fmla="*/ 4835724 h 4835724"/>
                <a:gd name="connsiteX39" fmla="*/ 9716469 w 13872304"/>
                <a:gd name="connsiteY39" fmla="*/ 4835724 h 4835724"/>
                <a:gd name="connsiteX40" fmla="*/ 8988575 w 13872304"/>
                <a:gd name="connsiteY40" fmla="*/ 4835724 h 4835724"/>
                <a:gd name="connsiteX41" fmla="*/ 8260680 w 13872304"/>
                <a:gd name="connsiteY41" fmla="*/ 4835724 h 4835724"/>
                <a:gd name="connsiteX42" fmla="*/ 8057825 w 13872304"/>
                <a:gd name="connsiteY42" fmla="*/ 4835724 h 4835724"/>
                <a:gd name="connsiteX43" fmla="*/ 7854969 w 13872304"/>
                <a:gd name="connsiteY43" fmla="*/ 4835724 h 4835724"/>
                <a:gd name="connsiteX44" fmla="*/ 7389594 w 13872304"/>
                <a:gd name="connsiteY44" fmla="*/ 4835724 h 4835724"/>
                <a:gd name="connsiteX45" fmla="*/ 6530441 w 13872304"/>
                <a:gd name="connsiteY45" fmla="*/ 4835724 h 4835724"/>
                <a:gd name="connsiteX46" fmla="*/ 5802547 w 13872304"/>
                <a:gd name="connsiteY46" fmla="*/ 4835724 h 4835724"/>
                <a:gd name="connsiteX47" fmla="*/ 4943393 w 13872304"/>
                <a:gd name="connsiteY47" fmla="*/ 4835724 h 4835724"/>
                <a:gd name="connsiteX48" fmla="*/ 4215499 w 13872304"/>
                <a:gd name="connsiteY48" fmla="*/ 4835724 h 4835724"/>
                <a:gd name="connsiteX49" fmla="*/ 3356345 w 13872304"/>
                <a:gd name="connsiteY49" fmla="*/ 4835724 h 4835724"/>
                <a:gd name="connsiteX50" fmla="*/ 2759711 w 13872304"/>
                <a:gd name="connsiteY50" fmla="*/ 4835724 h 4835724"/>
                <a:gd name="connsiteX51" fmla="*/ 2294336 w 13872304"/>
                <a:gd name="connsiteY51" fmla="*/ 4835724 h 4835724"/>
                <a:gd name="connsiteX52" fmla="*/ 2091480 w 13872304"/>
                <a:gd name="connsiteY52" fmla="*/ 4835724 h 4835724"/>
                <a:gd name="connsiteX53" fmla="*/ 1888625 w 13872304"/>
                <a:gd name="connsiteY53" fmla="*/ 4835724 h 4835724"/>
                <a:gd name="connsiteX54" fmla="*/ 1291990 w 13872304"/>
                <a:gd name="connsiteY54" fmla="*/ 4835724 h 4835724"/>
                <a:gd name="connsiteX55" fmla="*/ 373173 w 13872304"/>
                <a:gd name="connsiteY55" fmla="*/ 4835724 h 4835724"/>
                <a:gd name="connsiteX56" fmla="*/ 0 w 13872304"/>
                <a:gd name="connsiteY56" fmla="*/ 4462551 h 4835724"/>
                <a:gd name="connsiteX57" fmla="*/ 0 w 13872304"/>
                <a:gd name="connsiteY57" fmla="*/ 3796567 h 4835724"/>
                <a:gd name="connsiteX58" fmla="*/ 0 w 13872304"/>
                <a:gd name="connsiteY58" fmla="*/ 3294157 h 4835724"/>
                <a:gd name="connsiteX59" fmla="*/ 0 w 13872304"/>
                <a:gd name="connsiteY59" fmla="*/ 2832642 h 4835724"/>
                <a:gd name="connsiteX60" fmla="*/ 0 w 13872304"/>
                <a:gd name="connsiteY60" fmla="*/ 2248445 h 4835724"/>
                <a:gd name="connsiteX61" fmla="*/ 0 w 13872304"/>
                <a:gd name="connsiteY61" fmla="*/ 1582460 h 4835724"/>
                <a:gd name="connsiteX62" fmla="*/ 0 w 13872304"/>
                <a:gd name="connsiteY62" fmla="*/ 1120945 h 4835724"/>
                <a:gd name="connsiteX63" fmla="*/ 0 w 13872304"/>
                <a:gd name="connsiteY63" fmla="*/ 373173 h 48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3872304" h="4835724" fill="none" extrusionOk="0">
                  <a:moveTo>
                    <a:pt x="0" y="373173"/>
                  </a:moveTo>
                  <a:cubicBezTo>
                    <a:pt x="22994" y="116430"/>
                    <a:pt x="117439" y="16100"/>
                    <a:pt x="373173" y="0"/>
                  </a:cubicBezTo>
                  <a:cubicBezTo>
                    <a:pt x="533177" y="-9144"/>
                    <a:pt x="614970" y="4997"/>
                    <a:pt x="838548" y="0"/>
                  </a:cubicBezTo>
                  <a:cubicBezTo>
                    <a:pt x="1062126" y="-4997"/>
                    <a:pt x="1312976" y="38645"/>
                    <a:pt x="1566442" y="0"/>
                  </a:cubicBezTo>
                  <a:cubicBezTo>
                    <a:pt x="1819908" y="-38645"/>
                    <a:pt x="2010168" y="39580"/>
                    <a:pt x="2294336" y="0"/>
                  </a:cubicBezTo>
                  <a:cubicBezTo>
                    <a:pt x="2578504" y="-39580"/>
                    <a:pt x="2546968" y="28682"/>
                    <a:pt x="2628451" y="0"/>
                  </a:cubicBezTo>
                  <a:cubicBezTo>
                    <a:pt x="2709935" y="-28682"/>
                    <a:pt x="2767591" y="18470"/>
                    <a:pt x="2831307" y="0"/>
                  </a:cubicBezTo>
                  <a:cubicBezTo>
                    <a:pt x="2895023" y="-18470"/>
                    <a:pt x="3215418" y="69692"/>
                    <a:pt x="3427941" y="0"/>
                  </a:cubicBezTo>
                  <a:cubicBezTo>
                    <a:pt x="3640464" y="-69692"/>
                    <a:pt x="3579850" y="18066"/>
                    <a:pt x="3630797" y="0"/>
                  </a:cubicBezTo>
                  <a:cubicBezTo>
                    <a:pt x="3681744" y="-18066"/>
                    <a:pt x="3969778" y="50846"/>
                    <a:pt x="4227432" y="0"/>
                  </a:cubicBezTo>
                  <a:cubicBezTo>
                    <a:pt x="4485087" y="-50846"/>
                    <a:pt x="4778460" y="90149"/>
                    <a:pt x="5086585" y="0"/>
                  </a:cubicBezTo>
                  <a:cubicBezTo>
                    <a:pt x="5394710" y="-90149"/>
                    <a:pt x="5380911" y="49740"/>
                    <a:pt x="5551960" y="0"/>
                  </a:cubicBezTo>
                  <a:cubicBezTo>
                    <a:pt x="5723010" y="-49740"/>
                    <a:pt x="5805246" y="35889"/>
                    <a:pt x="5886075" y="0"/>
                  </a:cubicBezTo>
                  <a:cubicBezTo>
                    <a:pt x="5966904" y="-35889"/>
                    <a:pt x="6554654" y="55277"/>
                    <a:pt x="6745229" y="0"/>
                  </a:cubicBezTo>
                  <a:cubicBezTo>
                    <a:pt x="6935804" y="-55277"/>
                    <a:pt x="7241896" y="61141"/>
                    <a:pt x="7473123" y="0"/>
                  </a:cubicBezTo>
                  <a:cubicBezTo>
                    <a:pt x="7704350" y="-61141"/>
                    <a:pt x="7876461" y="61071"/>
                    <a:pt x="8069757" y="0"/>
                  </a:cubicBezTo>
                  <a:cubicBezTo>
                    <a:pt x="8263053" y="-61071"/>
                    <a:pt x="8522772" y="42466"/>
                    <a:pt x="8797651" y="0"/>
                  </a:cubicBezTo>
                  <a:cubicBezTo>
                    <a:pt x="9072530" y="-42466"/>
                    <a:pt x="9232141" y="12690"/>
                    <a:pt x="9394286" y="0"/>
                  </a:cubicBezTo>
                  <a:cubicBezTo>
                    <a:pt x="9556432" y="-12690"/>
                    <a:pt x="9728316" y="34119"/>
                    <a:pt x="9859661" y="0"/>
                  </a:cubicBezTo>
                  <a:cubicBezTo>
                    <a:pt x="9991007" y="-34119"/>
                    <a:pt x="10338904" y="5922"/>
                    <a:pt x="10587555" y="0"/>
                  </a:cubicBezTo>
                  <a:cubicBezTo>
                    <a:pt x="10836206" y="-5922"/>
                    <a:pt x="10766596" y="19467"/>
                    <a:pt x="10921670" y="0"/>
                  </a:cubicBezTo>
                  <a:cubicBezTo>
                    <a:pt x="11076745" y="-19467"/>
                    <a:pt x="11358979" y="21648"/>
                    <a:pt x="11780824" y="0"/>
                  </a:cubicBezTo>
                  <a:cubicBezTo>
                    <a:pt x="12202669" y="-21648"/>
                    <a:pt x="12286019" y="48133"/>
                    <a:pt x="12639977" y="0"/>
                  </a:cubicBezTo>
                  <a:cubicBezTo>
                    <a:pt x="12993935" y="-48133"/>
                    <a:pt x="13282480" y="8927"/>
                    <a:pt x="13499131" y="0"/>
                  </a:cubicBezTo>
                  <a:cubicBezTo>
                    <a:pt x="13648259" y="-12307"/>
                    <a:pt x="13858131" y="146720"/>
                    <a:pt x="13872304" y="373173"/>
                  </a:cubicBezTo>
                  <a:cubicBezTo>
                    <a:pt x="13932031" y="597032"/>
                    <a:pt x="13811809" y="697813"/>
                    <a:pt x="13872304" y="916476"/>
                  </a:cubicBezTo>
                  <a:cubicBezTo>
                    <a:pt x="13932799" y="1135139"/>
                    <a:pt x="13818869" y="1319122"/>
                    <a:pt x="13872304" y="1459779"/>
                  </a:cubicBezTo>
                  <a:cubicBezTo>
                    <a:pt x="13925739" y="1600436"/>
                    <a:pt x="13841988" y="1829608"/>
                    <a:pt x="13872304" y="1962188"/>
                  </a:cubicBezTo>
                  <a:cubicBezTo>
                    <a:pt x="13902620" y="2094768"/>
                    <a:pt x="13831075" y="2325797"/>
                    <a:pt x="13872304" y="2587279"/>
                  </a:cubicBezTo>
                  <a:cubicBezTo>
                    <a:pt x="13913533" y="2848761"/>
                    <a:pt x="13839516" y="2925240"/>
                    <a:pt x="13872304" y="3130582"/>
                  </a:cubicBezTo>
                  <a:cubicBezTo>
                    <a:pt x="13905092" y="3335924"/>
                    <a:pt x="13832713" y="3433912"/>
                    <a:pt x="13872304" y="3632991"/>
                  </a:cubicBezTo>
                  <a:cubicBezTo>
                    <a:pt x="13911895" y="3832070"/>
                    <a:pt x="13782662" y="4292368"/>
                    <a:pt x="13872304" y="4462551"/>
                  </a:cubicBezTo>
                  <a:cubicBezTo>
                    <a:pt x="13875744" y="4686351"/>
                    <a:pt x="13700618" y="4890637"/>
                    <a:pt x="13499131" y="4835724"/>
                  </a:cubicBezTo>
                  <a:cubicBezTo>
                    <a:pt x="13381099" y="4842494"/>
                    <a:pt x="13241630" y="4821247"/>
                    <a:pt x="13033756" y="4835724"/>
                  </a:cubicBezTo>
                  <a:cubicBezTo>
                    <a:pt x="12825882" y="4850201"/>
                    <a:pt x="12775972" y="4799422"/>
                    <a:pt x="12699641" y="4835724"/>
                  </a:cubicBezTo>
                  <a:cubicBezTo>
                    <a:pt x="12623311" y="4872026"/>
                    <a:pt x="12092636" y="4773076"/>
                    <a:pt x="11840487" y="4835724"/>
                  </a:cubicBezTo>
                  <a:cubicBezTo>
                    <a:pt x="11588338" y="4898372"/>
                    <a:pt x="11728715" y="4825452"/>
                    <a:pt x="11637632" y="4835724"/>
                  </a:cubicBezTo>
                  <a:cubicBezTo>
                    <a:pt x="11546549" y="4845996"/>
                    <a:pt x="11495780" y="4826125"/>
                    <a:pt x="11434776" y="4835724"/>
                  </a:cubicBezTo>
                  <a:cubicBezTo>
                    <a:pt x="11373772" y="4845323"/>
                    <a:pt x="10986361" y="4817137"/>
                    <a:pt x="10575622" y="4835724"/>
                  </a:cubicBezTo>
                  <a:cubicBezTo>
                    <a:pt x="10164883" y="4854311"/>
                    <a:pt x="10044788" y="4817139"/>
                    <a:pt x="9716469" y="4835724"/>
                  </a:cubicBezTo>
                  <a:cubicBezTo>
                    <a:pt x="9388150" y="4854309"/>
                    <a:pt x="9328115" y="4749817"/>
                    <a:pt x="8988575" y="4835724"/>
                  </a:cubicBezTo>
                  <a:cubicBezTo>
                    <a:pt x="8649035" y="4921631"/>
                    <a:pt x="8447932" y="4755357"/>
                    <a:pt x="8260680" y="4835724"/>
                  </a:cubicBezTo>
                  <a:cubicBezTo>
                    <a:pt x="8073428" y="4916091"/>
                    <a:pt x="8142760" y="4813002"/>
                    <a:pt x="8057825" y="4835724"/>
                  </a:cubicBezTo>
                  <a:cubicBezTo>
                    <a:pt x="7972891" y="4858446"/>
                    <a:pt x="7936979" y="4817642"/>
                    <a:pt x="7854969" y="4835724"/>
                  </a:cubicBezTo>
                  <a:cubicBezTo>
                    <a:pt x="7772959" y="4853806"/>
                    <a:pt x="7552219" y="4819681"/>
                    <a:pt x="7389594" y="4835724"/>
                  </a:cubicBezTo>
                  <a:cubicBezTo>
                    <a:pt x="7226969" y="4851767"/>
                    <a:pt x="6707106" y="4804252"/>
                    <a:pt x="6530441" y="4835724"/>
                  </a:cubicBezTo>
                  <a:cubicBezTo>
                    <a:pt x="6353776" y="4867196"/>
                    <a:pt x="6165000" y="4792284"/>
                    <a:pt x="5802547" y="4835724"/>
                  </a:cubicBezTo>
                  <a:cubicBezTo>
                    <a:pt x="5440094" y="4879164"/>
                    <a:pt x="5179171" y="4788264"/>
                    <a:pt x="4943393" y="4835724"/>
                  </a:cubicBezTo>
                  <a:cubicBezTo>
                    <a:pt x="4707615" y="4883184"/>
                    <a:pt x="4421187" y="4780321"/>
                    <a:pt x="4215499" y="4835724"/>
                  </a:cubicBezTo>
                  <a:cubicBezTo>
                    <a:pt x="4009811" y="4891127"/>
                    <a:pt x="3587783" y="4771689"/>
                    <a:pt x="3356345" y="4835724"/>
                  </a:cubicBezTo>
                  <a:cubicBezTo>
                    <a:pt x="3124907" y="4899759"/>
                    <a:pt x="2919475" y="4812138"/>
                    <a:pt x="2759711" y="4835724"/>
                  </a:cubicBezTo>
                  <a:cubicBezTo>
                    <a:pt x="2599947" y="4859310"/>
                    <a:pt x="2415424" y="4823763"/>
                    <a:pt x="2294336" y="4835724"/>
                  </a:cubicBezTo>
                  <a:cubicBezTo>
                    <a:pt x="2173249" y="4847685"/>
                    <a:pt x="2164635" y="4813698"/>
                    <a:pt x="2091480" y="4835724"/>
                  </a:cubicBezTo>
                  <a:cubicBezTo>
                    <a:pt x="2018325" y="4857750"/>
                    <a:pt x="1989597" y="4813838"/>
                    <a:pt x="1888625" y="4835724"/>
                  </a:cubicBezTo>
                  <a:cubicBezTo>
                    <a:pt x="1787654" y="4857610"/>
                    <a:pt x="1586359" y="4783310"/>
                    <a:pt x="1291990" y="4835724"/>
                  </a:cubicBezTo>
                  <a:cubicBezTo>
                    <a:pt x="997621" y="4888138"/>
                    <a:pt x="602352" y="4828930"/>
                    <a:pt x="373173" y="4835724"/>
                  </a:cubicBezTo>
                  <a:cubicBezTo>
                    <a:pt x="192056" y="4822795"/>
                    <a:pt x="-26796" y="4625304"/>
                    <a:pt x="0" y="4462551"/>
                  </a:cubicBezTo>
                  <a:cubicBezTo>
                    <a:pt x="-7647" y="4272531"/>
                    <a:pt x="24284" y="4027629"/>
                    <a:pt x="0" y="3796567"/>
                  </a:cubicBezTo>
                  <a:cubicBezTo>
                    <a:pt x="-24284" y="3565505"/>
                    <a:pt x="14393" y="3475610"/>
                    <a:pt x="0" y="3294157"/>
                  </a:cubicBezTo>
                  <a:cubicBezTo>
                    <a:pt x="-14393" y="3112704"/>
                    <a:pt x="9386" y="3022965"/>
                    <a:pt x="0" y="2832642"/>
                  </a:cubicBezTo>
                  <a:cubicBezTo>
                    <a:pt x="-9386" y="2642320"/>
                    <a:pt x="16223" y="2392270"/>
                    <a:pt x="0" y="2248445"/>
                  </a:cubicBezTo>
                  <a:cubicBezTo>
                    <a:pt x="-16223" y="2104620"/>
                    <a:pt x="61628" y="1876589"/>
                    <a:pt x="0" y="1582460"/>
                  </a:cubicBezTo>
                  <a:cubicBezTo>
                    <a:pt x="-61628" y="1288331"/>
                    <a:pt x="54348" y="1274441"/>
                    <a:pt x="0" y="1120945"/>
                  </a:cubicBezTo>
                  <a:cubicBezTo>
                    <a:pt x="-54348" y="967449"/>
                    <a:pt x="41049" y="679363"/>
                    <a:pt x="0" y="373173"/>
                  </a:cubicBezTo>
                  <a:close/>
                </a:path>
                <a:path w="13872304" h="4835724" stroke="0" extrusionOk="0">
                  <a:moveTo>
                    <a:pt x="0" y="373173"/>
                  </a:moveTo>
                  <a:cubicBezTo>
                    <a:pt x="-17475" y="167888"/>
                    <a:pt x="172645" y="34635"/>
                    <a:pt x="373173" y="0"/>
                  </a:cubicBezTo>
                  <a:cubicBezTo>
                    <a:pt x="444791" y="-956"/>
                    <a:pt x="498857" y="23909"/>
                    <a:pt x="576029" y="0"/>
                  </a:cubicBezTo>
                  <a:cubicBezTo>
                    <a:pt x="653201" y="-23909"/>
                    <a:pt x="735923" y="8340"/>
                    <a:pt x="778884" y="0"/>
                  </a:cubicBezTo>
                  <a:cubicBezTo>
                    <a:pt x="821846" y="-8340"/>
                    <a:pt x="930438" y="17127"/>
                    <a:pt x="981740" y="0"/>
                  </a:cubicBezTo>
                  <a:cubicBezTo>
                    <a:pt x="1033042" y="-17127"/>
                    <a:pt x="1133623" y="620"/>
                    <a:pt x="1184596" y="0"/>
                  </a:cubicBezTo>
                  <a:cubicBezTo>
                    <a:pt x="1235569" y="-620"/>
                    <a:pt x="1634079" y="8566"/>
                    <a:pt x="1781230" y="0"/>
                  </a:cubicBezTo>
                  <a:cubicBezTo>
                    <a:pt x="1928381" y="-8566"/>
                    <a:pt x="2381271" y="67941"/>
                    <a:pt x="2640384" y="0"/>
                  </a:cubicBezTo>
                  <a:cubicBezTo>
                    <a:pt x="2899497" y="-67941"/>
                    <a:pt x="2963368" y="726"/>
                    <a:pt x="3105759" y="0"/>
                  </a:cubicBezTo>
                  <a:cubicBezTo>
                    <a:pt x="3248150" y="-726"/>
                    <a:pt x="3460636" y="46891"/>
                    <a:pt x="3702393" y="0"/>
                  </a:cubicBezTo>
                  <a:cubicBezTo>
                    <a:pt x="3944150" y="-46891"/>
                    <a:pt x="3963517" y="26204"/>
                    <a:pt x="4167768" y="0"/>
                  </a:cubicBezTo>
                  <a:cubicBezTo>
                    <a:pt x="4372019" y="-26204"/>
                    <a:pt x="4377681" y="14147"/>
                    <a:pt x="4501883" y="0"/>
                  </a:cubicBezTo>
                  <a:cubicBezTo>
                    <a:pt x="4626085" y="-14147"/>
                    <a:pt x="4669855" y="38609"/>
                    <a:pt x="4835999" y="0"/>
                  </a:cubicBezTo>
                  <a:cubicBezTo>
                    <a:pt x="5002143" y="-38609"/>
                    <a:pt x="5109572" y="47876"/>
                    <a:pt x="5301374" y="0"/>
                  </a:cubicBezTo>
                  <a:cubicBezTo>
                    <a:pt x="5493176" y="-47876"/>
                    <a:pt x="5539814" y="21633"/>
                    <a:pt x="5766748" y="0"/>
                  </a:cubicBezTo>
                  <a:cubicBezTo>
                    <a:pt x="5993682" y="-21633"/>
                    <a:pt x="6036554" y="10640"/>
                    <a:pt x="6232123" y="0"/>
                  </a:cubicBezTo>
                  <a:cubicBezTo>
                    <a:pt x="6427692" y="-10640"/>
                    <a:pt x="6525145" y="46248"/>
                    <a:pt x="6697498" y="0"/>
                  </a:cubicBezTo>
                  <a:cubicBezTo>
                    <a:pt x="6869851" y="-46248"/>
                    <a:pt x="7042917" y="51182"/>
                    <a:pt x="7162873" y="0"/>
                  </a:cubicBezTo>
                  <a:cubicBezTo>
                    <a:pt x="7282830" y="-51182"/>
                    <a:pt x="7422011" y="27782"/>
                    <a:pt x="7628248" y="0"/>
                  </a:cubicBezTo>
                  <a:cubicBezTo>
                    <a:pt x="7834486" y="-27782"/>
                    <a:pt x="7872418" y="18703"/>
                    <a:pt x="8093623" y="0"/>
                  </a:cubicBezTo>
                  <a:cubicBezTo>
                    <a:pt x="8314828" y="-18703"/>
                    <a:pt x="8397349" y="25285"/>
                    <a:pt x="8558998" y="0"/>
                  </a:cubicBezTo>
                  <a:cubicBezTo>
                    <a:pt x="8720648" y="-25285"/>
                    <a:pt x="9017422" y="9022"/>
                    <a:pt x="9418151" y="0"/>
                  </a:cubicBezTo>
                  <a:cubicBezTo>
                    <a:pt x="9818880" y="-9022"/>
                    <a:pt x="9596529" y="4309"/>
                    <a:pt x="9752267" y="0"/>
                  </a:cubicBezTo>
                  <a:cubicBezTo>
                    <a:pt x="9908005" y="-4309"/>
                    <a:pt x="9975189" y="3738"/>
                    <a:pt x="10086382" y="0"/>
                  </a:cubicBezTo>
                  <a:cubicBezTo>
                    <a:pt x="10197575" y="-3738"/>
                    <a:pt x="10387205" y="66738"/>
                    <a:pt x="10683016" y="0"/>
                  </a:cubicBezTo>
                  <a:cubicBezTo>
                    <a:pt x="10978827" y="-66738"/>
                    <a:pt x="11083769" y="64654"/>
                    <a:pt x="11410910" y="0"/>
                  </a:cubicBezTo>
                  <a:cubicBezTo>
                    <a:pt x="11738051" y="-64654"/>
                    <a:pt x="11546289" y="3542"/>
                    <a:pt x="11613766" y="0"/>
                  </a:cubicBezTo>
                  <a:cubicBezTo>
                    <a:pt x="11681243" y="-3542"/>
                    <a:pt x="11816804" y="10680"/>
                    <a:pt x="11947881" y="0"/>
                  </a:cubicBezTo>
                  <a:cubicBezTo>
                    <a:pt x="12078959" y="-10680"/>
                    <a:pt x="12468008" y="9663"/>
                    <a:pt x="12675775" y="0"/>
                  </a:cubicBezTo>
                  <a:cubicBezTo>
                    <a:pt x="12883542" y="-9663"/>
                    <a:pt x="13262137" y="70851"/>
                    <a:pt x="13499131" y="0"/>
                  </a:cubicBezTo>
                  <a:cubicBezTo>
                    <a:pt x="13707308" y="25815"/>
                    <a:pt x="13831495" y="181907"/>
                    <a:pt x="13872304" y="373173"/>
                  </a:cubicBezTo>
                  <a:cubicBezTo>
                    <a:pt x="13899061" y="509253"/>
                    <a:pt x="13856950" y="673061"/>
                    <a:pt x="13872304" y="916476"/>
                  </a:cubicBezTo>
                  <a:cubicBezTo>
                    <a:pt x="13887658" y="1159891"/>
                    <a:pt x="13855552" y="1336444"/>
                    <a:pt x="13872304" y="1459779"/>
                  </a:cubicBezTo>
                  <a:cubicBezTo>
                    <a:pt x="13889056" y="1583114"/>
                    <a:pt x="13858319" y="1797686"/>
                    <a:pt x="13872304" y="1962188"/>
                  </a:cubicBezTo>
                  <a:cubicBezTo>
                    <a:pt x="13886289" y="2126690"/>
                    <a:pt x="13872234" y="2330812"/>
                    <a:pt x="13872304" y="2628173"/>
                  </a:cubicBezTo>
                  <a:cubicBezTo>
                    <a:pt x="13872374" y="2925534"/>
                    <a:pt x="13822994" y="2953533"/>
                    <a:pt x="13872304" y="3130582"/>
                  </a:cubicBezTo>
                  <a:cubicBezTo>
                    <a:pt x="13921614" y="3307631"/>
                    <a:pt x="13860303" y="3533126"/>
                    <a:pt x="13872304" y="3755673"/>
                  </a:cubicBezTo>
                  <a:cubicBezTo>
                    <a:pt x="13884305" y="3978220"/>
                    <a:pt x="13809505" y="4208404"/>
                    <a:pt x="13872304" y="4462551"/>
                  </a:cubicBezTo>
                  <a:cubicBezTo>
                    <a:pt x="13888659" y="4696617"/>
                    <a:pt x="13667202" y="4821995"/>
                    <a:pt x="13499131" y="4835724"/>
                  </a:cubicBezTo>
                  <a:cubicBezTo>
                    <a:pt x="13250760" y="4921723"/>
                    <a:pt x="13020489" y="4809246"/>
                    <a:pt x="12639977" y="4835724"/>
                  </a:cubicBezTo>
                  <a:cubicBezTo>
                    <a:pt x="12259465" y="4862202"/>
                    <a:pt x="12201454" y="4779707"/>
                    <a:pt x="11912083" y="4835724"/>
                  </a:cubicBezTo>
                  <a:cubicBezTo>
                    <a:pt x="11622712" y="4891741"/>
                    <a:pt x="11437047" y="4832891"/>
                    <a:pt x="11184189" y="4835724"/>
                  </a:cubicBezTo>
                  <a:cubicBezTo>
                    <a:pt x="10931331" y="4838557"/>
                    <a:pt x="10687790" y="4794524"/>
                    <a:pt x="10456295" y="4835724"/>
                  </a:cubicBezTo>
                  <a:cubicBezTo>
                    <a:pt x="10224800" y="4876924"/>
                    <a:pt x="10084117" y="4831740"/>
                    <a:pt x="9990920" y="4835724"/>
                  </a:cubicBezTo>
                  <a:cubicBezTo>
                    <a:pt x="9897724" y="4839708"/>
                    <a:pt x="9694291" y="4834280"/>
                    <a:pt x="9525546" y="4835724"/>
                  </a:cubicBezTo>
                  <a:cubicBezTo>
                    <a:pt x="9356801" y="4837168"/>
                    <a:pt x="9045991" y="4746516"/>
                    <a:pt x="8666392" y="4835724"/>
                  </a:cubicBezTo>
                  <a:cubicBezTo>
                    <a:pt x="8286793" y="4924932"/>
                    <a:pt x="8450056" y="4812166"/>
                    <a:pt x="8332277" y="4835724"/>
                  </a:cubicBezTo>
                  <a:cubicBezTo>
                    <a:pt x="8214499" y="4859282"/>
                    <a:pt x="7938717" y="4833207"/>
                    <a:pt x="7735642" y="4835724"/>
                  </a:cubicBezTo>
                  <a:cubicBezTo>
                    <a:pt x="7532568" y="4838241"/>
                    <a:pt x="7556537" y="4833446"/>
                    <a:pt x="7401527" y="4835724"/>
                  </a:cubicBezTo>
                  <a:cubicBezTo>
                    <a:pt x="7246517" y="4838002"/>
                    <a:pt x="6874433" y="4802334"/>
                    <a:pt x="6542373" y="4835724"/>
                  </a:cubicBezTo>
                  <a:cubicBezTo>
                    <a:pt x="6210313" y="4869114"/>
                    <a:pt x="6223506" y="4810989"/>
                    <a:pt x="5945739" y="4835724"/>
                  </a:cubicBezTo>
                  <a:cubicBezTo>
                    <a:pt x="5667972" y="4860459"/>
                    <a:pt x="5473093" y="4781370"/>
                    <a:pt x="5086585" y="4835724"/>
                  </a:cubicBezTo>
                  <a:cubicBezTo>
                    <a:pt x="4700077" y="4890078"/>
                    <a:pt x="4840120" y="4800601"/>
                    <a:pt x="4752470" y="4835724"/>
                  </a:cubicBezTo>
                  <a:cubicBezTo>
                    <a:pt x="4664821" y="4870847"/>
                    <a:pt x="4219650" y="4797055"/>
                    <a:pt x="4024576" y="4835724"/>
                  </a:cubicBezTo>
                  <a:cubicBezTo>
                    <a:pt x="3829502" y="4874393"/>
                    <a:pt x="3776885" y="4791465"/>
                    <a:pt x="3559201" y="4835724"/>
                  </a:cubicBezTo>
                  <a:cubicBezTo>
                    <a:pt x="3341518" y="4879983"/>
                    <a:pt x="3118599" y="4812280"/>
                    <a:pt x="2831307" y="4835724"/>
                  </a:cubicBezTo>
                  <a:cubicBezTo>
                    <a:pt x="2544015" y="4859168"/>
                    <a:pt x="2350845" y="4807914"/>
                    <a:pt x="2103413" y="4835724"/>
                  </a:cubicBezTo>
                  <a:cubicBezTo>
                    <a:pt x="1855981" y="4863534"/>
                    <a:pt x="1978247" y="4824969"/>
                    <a:pt x="1900557" y="4835724"/>
                  </a:cubicBezTo>
                  <a:cubicBezTo>
                    <a:pt x="1822867" y="4846479"/>
                    <a:pt x="1547318" y="4795905"/>
                    <a:pt x="1435182" y="4835724"/>
                  </a:cubicBezTo>
                  <a:cubicBezTo>
                    <a:pt x="1323046" y="4875543"/>
                    <a:pt x="1122837" y="4804357"/>
                    <a:pt x="969807" y="4835724"/>
                  </a:cubicBezTo>
                  <a:cubicBezTo>
                    <a:pt x="816777" y="4867091"/>
                    <a:pt x="663430" y="4796727"/>
                    <a:pt x="373173" y="4835724"/>
                  </a:cubicBezTo>
                  <a:cubicBezTo>
                    <a:pt x="179398" y="4834334"/>
                    <a:pt x="44888" y="4634838"/>
                    <a:pt x="0" y="4462551"/>
                  </a:cubicBezTo>
                  <a:cubicBezTo>
                    <a:pt x="-22620" y="4188554"/>
                    <a:pt x="20825" y="4094385"/>
                    <a:pt x="0" y="3837460"/>
                  </a:cubicBezTo>
                  <a:cubicBezTo>
                    <a:pt x="-20825" y="3580535"/>
                    <a:pt x="7652" y="3599489"/>
                    <a:pt x="0" y="3375945"/>
                  </a:cubicBezTo>
                  <a:cubicBezTo>
                    <a:pt x="-7652" y="3152401"/>
                    <a:pt x="15431" y="3109259"/>
                    <a:pt x="0" y="2873536"/>
                  </a:cubicBezTo>
                  <a:cubicBezTo>
                    <a:pt x="-15431" y="2637813"/>
                    <a:pt x="47050" y="2487779"/>
                    <a:pt x="0" y="2248445"/>
                  </a:cubicBezTo>
                  <a:cubicBezTo>
                    <a:pt x="-47050" y="2009111"/>
                    <a:pt x="36003" y="1986421"/>
                    <a:pt x="0" y="1786929"/>
                  </a:cubicBezTo>
                  <a:cubicBezTo>
                    <a:pt x="-36003" y="1587437"/>
                    <a:pt x="34391" y="1443044"/>
                    <a:pt x="0" y="1202733"/>
                  </a:cubicBezTo>
                  <a:cubicBezTo>
                    <a:pt x="-34391" y="962422"/>
                    <a:pt x="65629" y="763356"/>
                    <a:pt x="0" y="373173"/>
                  </a:cubicBezTo>
                  <a:close/>
                </a:path>
              </a:pathLst>
            </a:custGeom>
            <a:solidFill>
              <a:schemeClr val="bg1"/>
            </a:solidFill>
            <a:ln w="38100">
              <a:solidFill>
                <a:srgbClr val="00B0F0"/>
              </a:solidFill>
              <a:extLst>
                <a:ext uri="{C807C97D-BFC1-408E-A445-0C87EB9F89A2}">
                  <ask:lineSketchStyleProps xmlns:ask="http://schemas.microsoft.com/office/drawing/2018/sketchyshapes" xmlns="" sd="2870749793">
                    <a:custGeom>
                      <a:avLst/>
                      <a:gdLst>
                        <a:gd name="connsiteX0" fmla="*/ 0 w 14268934"/>
                        <a:gd name="connsiteY0" fmla="*/ 329790 h 4273553"/>
                        <a:gd name="connsiteX1" fmla="*/ 383842 w 14268934"/>
                        <a:gd name="connsiteY1" fmla="*/ 0 h 4273553"/>
                        <a:gd name="connsiteX2" fmla="*/ 862523 w 14268934"/>
                        <a:gd name="connsiteY2" fmla="*/ 0 h 4273553"/>
                        <a:gd name="connsiteX3" fmla="*/ 1611228 w 14268934"/>
                        <a:gd name="connsiteY3" fmla="*/ 0 h 4273553"/>
                        <a:gd name="connsiteX4" fmla="*/ 2359934 w 14268934"/>
                        <a:gd name="connsiteY4" fmla="*/ 0 h 4273553"/>
                        <a:gd name="connsiteX5" fmla="*/ 2703602 w 14268934"/>
                        <a:gd name="connsiteY5" fmla="*/ 0 h 4273553"/>
                        <a:gd name="connsiteX6" fmla="*/ 2912258 w 14268934"/>
                        <a:gd name="connsiteY6" fmla="*/ 0 h 4273553"/>
                        <a:gd name="connsiteX7" fmla="*/ 3525950 w 14268934"/>
                        <a:gd name="connsiteY7" fmla="*/ 0 h 4273553"/>
                        <a:gd name="connsiteX8" fmla="*/ 3734606 w 14268934"/>
                        <a:gd name="connsiteY8" fmla="*/ 0 h 4273553"/>
                        <a:gd name="connsiteX9" fmla="*/ 4348300 w 14268934"/>
                        <a:gd name="connsiteY9" fmla="*/ 0 h 4273553"/>
                        <a:gd name="connsiteX10" fmla="*/ 5232018 w 14268934"/>
                        <a:gd name="connsiteY10" fmla="*/ 0 h 4273553"/>
                        <a:gd name="connsiteX11" fmla="*/ 5710698 w 14268934"/>
                        <a:gd name="connsiteY11" fmla="*/ 0 h 4273553"/>
                        <a:gd name="connsiteX12" fmla="*/ 6054366 w 14268934"/>
                        <a:gd name="connsiteY12" fmla="*/ 0 h 4273553"/>
                        <a:gd name="connsiteX13" fmla="*/ 6938085 w 14268934"/>
                        <a:gd name="connsiteY13" fmla="*/ 0 h 4273553"/>
                        <a:gd name="connsiteX14" fmla="*/ 7686790 w 14268934"/>
                        <a:gd name="connsiteY14" fmla="*/ 0 h 4273553"/>
                        <a:gd name="connsiteX15" fmla="*/ 8300483 w 14268934"/>
                        <a:gd name="connsiteY15" fmla="*/ 0 h 4273553"/>
                        <a:gd name="connsiteX16" fmla="*/ 9049189 w 14268934"/>
                        <a:gd name="connsiteY16" fmla="*/ 0 h 4273553"/>
                        <a:gd name="connsiteX17" fmla="*/ 9662882 w 14268934"/>
                        <a:gd name="connsiteY17" fmla="*/ 0 h 4273553"/>
                        <a:gd name="connsiteX18" fmla="*/ 10141563 w 14268934"/>
                        <a:gd name="connsiteY18" fmla="*/ 0 h 4273553"/>
                        <a:gd name="connsiteX19" fmla="*/ 10890269 w 14268934"/>
                        <a:gd name="connsiteY19" fmla="*/ 0 h 4273553"/>
                        <a:gd name="connsiteX20" fmla="*/ 11233936 w 14268934"/>
                        <a:gd name="connsiteY20" fmla="*/ 0 h 4273553"/>
                        <a:gd name="connsiteX21" fmla="*/ 12117655 w 14268934"/>
                        <a:gd name="connsiteY21" fmla="*/ 0 h 4273553"/>
                        <a:gd name="connsiteX22" fmla="*/ 13001372 w 14268934"/>
                        <a:gd name="connsiteY22" fmla="*/ 0 h 4273553"/>
                        <a:gd name="connsiteX23" fmla="*/ 13885091 w 14268934"/>
                        <a:gd name="connsiteY23" fmla="*/ 0 h 4273553"/>
                        <a:gd name="connsiteX24" fmla="*/ 14268933 w 14268934"/>
                        <a:gd name="connsiteY24" fmla="*/ 329790 h 4273553"/>
                        <a:gd name="connsiteX25" fmla="*/ 14268933 w 14268934"/>
                        <a:gd name="connsiteY25" fmla="*/ 809932 h 4273553"/>
                        <a:gd name="connsiteX26" fmla="*/ 14268933 w 14268934"/>
                        <a:gd name="connsiteY26" fmla="*/ 1290074 h 4273553"/>
                        <a:gd name="connsiteX27" fmla="*/ 14268933 w 14268934"/>
                        <a:gd name="connsiteY27" fmla="*/ 1734076 h 4273553"/>
                        <a:gd name="connsiteX28" fmla="*/ 14268933 w 14268934"/>
                        <a:gd name="connsiteY28" fmla="*/ 2286498 h 4273553"/>
                        <a:gd name="connsiteX29" fmla="*/ 14268933 w 14268934"/>
                        <a:gd name="connsiteY29" fmla="*/ 2766640 h 4273553"/>
                        <a:gd name="connsiteX30" fmla="*/ 14268933 w 14268934"/>
                        <a:gd name="connsiteY30" fmla="*/ 3210642 h 4273553"/>
                        <a:gd name="connsiteX31" fmla="*/ 14268933 w 14268934"/>
                        <a:gd name="connsiteY31" fmla="*/ 3943762 h 4273553"/>
                        <a:gd name="connsiteX32" fmla="*/ 13885091 w 14268934"/>
                        <a:gd name="connsiteY32" fmla="*/ 4273553 h 4273553"/>
                        <a:gd name="connsiteX33" fmla="*/ 13406410 w 14268934"/>
                        <a:gd name="connsiteY33" fmla="*/ 4273553 h 4273553"/>
                        <a:gd name="connsiteX34" fmla="*/ 13062742 w 14268934"/>
                        <a:gd name="connsiteY34" fmla="*/ 4273553 h 4273553"/>
                        <a:gd name="connsiteX35" fmla="*/ 12179024 w 14268934"/>
                        <a:gd name="connsiteY35" fmla="*/ 4273553 h 4273553"/>
                        <a:gd name="connsiteX36" fmla="*/ 11970369 w 14268934"/>
                        <a:gd name="connsiteY36" fmla="*/ 4273553 h 4273553"/>
                        <a:gd name="connsiteX37" fmla="*/ 11761713 w 14268934"/>
                        <a:gd name="connsiteY37" fmla="*/ 4273553 h 4273553"/>
                        <a:gd name="connsiteX38" fmla="*/ 10877994 w 14268934"/>
                        <a:gd name="connsiteY38" fmla="*/ 4273553 h 4273553"/>
                        <a:gd name="connsiteX39" fmla="*/ 9994277 w 14268934"/>
                        <a:gd name="connsiteY39" fmla="*/ 4273553 h 4273553"/>
                        <a:gd name="connsiteX40" fmla="*/ 9245571 w 14268934"/>
                        <a:gd name="connsiteY40" fmla="*/ 4273553 h 4273553"/>
                        <a:gd name="connsiteX41" fmla="*/ 8496865 w 14268934"/>
                        <a:gd name="connsiteY41" fmla="*/ 4273553 h 4273553"/>
                        <a:gd name="connsiteX42" fmla="*/ 8288210 w 14268934"/>
                        <a:gd name="connsiteY42" fmla="*/ 4273553 h 4273553"/>
                        <a:gd name="connsiteX43" fmla="*/ 8079554 w 14268934"/>
                        <a:gd name="connsiteY43" fmla="*/ 4273553 h 4273553"/>
                        <a:gd name="connsiteX44" fmla="*/ 7600873 w 14268934"/>
                        <a:gd name="connsiteY44" fmla="*/ 4273553 h 4273553"/>
                        <a:gd name="connsiteX45" fmla="*/ 6717156 w 14268934"/>
                        <a:gd name="connsiteY45" fmla="*/ 4273553 h 4273553"/>
                        <a:gd name="connsiteX46" fmla="*/ 5968450 w 14268934"/>
                        <a:gd name="connsiteY46" fmla="*/ 4273553 h 4273553"/>
                        <a:gd name="connsiteX47" fmla="*/ 5084732 w 14268934"/>
                        <a:gd name="connsiteY47" fmla="*/ 4273553 h 4273553"/>
                        <a:gd name="connsiteX48" fmla="*/ 4336026 w 14268934"/>
                        <a:gd name="connsiteY48" fmla="*/ 4273553 h 4273553"/>
                        <a:gd name="connsiteX49" fmla="*/ 3452307 w 14268934"/>
                        <a:gd name="connsiteY49" fmla="*/ 4273553 h 4273553"/>
                        <a:gd name="connsiteX50" fmla="*/ 2838615 w 14268934"/>
                        <a:gd name="connsiteY50" fmla="*/ 4273553 h 4273553"/>
                        <a:gd name="connsiteX51" fmla="*/ 2359934 w 14268934"/>
                        <a:gd name="connsiteY51" fmla="*/ 4273553 h 4273553"/>
                        <a:gd name="connsiteX52" fmla="*/ 2151278 w 14268934"/>
                        <a:gd name="connsiteY52" fmla="*/ 4273553 h 4273553"/>
                        <a:gd name="connsiteX53" fmla="*/ 1942623 w 14268934"/>
                        <a:gd name="connsiteY53" fmla="*/ 4273553 h 4273553"/>
                        <a:gd name="connsiteX54" fmla="*/ 1328929 w 14268934"/>
                        <a:gd name="connsiteY54" fmla="*/ 4273553 h 4273553"/>
                        <a:gd name="connsiteX55" fmla="*/ 383842 w 14268934"/>
                        <a:gd name="connsiteY55" fmla="*/ 4273553 h 4273553"/>
                        <a:gd name="connsiteX56" fmla="*/ 0 w 14268934"/>
                        <a:gd name="connsiteY56" fmla="*/ 3943762 h 4273553"/>
                        <a:gd name="connsiteX57" fmla="*/ 0 w 14268934"/>
                        <a:gd name="connsiteY57" fmla="*/ 3355201 h 4273553"/>
                        <a:gd name="connsiteX58" fmla="*/ 0 w 14268934"/>
                        <a:gd name="connsiteY58" fmla="*/ 2911198 h 4273553"/>
                        <a:gd name="connsiteX59" fmla="*/ 0 w 14268934"/>
                        <a:gd name="connsiteY59" fmla="*/ 2503336 h 4273553"/>
                        <a:gd name="connsiteX60" fmla="*/ 0 w 14268934"/>
                        <a:gd name="connsiteY60" fmla="*/ 1987054 h 4273553"/>
                        <a:gd name="connsiteX61" fmla="*/ 0 w 14268934"/>
                        <a:gd name="connsiteY61" fmla="*/ 1398493 h 4273553"/>
                        <a:gd name="connsiteX62" fmla="*/ 0 w 14268934"/>
                        <a:gd name="connsiteY62" fmla="*/ 990630 h 4273553"/>
                        <a:gd name="connsiteX63" fmla="*/ 0 w 14268934"/>
                        <a:gd name="connsiteY63" fmla="*/ 329790 h 4273553"/>
                        <a:gd name="connsiteX0" fmla="*/ 0 w 14268934"/>
                        <a:gd name="connsiteY0" fmla="*/ 329790 h 4273553"/>
                        <a:gd name="connsiteX1" fmla="*/ 383842 w 14268934"/>
                        <a:gd name="connsiteY1" fmla="*/ 0 h 4273553"/>
                        <a:gd name="connsiteX2" fmla="*/ 592498 w 14268934"/>
                        <a:gd name="connsiteY2" fmla="*/ 0 h 4273553"/>
                        <a:gd name="connsiteX3" fmla="*/ 801153 w 14268934"/>
                        <a:gd name="connsiteY3" fmla="*/ 0 h 4273553"/>
                        <a:gd name="connsiteX4" fmla="*/ 1009809 w 14268934"/>
                        <a:gd name="connsiteY4" fmla="*/ 0 h 4273553"/>
                        <a:gd name="connsiteX5" fmla="*/ 1218465 w 14268934"/>
                        <a:gd name="connsiteY5" fmla="*/ 0 h 4273553"/>
                        <a:gd name="connsiteX6" fmla="*/ 1832158 w 14268934"/>
                        <a:gd name="connsiteY6" fmla="*/ 0 h 4273553"/>
                        <a:gd name="connsiteX7" fmla="*/ 2715876 w 14268934"/>
                        <a:gd name="connsiteY7" fmla="*/ 0 h 4273553"/>
                        <a:gd name="connsiteX8" fmla="*/ 3194557 w 14268934"/>
                        <a:gd name="connsiteY8" fmla="*/ 0 h 4273553"/>
                        <a:gd name="connsiteX9" fmla="*/ 3808249 w 14268934"/>
                        <a:gd name="connsiteY9" fmla="*/ 0 h 4273553"/>
                        <a:gd name="connsiteX10" fmla="*/ 4286930 w 14268934"/>
                        <a:gd name="connsiteY10" fmla="*/ 0 h 4273553"/>
                        <a:gd name="connsiteX11" fmla="*/ 4630598 w 14268934"/>
                        <a:gd name="connsiteY11" fmla="*/ 0 h 4273553"/>
                        <a:gd name="connsiteX12" fmla="*/ 4974267 w 14268934"/>
                        <a:gd name="connsiteY12" fmla="*/ 0 h 4273553"/>
                        <a:gd name="connsiteX13" fmla="*/ 5452948 w 14268934"/>
                        <a:gd name="connsiteY13" fmla="*/ 0 h 4273553"/>
                        <a:gd name="connsiteX14" fmla="*/ 5931627 w 14268934"/>
                        <a:gd name="connsiteY14" fmla="*/ 0 h 4273553"/>
                        <a:gd name="connsiteX15" fmla="*/ 6410308 w 14268934"/>
                        <a:gd name="connsiteY15" fmla="*/ 0 h 4273553"/>
                        <a:gd name="connsiteX16" fmla="*/ 6888989 w 14268934"/>
                        <a:gd name="connsiteY16" fmla="*/ 0 h 4273553"/>
                        <a:gd name="connsiteX17" fmla="*/ 7367670 w 14268934"/>
                        <a:gd name="connsiteY17" fmla="*/ 0 h 4273553"/>
                        <a:gd name="connsiteX18" fmla="*/ 7846351 w 14268934"/>
                        <a:gd name="connsiteY18" fmla="*/ 0 h 4273553"/>
                        <a:gd name="connsiteX19" fmla="*/ 8325031 w 14268934"/>
                        <a:gd name="connsiteY19" fmla="*/ 0 h 4273553"/>
                        <a:gd name="connsiteX20" fmla="*/ 8803712 w 14268934"/>
                        <a:gd name="connsiteY20" fmla="*/ 0 h 4273553"/>
                        <a:gd name="connsiteX21" fmla="*/ 9687430 w 14268934"/>
                        <a:gd name="connsiteY21" fmla="*/ 0 h 4273553"/>
                        <a:gd name="connsiteX22" fmla="*/ 10031098 w 14268934"/>
                        <a:gd name="connsiteY22" fmla="*/ 0 h 4273553"/>
                        <a:gd name="connsiteX23" fmla="*/ 10374766 w 14268934"/>
                        <a:gd name="connsiteY23" fmla="*/ 0 h 4273553"/>
                        <a:gd name="connsiteX24" fmla="*/ 10988459 w 14268934"/>
                        <a:gd name="connsiteY24" fmla="*/ 0 h 4273553"/>
                        <a:gd name="connsiteX25" fmla="*/ 11737165 w 14268934"/>
                        <a:gd name="connsiteY25" fmla="*/ 0 h 4273553"/>
                        <a:gd name="connsiteX26" fmla="*/ 11945821 w 14268934"/>
                        <a:gd name="connsiteY26" fmla="*/ 0 h 4273553"/>
                        <a:gd name="connsiteX27" fmla="*/ 12289488 w 14268934"/>
                        <a:gd name="connsiteY27" fmla="*/ 0 h 4273553"/>
                        <a:gd name="connsiteX28" fmla="*/ 13038194 w 14268934"/>
                        <a:gd name="connsiteY28" fmla="*/ 0 h 4273553"/>
                        <a:gd name="connsiteX29" fmla="*/ 13885091 w 14268934"/>
                        <a:gd name="connsiteY29" fmla="*/ 0 h 4273553"/>
                        <a:gd name="connsiteX30" fmla="*/ 14268933 w 14268934"/>
                        <a:gd name="connsiteY30" fmla="*/ 329790 h 4273553"/>
                        <a:gd name="connsiteX31" fmla="*/ 14268933 w 14268934"/>
                        <a:gd name="connsiteY31" fmla="*/ 809932 h 4273553"/>
                        <a:gd name="connsiteX32" fmla="*/ 14268933 w 14268934"/>
                        <a:gd name="connsiteY32" fmla="*/ 1290074 h 4273553"/>
                        <a:gd name="connsiteX33" fmla="*/ 14268933 w 14268934"/>
                        <a:gd name="connsiteY33" fmla="*/ 1734076 h 4273553"/>
                        <a:gd name="connsiteX34" fmla="*/ 14268933 w 14268934"/>
                        <a:gd name="connsiteY34" fmla="*/ 2322638 h 4273553"/>
                        <a:gd name="connsiteX35" fmla="*/ 14268933 w 14268934"/>
                        <a:gd name="connsiteY35" fmla="*/ 2766640 h 4273553"/>
                        <a:gd name="connsiteX36" fmla="*/ 14268933 w 14268934"/>
                        <a:gd name="connsiteY36" fmla="*/ 3319061 h 4273553"/>
                        <a:gd name="connsiteX37" fmla="*/ 14268933 w 14268934"/>
                        <a:gd name="connsiteY37" fmla="*/ 3943762 h 4273553"/>
                        <a:gd name="connsiteX38" fmla="*/ 13885091 w 14268934"/>
                        <a:gd name="connsiteY38" fmla="*/ 4273553 h 4273553"/>
                        <a:gd name="connsiteX39" fmla="*/ 13001372 w 14268934"/>
                        <a:gd name="connsiteY39" fmla="*/ 4273553 h 4273553"/>
                        <a:gd name="connsiteX40" fmla="*/ 12252667 w 14268934"/>
                        <a:gd name="connsiteY40" fmla="*/ 4273553 h 4273553"/>
                        <a:gd name="connsiteX41" fmla="*/ 11503961 w 14268934"/>
                        <a:gd name="connsiteY41" fmla="*/ 4273553 h 4273553"/>
                        <a:gd name="connsiteX42" fmla="*/ 10755256 w 14268934"/>
                        <a:gd name="connsiteY42" fmla="*/ 4273553 h 4273553"/>
                        <a:gd name="connsiteX43" fmla="*/ 10276575 w 14268934"/>
                        <a:gd name="connsiteY43" fmla="*/ 4273553 h 4273553"/>
                        <a:gd name="connsiteX44" fmla="*/ 9797895 w 14268934"/>
                        <a:gd name="connsiteY44" fmla="*/ 4273553 h 4273553"/>
                        <a:gd name="connsiteX45" fmla="*/ 8914177 w 14268934"/>
                        <a:gd name="connsiteY45" fmla="*/ 4273553 h 4273553"/>
                        <a:gd name="connsiteX46" fmla="*/ 8570509 w 14268934"/>
                        <a:gd name="connsiteY46" fmla="*/ 4273553 h 4273553"/>
                        <a:gd name="connsiteX47" fmla="*/ 7956815 w 14268934"/>
                        <a:gd name="connsiteY47" fmla="*/ 4273553 h 4273553"/>
                        <a:gd name="connsiteX48" fmla="*/ 7613147 w 14268934"/>
                        <a:gd name="connsiteY48" fmla="*/ 4273553 h 4273553"/>
                        <a:gd name="connsiteX49" fmla="*/ 6729429 w 14268934"/>
                        <a:gd name="connsiteY49" fmla="*/ 4273553 h 4273553"/>
                        <a:gd name="connsiteX50" fmla="*/ 6115736 w 14268934"/>
                        <a:gd name="connsiteY50" fmla="*/ 4273553 h 4273553"/>
                        <a:gd name="connsiteX51" fmla="*/ 5232018 w 14268934"/>
                        <a:gd name="connsiteY51" fmla="*/ 4273553 h 4273553"/>
                        <a:gd name="connsiteX52" fmla="*/ 4888350 w 14268934"/>
                        <a:gd name="connsiteY52" fmla="*/ 4273553 h 4273553"/>
                        <a:gd name="connsiteX53" fmla="*/ 4139644 w 14268934"/>
                        <a:gd name="connsiteY53" fmla="*/ 4273553 h 4273553"/>
                        <a:gd name="connsiteX54" fmla="*/ 3660963 w 14268934"/>
                        <a:gd name="connsiteY54" fmla="*/ 4273553 h 4273553"/>
                        <a:gd name="connsiteX55" fmla="*/ 2912258 w 14268934"/>
                        <a:gd name="connsiteY55" fmla="*/ 4273553 h 4273553"/>
                        <a:gd name="connsiteX56" fmla="*/ 2163552 w 14268934"/>
                        <a:gd name="connsiteY56" fmla="*/ 4273553 h 4273553"/>
                        <a:gd name="connsiteX57" fmla="*/ 1954896 w 14268934"/>
                        <a:gd name="connsiteY57" fmla="*/ 4273553 h 4273553"/>
                        <a:gd name="connsiteX58" fmla="*/ 1476216 w 14268934"/>
                        <a:gd name="connsiteY58" fmla="*/ 4273553 h 4273553"/>
                        <a:gd name="connsiteX59" fmla="*/ 997535 w 14268934"/>
                        <a:gd name="connsiteY59" fmla="*/ 4273553 h 4273553"/>
                        <a:gd name="connsiteX60" fmla="*/ 383842 w 14268934"/>
                        <a:gd name="connsiteY60" fmla="*/ 4273553 h 4273553"/>
                        <a:gd name="connsiteX61" fmla="*/ 0 w 14268934"/>
                        <a:gd name="connsiteY61" fmla="*/ 3943762 h 4273553"/>
                        <a:gd name="connsiteX62" fmla="*/ 0 w 14268934"/>
                        <a:gd name="connsiteY62" fmla="*/ 3391340 h 4273553"/>
                        <a:gd name="connsiteX63" fmla="*/ 0 w 14268934"/>
                        <a:gd name="connsiteY63" fmla="*/ 2983478 h 4273553"/>
                        <a:gd name="connsiteX64" fmla="*/ 0 w 14268934"/>
                        <a:gd name="connsiteY64" fmla="*/ 2539476 h 4273553"/>
                        <a:gd name="connsiteX65" fmla="*/ 0 w 14268934"/>
                        <a:gd name="connsiteY65" fmla="*/ 1987054 h 4273553"/>
                        <a:gd name="connsiteX66" fmla="*/ 0 w 14268934"/>
                        <a:gd name="connsiteY66" fmla="*/ 1579191 h 4273553"/>
                        <a:gd name="connsiteX67" fmla="*/ 0 w 14268934"/>
                        <a:gd name="connsiteY67" fmla="*/ 1062910 h 4273553"/>
                        <a:gd name="connsiteX68" fmla="*/ 0 w 14268934"/>
                        <a:gd name="connsiteY68" fmla="*/ 329790 h 427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4268934" h="4273553" fill="none" extrusionOk="0">
                          <a:moveTo>
                            <a:pt x="0" y="329790"/>
                          </a:moveTo>
                          <a:cubicBezTo>
                            <a:pt x="40483" y="92829"/>
                            <a:pt x="95275" y="43956"/>
                            <a:pt x="383842" y="0"/>
                          </a:cubicBezTo>
                          <a:cubicBezTo>
                            <a:pt x="535208" y="-15763"/>
                            <a:pt x="644302" y="11172"/>
                            <a:pt x="862523" y="0"/>
                          </a:cubicBezTo>
                          <a:cubicBezTo>
                            <a:pt x="1088535" y="6428"/>
                            <a:pt x="1315205" y="45003"/>
                            <a:pt x="1611228" y="0"/>
                          </a:cubicBezTo>
                          <a:cubicBezTo>
                            <a:pt x="1889530" y="-59334"/>
                            <a:pt x="2103707" y="60028"/>
                            <a:pt x="2359934" y="0"/>
                          </a:cubicBezTo>
                          <a:cubicBezTo>
                            <a:pt x="2651897" y="-32781"/>
                            <a:pt x="2620684" y="23999"/>
                            <a:pt x="2703602" y="0"/>
                          </a:cubicBezTo>
                          <a:cubicBezTo>
                            <a:pt x="2799987" y="-19695"/>
                            <a:pt x="2861966" y="5548"/>
                            <a:pt x="2912258" y="0"/>
                          </a:cubicBezTo>
                          <a:cubicBezTo>
                            <a:pt x="2970280" y="-12570"/>
                            <a:pt x="3318387" y="76101"/>
                            <a:pt x="3525950" y="0"/>
                          </a:cubicBezTo>
                          <a:cubicBezTo>
                            <a:pt x="3752367" y="-55355"/>
                            <a:pt x="3681760" y="7912"/>
                            <a:pt x="3734606" y="0"/>
                          </a:cubicBezTo>
                          <a:cubicBezTo>
                            <a:pt x="3843991" y="36715"/>
                            <a:pt x="4089389" y="43401"/>
                            <a:pt x="4348300" y="0"/>
                          </a:cubicBezTo>
                          <a:cubicBezTo>
                            <a:pt x="4558292" y="-56823"/>
                            <a:pt x="4884911" y="36337"/>
                            <a:pt x="5232018" y="0"/>
                          </a:cubicBezTo>
                          <a:cubicBezTo>
                            <a:pt x="5552162" y="-83025"/>
                            <a:pt x="5527124" y="17876"/>
                            <a:pt x="5710698" y="0"/>
                          </a:cubicBezTo>
                          <a:cubicBezTo>
                            <a:pt x="5875938" y="-35503"/>
                            <a:pt x="5964701" y="44298"/>
                            <a:pt x="6054366" y="0"/>
                          </a:cubicBezTo>
                          <a:cubicBezTo>
                            <a:pt x="6158488" y="-64288"/>
                            <a:pt x="6706516" y="59003"/>
                            <a:pt x="6938085" y="0"/>
                          </a:cubicBezTo>
                          <a:cubicBezTo>
                            <a:pt x="7103964" y="-90120"/>
                            <a:pt x="7420698" y="55583"/>
                            <a:pt x="7686790" y="0"/>
                          </a:cubicBezTo>
                          <a:cubicBezTo>
                            <a:pt x="7902772" y="-81890"/>
                            <a:pt x="8134700" y="34903"/>
                            <a:pt x="8300483" y="0"/>
                          </a:cubicBezTo>
                          <a:cubicBezTo>
                            <a:pt x="8546007" y="-43386"/>
                            <a:pt x="8732060" y="30047"/>
                            <a:pt x="9049189" y="0"/>
                          </a:cubicBezTo>
                          <a:cubicBezTo>
                            <a:pt x="9328020" y="-44935"/>
                            <a:pt x="9469980" y="-14500"/>
                            <a:pt x="9662882" y="0"/>
                          </a:cubicBezTo>
                          <a:cubicBezTo>
                            <a:pt x="9831498" y="-14025"/>
                            <a:pt x="9989825" y="38384"/>
                            <a:pt x="10141563" y="0"/>
                          </a:cubicBezTo>
                          <a:cubicBezTo>
                            <a:pt x="10224411" y="-77385"/>
                            <a:pt x="10628910" y="-39617"/>
                            <a:pt x="10890269" y="0"/>
                          </a:cubicBezTo>
                          <a:cubicBezTo>
                            <a:pt x="11157451" y="-13294"/>
                            <a:pt x="11077667" y="32997"/>
                            <a:pt x="11233936" y="0"/>
                          </a:cubicBezTo>
                          <a:cubicBezTo>
                            <a:pt x="11462076" y="31406"/>
                            <a:pt x="11694570" y="9413"/>
                            <a:pt x="12117655" y="0"/>
                          </a:cubicBezTo>
                          <a:cubicBezTo>
                            <a:pt x="12528243" y="-32070"/>
                            <a:pt x="12634160" y="44254"/>
                            <a:pt x="13001372" y="0"/>
                          </a:cubicBezTo>
                          <a:cubicBezTo>
                            <a:pt x="13305447" y="-69706"/>
                            <a:pt x="13636632" y="9345"/>
                            <a:pt x="13885091" y="0"/>
                          </a:cubicBezTo>
                          <a:cubicBezTo>
                            <a:pt x="14035142" y="-47601"/>
                            <a:pt x="14236557" y="152350"/>
                            <a:pt x="14268933" y="329790"/>
                          </a:cubicBezTo>
                          <a:cubicBezTo>
                            <a:pt x="14309100" y="529503"/>
                            <a:pt x="14220043" y="638271"/>
                            <a:pt x="14268933" y="809932"/>
                          </a:cubicBezTo>
                          <a:cubicBezTo>
                            <a:pt x="14337940" y="1012282"/>
                            <a:pt x="14226293" y="1173390"/>
                            <a:pt x="14268933" y="1290074"/>
                          </a:cubicBezTo>
                          <a:cubicBezTo>
                            <a:pt x="14292186" y="1422784"/>
                            <a:pt x="14266884" y="1596093"/>
                            <a:pt x="14268933" y="1734076"/>
                          </a:cubicBezTo>
                          <a:cubicBezTo>
                            <a:pt x="14294631" y="1854751"/>
                            <a:pt x="14242820" y="2052534"/>
                            <a:pt x="14268933" y="2286498"/>
                          </a:cubicBezTo>
                          <a:cubicBezTo>
                            <a:pt x="14316254" y="2510120"/>
                            <a:pt x="14210075" y="2602168"/>
                            <a:pt x="14268933" y="2766640"/>
                          </a:cubicBezTo>
                          <a:cubicBezTo>
                            <a:pt x="14272398" y="2947632"/>
                            <a:pt x="14230711" y="3032724"/>
                            <a:pt x="14268933" y="3210642"/>
                          </a:cubicBezTo>
                          <a:cubicBezTo>
                            <a:pt x="14315243" y="3398580"/>
                            <a:pt x="14182701" y="3780982"/>
                            <a:pt x="14268933" y="3943762"/>
                          </a:cubicBezTo>
                          <a:cubicBezTo>
                            <a:pt x="14292934" y="4154684"/>
                            <a:pt x="14058992" y="4374932"/>
                            <a:pt x="13885091" y="4273553"/>
                          </a:cubicBezTo>
                          <a:cubicBezTo>
                            <a:pt x="13746910" y="4284890"/>
                            <a:pt x="13629707" y="4247957"/>
                            <a:pt x="13406410" y="4273553"/>
                          </a:cubicBezTo>
                          <a:cubicBezTo>
                            <a:pt x="13187648" y="4274603"/>
                            <a:pt x="13154366" y="4233392"/>
                            <a:pt x="13062742" y="4273553"/>
                          </a:cubicBezTo>
                          <a:cubicBezTo>
                            <a:pt x="13057086" y="4297684"/>
                            <a:pt x="12492150" y="4190359"/>
                            <a:pt x="12179024" y="4273553"/>
                          </a:cubicBezTo>
                          <a:cubicBezTo>
                            <a:pt x="11914357" y="4320331"/>
                            <a:pt x="12080302" y="4267380"/>
                            <a:pt x="11970369" y="4273553"/>
                          </a:cubicBezTo>
                          <a:cubicBezTo>
                            <a:pt x="11877348" y="4284119"/>
                            <a:pt x="11819095" y="4256058"/>
                            <a:pt x="11761713" y="4273553"/>
                          </a:cubicBezTo>
                          <a:cubicBezTo>
                            <a:pt x="11753319" y="4271553"/>
                            <a:pt x="11272375" y="4301424"/>
                            <a:pt x="10877994" y="4273553"/>
                          </a:cubicBezTo>
                          <a:cubicBezTo>
                            <a:pt x="10436383" y="4308844"/>
                            <a:pt x="10358056" y="4247888"/>
                            <a:pt x="9994277" y="4273553"/>
                          </a:cubicBezTo>
                          <a:cubicBezTo>
                            <a:pt x="9655055" y="4300568"/>
                            <a:pt x="9596118" y="4203714"/>
                            <a:pt x="9245571" y="4273553"/>
                          </a:cubicBezTo>
                          <a:cubicBezTo>
                            <a:pt x="8881337" y="4391091"/>
                            <a:pt x="8679772" y="4171205"/>
                            <a:pt x="8496865" y="4273553"/>
                          </a:cubicBezTo>
                          <a:cubicBezTo>
                            <a:pt x="8316943" y="4365482"/>
                            <a:pt x="8385027" y="4275718"/>
                            <a:pt x="8288210" y="4273553"/>
                          </a:cubicBezTo>
                          <a:cubicBezTo>
                            <a:pt x="8204637" y="4282775"/>
                            <a:pt x="8164212" y="4259353"/>
                            <a:pt x="8079554" y="4273553"/>
                          </a:cubicBezTo>
                          <a:cubicBezTo>
                            <a:pt x="7988439" y="4242314"/>
                            <a:pt x="7773569" y="4211262"/>
                            <a:pt x="7600873" y="4273553"/>
                          </a:cubicBezTo>
                          <a:cubicBezTo>
                            <a:pt x="7417732" y="4239965"/>
                            <a:pt x="6879430" y="4260132"/>
                            <a:pt x="6717156" y="4273553"/>
                          </a:cubicBezTo>
                          <a:cubicBezTo>
                            <a:pt x="6517610" y="4321036"/>
                            <a:pt x="6330945" y="4213379"/>
                            <a:pt x="5968450" y="4273553"/>
                          </a:cubicBezTo>
                          <a:cubicBezTo>
                            <a:pt x="5615311" y="4261460"/>
                            <a:pt x="5328247" y="4237526"/>
                            <a:pt x="5084732" y="4273553"/>
                          </a:cubicBezTo>
                          <a:cubicBezTo>
                            <a:pt x="4888869" y="4337012"/>
                            <a:pt x="4569784" y="4194991"/>
                            <a:pt x="4336026" y="4273553"/>
                          </a:cubicBezTo>
                          <a:cubicBezTo>
                            <a:pt x="4118152" y="4355278"/>
                            <a:pt x="3698203" y="4220058"/>
                            <a:pt x="3452307" y="4273553"/>
                          </a:cubicBezTo>
                          <a:cubicBezTo>
                            <a:pt x="3248930" y="4303115"/>
                            <a:pt x="3015564" y="4269538"/>
                            <a:pt x="2838615" y="4273553"/>
                          </a:cubicBezTo>
                          <a:cubicBezTo>
                            <a:pt x="2668337" y="4311016"/>
                            <a:pt x="2469537" y="4275597"/>
                            <a:pt x="2359934" y="4273553"/>
                          </a:cubicBezTo>
                          <a:cubicBezTo>
                            <a:pt x="2240579" y="4281124"/>
                            <a:pt x="2225004" y="4254815"/>
                            <a:pt x="2151278" y="4273553"/>
                          </a:cubicBezTo>
                          <a:cubicBezTo>
                            <a:pt x="2065009" y="4292179"/>
                            <a:pt x="2047615" y="4253562"/>
                            <a:pt x="1942623" y="4273553"/>
                          </a:cubicBezTo>
                          <a:cubicBezTo>
                            <a:pt x="1834737" y="4283489"/>
                            <a:pt x="1608268" y="4221008"/>
                            <a:pt x="1328929" y="4273553"/>
                          </a:cubicBezTo>
                          <a:cubicBezTo>
                            <a:pt x="1045151" y="4342372"/>
                            <a:pt x="629388" y="4252964"/>
                            <a:pt x="383842" y="4273553"/>
                          </a:cubicBezTo>
                          <a:cubicBezTo>
                            <a:pt x="201452" y="4289179"/>
                            <a:pt x="50" y="4077555"/>
                            <a:pt x="0" y="3943762"/>
                          </a:cubicBezTo>
                          <a:cubicBezTo>
                            <a:pt x="17618" y="3793257"/>
                            <a:pt x="39200" y="3574112"/>
                            <a:pt x="0" y="3355201"/>
                          </a:cubicBezTo>
                          <a:cubicBezTo>
                            <a:pt x="-25940" y="3141041"/>
                            <a:pt x="32457" y="3069537"/>
                            <a:pt x="0" y="2911198"/>
                          </a:cubicBezTo>
                          <a:cubicBezTo>
                            <a:pt x="1826" y="2738909"/>
                            <a:pt x="13110" y="2670578"/>
                            <a:pt x="0" y="2503336"/>
                          </a:cubicBezTo>
                          <a:cubicBezTo>
                            <a:pt x="-9258" y="2326102"/>
                            <a:pt x="-154" y="2107564"/>
                            <a:pt x="0" y="1987054"/>
                          </a:cubicBezTo>
                          <a:cubicBezTo>
                            <a:pt x="-66250" y="1827689"/>
                            <a:pt x="80813" y="1656475"/>
                            <a:pt x="0" y="1398493"/>
                          </a:cubicBezTo>
                          <a:cubicBezTo>
                            <a:pt x="-66377" y="1164054"/>
                            <a:pt x="78297" y="1107797"/>
                            <a:pt x="0" y="990630"/>
                          </a:cubicBezTo>
                          <a:cubicBezTo>
                            <a:pt x="-38428" y="864079"/>
                            <a:pt x="35242" y="663617"/>
                            <a:pt x="0" y="329790"/>
                          </a:cubicBezTo>
                          <a:close/>
                        </a:path>
                        <a:path w="14268934" h="4273553" stroke="0" extrusionOk="0">
                          <a:moveTo>
                            <a:pt x="0" y="329790"/>
                          </a:moveTo>
                          <a:cubicBezTo>
                            <a:pt x="33054" y="153366"/>
                            <a:pt x="200110" y="-23509"/>
                            <a:pt x="383842" y="0"/>
                          </a:cubicBezTo>
                          <a:cubicBezTo>
                            <a:pt x="460330" y="-531"/>
                            <a:pt x="505946" y="15976"/>
                            <a:pt x="592498" y="0"/>
                          </a:cubicBezTo>
                          <a:cubicBezTo>
                            <a:pt x="664055" y="-25593"/>
                            <a:pt x="756619" y="18156"/>
                            <a:pt x="801153" y="0"/>
                          </a:cubicBezTo>
                          <a:cubicBezTo>
                            <a:pt x="849645" y="-6416"/>
                            <a:pt x="957523" y="17922"/>
                            <a:pt x="1009809" y="0"/>
                          </a:cubicBezTo>
                          <a:cubicBezTo>
                            <a:pt x="1064173" y="-25630"/>
                            <a:pt x="1167533" y="8328"/>
                            <a:pt x="1218465" y="0"/>
                          </a:cubicBezTo>
                          <a:cubicBezTo>
                            <a:pt x="1292937" y="-11094"/>
                            <a:pt x="1724368" y="7879"/>
                            <a:pt x="1832158" y="0"/>
                          </a:cubicBezTo>
                          <a:cubicBezTo>
                            <a:pt x="1998760" y="11308"/>
                            <a:pt x="2458288" y="52029"/>
                            <a:pt x="2715876" y="0"/>
                          </a:cubicBezTo>
                          <a:cubicBezTo>
                            <a:pt x="2973172" y="-69283"/>
                            <a:pt x="3044654" y="3181"/>
                            <a:pt x="3194557" y="0"/>
                          </a:cubicBezTo>
                          <a:cubicBezTo>
                            <a:pt x="3333639" y="2519"/>
                            <a:pt x="3506391" y="55594"/>
                            <a:pt x="3808249" y="0"/>
                          </a:cubicBezTo>
                          <a:cubicBezTo>
                            <a:pt x="4054899" y="-40109"/>
                            <a:pt x="4079885" y="5142"/>
                            <a:pt x="4286930" y="0"/>
                          </a:cubicBezTo>
                          <a:cubicBezTo>
                            <a:pt x="4494499" y="-28669"/>
                            <a:pt x="4506884" y="11443"/>
                            <a:pt x="4630598" y="0"/>
                          </a:cubicBezTo>
                          <a:cubicBezTo>
                            <a:pt x="4743831" y="-10649"/>
                            <a:pt x="4802039" y="18459"/>
                            <a:pt x="4974267" y="0"/>
                          </a:cubicBezTo>
                          <a:cubicBezTo>
                            <a:pt x="5168879" y="-17395"/>
                            <a:pt x="5252463" y="47455"/>
                            <a:pt x="5452948" y="0"/>
                          </a:cubicBezTo>
                          <a:cubicBezTo>
                            <a:pt x="5656332" y="-42449"/>
                            <a:pt x="5714240" y="24453"/>
                            <a:pt x="5931627" y="0"/>
                          </a:cubicBezTo>
                          <a:cubicBezTo>
                            <a:pt x="6170293" y="-17559"/>
                            <a:pt x="6207676" y="7250"/>
                            <a:pt x="6410308" y="0"/>
                          </a:cubicBezTo>
                          <a:cubicBezTo>
                            <a:pt x="6628673" y="-12299"/>
                            <a:pt x="6731650" y="42816"/>
                            <a:pt x="6888989" y="0"/>
                          </a:cubicBezTo>
                          <a:cubicBezTo>
                            <a:pt x="7096209" y="-32482"/>
                            <a:pt x="7253178" y="68044"/>
                            <a:pt x="7367670" y="0"/>
                          </a:cubicBezTo>
                          <a:cubicBezTo>
                            <a:pt x="7483993" y="-45548"/>
                            <a:pt x="7654616" y="54055"/>
                            <a:pt x="7846351" y="0"/>
                          </a:cubicBezTo>
                          <a:cubicBezTo>
                            <a:pt x="8061694" y="-14746"/>
                            <a:pt x="8088068" y="28120"/>
                            <a:pt x="8325031" y="0"/>
                          </a:cubicBezTo>
                          <a:cubicBezTo>
                            <a:pt x="8539090" y="5139"/>
                            <a:pt x="8656896" y="5136"/>
                            <a:pt x="8803712" y="0"/>
                          </a:cubicBezTo>
                          <a:cubicBezTo>
                            <a:pt x="8923568" y="-61191"/>
                            <a:pt x="9212441" y="-45939"/>
                            <a:pt x="9687430" y="0"/>
                          </a:cubicBezTo>
                          <a:cubicBezTo>
                            <a:pt x="10112130" y="-30616"/>
                            <a:pt x="9845971" y="11647"/>
                            <a:pt x="10031098" y="0"/>
                          </a:cubicBezTo>
                          <a:cubicBezTo>
                            <a:pt x="10194401" y="-4579"/>
                            <a:pt x="10259896" y="1318"/>
                            <a:pt x="10374766" y="0"/>
                          </a:cubicBezTo>
                          <a:cubicBezTo>
                            <a:pt x="10482198" y="10884"/>
                            <a:pt x="10715592" y="84977"/>
                            <a:pt x="10988459" y="0"/>
                          </a:cubicBezTo>
                          <a:cubicBezTo>
                            <a:pt x="11322653" y="-54020"/>
                            <a:pt x="11397460" y="92065"/>
                            <a:pt x="11737165" y="0"/>
                          </a:cubicBezTo>
                          <a:cubicBezTo>
                            <a:pt x="12065773" y="-59765"/>
                            <a:pt x="11879600" y="-4660"/>
                            <a:pt x="11945821" y="0"/>
                          </a:cubicBezTo>
                          <a:cubicBezTo>
                            <a:pt x="11986477" y="23688"/>
                            <a:pt x="12183960" y="23846"/>
                            <a:pt x="12289488" y="0"/>
                          </a:cubicBezTo>
                          <a:cubicBezTo>
                            <a:pt x="12459090" y="10287"/>
                            <a:pt x="12808402" y="8595"/>
                            <a:pt x="13038194" y="0"/>
                          </a:cubicBezTo>
                          <a:cubicBezTo>
                            <a:pt x="13323387" y="8426"/>
                            <a:pt x="13598035" y="57104"/>
                            <a:pt x="13885091" y="0"/>
                          </a:cubicBezTo>
                          <a:cubicBezTo>
                            <a:pt x="14090659" y="55899"/>
                            <a:pt x="14211201" y="154835"/>
                            <a:pt x="14268933" y="329790"/>
                          </a:cubicBezTo>
                          <a:cubicBezTo>
                            <a:pt x="14287585" y="436028"/>
                            <a:pt x="14265018" y="594222"/>
                            <a:pt x="14268933" y="809932"/>
                          </a:cubicBezTo>
                          <a:cubicBezTo>
                            <a:pt x="14290566" y="1045329"/>
                            <a:pt x="14247559" y="1184324"/>
                            <a:pt x="14268933" y="1290074"/>
                          </a:cubicBezTo>
                          <a:cubicBezTo>
                            <a:pt x="14276135" y="1388142"/>
                            <a:pt x="14265661" y="1599721"/>
                            <a:pt x="14268933" y="1734076"/>
                          </a:cubicBezTo>
                          <a:cubicBezTo>
                            <a:pt x="14270608" y="1931771"/>
                            <a:pt x="14268381" y="2077400"/>
                            <a:pt x="14268933" y="2322638"/>
                          </a:cubicBezTo>
                          <a:cubicBezTo>
                            <a:pt x="14265531" y="2585849"/>
                            <a:pt x="14221993" y="2612090"/>
                            <a:pt x="14268933" y="2766640"/>
                          </a:cubicBezTo>
                          <a:cubicBezTo>
                            <a:pt x="14314322" y="2931635"/>
                            <a:pt x="14205330" y="3127112"/>
                            <a:pt x="14268933" y="3319061"/>
                          </a:cubicBezTo>
                          <a:cubicBezTo>
                            <a:pt x="14219232" y="3505319"/>
                            <a:pt x="14205223" y="3734072"/>
                            <a:pt x="14268933" y="3943762"/>
                          </a:cubicBezTo>
                          <a:cubicBezTo>
                            <a:pt x="14319413" y="4161320"/>
                            <a:pt x="14048984" y="4254683"/>
                            <a:pt x="13885091" y="4273553"/>
                          </a:cubicBezTo>
                          <a:cubicBezTo>
                            <a:pt x="13602353" y="4410365"/>
                            <a:pt x="13401945" y="4258522"/>
                            <a:pt x="13001372" y="4273553"/>
                          </a:cubicBezTo>
                          <a:cubicBezTo>
                            <a:pt x="12606367" y="4296669"/>
                            <a:pt x="12560891" y="4206676"/>
                            <a:pt x="12252667" y="4273553"/>
                          </a:cubicBezTo>
                          <a:cubicBezTo>
                            <a:pt x="11961504" y="4345443"/>
                            <a:pt x="11803733" y="4279372"/>
                            <a:pt x="11503961" y="4273553"/>
                          </a:cubicBezTo>
                          <a:cubicBezTo>
                            <a:pt x="11244436" y="4227077"/>
                            <a:pt x="11006539" y="4254219"/>
                            <a:pt x="10755256" y="4273553"/>
                          </a:cubicBezTo>
                          <a:cubicBezTo>
                            <a:pt x="10503653" y="4312275"/>
                            <a:pt x="10369435" y="4269043"/>
                            <a:pt x="10276575" y="4273553"/>
                          </a:cubicBezTo>
                          <a:cubicBezTo>
                            <a:pt x="10149527" y="4282132"/>
                            <a:pt x="9979784" y="4276701"/>
                            <a:pt x="9797895" y="4273553"/>
                          </a:cubicBezTo>
                          <a:cubicBezTo>
                            <a:pt x="9606376" y="4277277"/>
                            <a:pt x="9215434" y="4213223"/>
                            <a:pt x="8914177" y="4273553"/>
                          </a:cubicBezTo>
                          <a:cubicBezTo>
                            <a:pt x="8516459" y="4344488"/>
                            <a:pt x="8694981" y="4264694"/>
                            <a:pt x="8570509" y="4273553"/>
                          </a:cubicBezTo>
                          <a:cubicBezTo>
                            <a:pt x="8457037" y="4280803"/>
                            <a:pt x="8191101" y="4323224"/>
                            <a:pt x="7956815" y="4273553"/>
                          </a:cubicBezTo>
                          <a:cubicBezTo>
                            <a:pt x="7745558" y="4271368"/>
                            <a:pt x="7769393" y="4275729"/>
                            <a:pt x="7613147" y="4273553"/>
                          </a:cubicBezTo>
                          <a:cubicBezTo>
                            <a:pt x="7399181" y="4273879"/>
                            <a:pt x="7099187" y="4197384"/>
                            <a:pt x="6729429" y="4273553"/>
                          </a:cubicBezTo>
                          <a:cubicBezTo>
                            <a:pt x="6381200" y="4299920"/>
                            <a:pt x="6388878" y="4243142"/>
                            <a:pt x="6115736" y="4273553"/>
                          </a:cubicBezTo>
                          <a:cubicBezTo>
                            <a:pt x="5790969" y="4251332"/>
                            <a:pt x="5579214" y="4191705"/>
                            <a:pt x="5232018" y="4273553"/>
                          </a:cubicBezTo>
                          <a:cubicBezTo>
                            <a:pt x="4807351" y="4314595"/>
                            <a:pt x="4974581" y="4241996"/>
                            <a:pt x="4888350" y="4273553"/>
                          </a:cubicBezTo>
                          <a:cubicBezTo>
                            <a:pt x="4782550" y="4281558"/>
                            <a:pt x="4396033" y="4247877"/>
                            <a:pt x="4139644" y="4273553"/>
                          </a:cubicBezTo>
                          <a:cubicBezTo>
                            <a:pt x="3933918" y="4293920"/>
                            <a:pt x="3873084" y="4231966"/>
                            <a:pt x="3660963" y="4273553"/>
                          </a:cubicBezTo>
                          <a:cubicBezTo>
                            <a:pt x="3460502" y="4319777"/>
                            <a:pt x="3197093" y="4243710"/>
                            <a:pt x="2912258" y="4273553"/>
                          </a:cubicBezTo>
                          <a:cubicBezTo>
                            <a:pt x="2639813" y="4290435"/>
                            <a:pt x="2392041" y="4291569"/>
                            <a:pt x="2163552" y="4273553"/>
                          </a:cubicBezTo>
                          <a:cubicBezTo>
                            <a:pt x="1903217" y="4304156"/>
                            <a:pt x="2035175" y="4267441"/>
                            <a:pt x="1954896" y="4273553"/>
                          </a:cubicBezTo>
                          <a:cubicBezTo>
                            <a:pt x="1902375" y="4265732"/>
                            <a:pt x="1611778" y="4233768"/>
                            <a:pt x="1476216" y="4273553"/>
                          </a:cubicBezTo>
                          <a:cubicBezTo>
                            <a:pt x="1316521" y="4325511"/>
                            <a:pt x="1164443" y="4245440"/>
                            <a:pt x="997535" y="4273553"/>
                          </a:cubicBezTo>
                          <a:cubicBezTo>
                            <a:pt x="856838" y="4302611"/>
                            <a:pt x="685681" y="4231622"/>
                            <a:pt x="383842" y="4273553"/>
                          </a:cubicBezTo>
                          <a:cubicBezTo>
                            <a:pt x="190724" y="4319411"/>
                            <a:pt x="86339" y="4093993"/>
                            <a:pt x="0" y="3943762"/>
                          </a:cubicBezTo>
                          <a:cubicBezTo>
                            <a:pt x="-17582" y="3699509"/>
                            <a:pt x="7833" y="3609311"/>
                            <a:pt x="0" y="3391340"/>
                          </a:cubicBezTo>
                          <a:cubicBezTo>
                            <a:pt x="-18809" y="3171884"/>
                            <a:pt x="15231" y="3187807"/>
                            <a:pt x="0" y="2983478"/>
                          </a:cubicBezTo>
                          <a:cubicBezTo>
                            <a:pt x="-8644" y="2792500"/>
                            <a:pt x="14926" y="2736017"/>
                            <a:pt x="0" y="2539476"/>
                          </a:cubicBezTo>
                          <a:cubicBezTo>
                            <a:pt x="-16524" y="2336592"/>
                            <a:pt x="43559" y="2190068"/>
                            <a:pt x="0" y="1987054"/>
                          </a:cubicBezTo>
                          <a:cubicBezTo>
                            <a:pt x="-48972" y="1773469"/>
                            <a:pt x="52180" y="1746558"/>
                            <a:pt x="0" y="1579191"/>
                          </a:cubicBezTo>
                          <a:cubicBezTo>
                            <a:pt x="-38470" y="1397400"/>
                            <a:pt x="59428" y="1287238"/>
                            <a:pt x="0" y="1062910"/>
                          </a:cubicBezTo>
                          <a:cubicBezTo>
                            <a:pt x="-66704" y="853503"/>
                            <a:pt x="80675" y="726667"/>
                            <a:pt x="0" y="329790"/>
                          </a:cubicBezTo>
                          <a:close/>
                        </a:path>
                        <a:path w="14268934" h="4273553" fill="none" stroke="0" extrusionOk="0">
                          <a:moveTo>
                            <a:pt x="0" y="329790"/>
                          </a:moveTo>
                          <a:cubicBezTo>
                            <a:pt x="14720" y="103310"/>
                            <a:pt x="126062" y="46971"/>
                            <a:pt x="383842" y="0"/>
                          </a:cubicBezTo>
                          <a:cubicBezTo>
                            <a:pt x="551050" y="-18768"/>
                            <a:pt x="643496" y="26815"/>
                            <a:pt x="862523" y="0"/>
                          </a:cubicBezTo>
                          <a:cubicBezTo>
                            <a:pt x="1082137" y="8547"/>
                            <a:pt x="1341594" y="15496"/>
                            <a:pt x="1611228" y="0"/>
                          </a:cubicBezTo>
                          <a:cubicBezTo>
                            <a:pt x="1868913" y="-30219"/>
                            <a:pt x="2037920" y="61236"/>
                            <a:pt x="2359934" y="0"/>
                          </a:cubicBezTo>
                          <a:cubicBezTo>
                            <a:pt x="2646423" y="-33117"/>
                            <a:pt x="2614708" y="18194"/>
                            <a:pt x="2703602" y="0"/>
                          </a:cubicBezTo>
                          <a:cubicBezTo>
                            <a:pt x="2788658" y="-34806"/>
                            <a:pt x="2850006" y="12403"/>
                            <a:pt x="2912258" y="0"/>
                          </a:cubicBezTo>
                          <a:cubicBezTo>
                            <a:pt x="2976247" y="-3923"/>
                            <a:pt x="3366459" y="50146"/>
                            <a:pt x="3525950" y="0"/>
                          </a:cubicBezTo>
                          <a:cubicBezTo>
                            <a:pt x="3744902" y="-55989"/>
                            <a:pt x="3686594" y="20167"/>
                            <a:pt x="3734606" y="0"/>
                          </a:cubicBezTo>
                          <a:cubicBezTo>
                            <a:pt x="3832493" y="-81856"/>
                            <a:pt x="4072240" y="30193"/>
                            <a:pt x="4348300" y="0"/>
                          </a:cubicBezTo>
                          <a:cubicBezTo>
                            <a:pt x="4629974" y="-14266"/>
                            <a:pt x="4915860" y="69524"/>
                            <a:pt x="5232018" y="0"/>
                          </a:cubicBezTo>
                          <a:cubicBezTo>
                            <a:pt x="5529372" y="-74748"/>
                            <a:pt x="5529490" y="24454"/>
                            <a:pt x="5710698" y="0"/>
                          </a:cubicBezTo>
                          <a:cubicBezTo>
                            <a:pt x="5882067" y="-35901"/>
                            <a:pt x="5958077" y="40889"/>
                            <a:pt x="6054366" y="0"/>
                          </a:cubicBezTo>
                          <a:cubicBezTo>
                            <a:pt x="6140304" y="-22786"/>
                            <a:pt x="6729557" y="77315"/>
                            <a:pt x="6938085" y="0"/>
                          </a:cubicBezTo>
                          <a:cubicBezTo>
                            <a:pt x="7192872" y="-69741"/>
                            <a:pt x="7461092" y="84792"/>
                            <a:pt x="7686790" y="0"/>
                          </a:cubicBezTo>
                          <a:cubicBezTo>
                            <a:pt x="7977855" y="-37692"/>
                            <a:pt x="8138345" y="60368"/>
                            <a:pt x="8300483" y="0"/>
                          </a:cubicBezTo>
                          <a:cubicBezTo>
                            <a:pt x="8506852" y="-112851"/>
                            <a:pt x="8816193" y="90825"/>
                            <a:pt x="9049189" y="0"/>
                          </a:cubicBezTo>
                          <a:cubicBezTo>
                            <a:pt x="9337754" y="-40290"/>
                            <a:pt x="9479943" y="25343"/>
                            <a:pt x="9662882" y="0"/>
                          </a:cubicBezTo>
                          <a:cubicBezTo>
                            <a:pt x="9834843" y="-34123"/>
                            <a:pt x="10036679" y="24195"/>
                            <a:pt x="10141563" y="0"/>
                          </a:cubicBezTo>
                          <a:cubicBezTo>
                            <a:pt x="10234866" y="-8873"/>
                            <a:pt x="10584723" y="26844"/>
                            <a:pt x="10890269" y="0"/>
                          </a:cubicBezTo>
                          <a:cubicBezTo>
                            <a:pt x="11129507" y="-18699"/>
                            <a:pt x="11066853" y="35949"/>
                            <a:pt x="11233936" y="0"/>
                          </a:cubicBezTo>
                          <a:cubicBezTo>
                            <a:pt x="11445000" y="-32114"/>
                            <a:pt x="11640396" y="71743"/>
                            <a:pt x="12117655" y="0"/>
                          </a:cubicBezTo>
                          <a:cubicBezTo>
                            <a:pt x="12541108" y="-23645"/>
                            <a:pt x="12638419" y="60192"/>
                            <a:pt x="13001372" y="0"/>
                          </a:cubicBezTo>
                          <a:cubicBezTo>
                            <a:pt x="13365366" y="-33642"/>
                            <a:pt x="13666361" y="58994"/>
                            <a:pt x="13885091" y="0"/>
                          </a:cubicBezTo>
                          <a:cubicBezTo>
                            <a:pt x="14028279" y="-7168"/>
                            <a:pt x="14263191" y="174305"/>
                            <a:pt x="14268933" y="329790"/>
                          </a:cubicBezTo>
                          <a:cubicBezTo>
                            <a:pt x="14337170" y="528238"/>
                            <a:pt x="14196224" y="617287"/>
                            <a:pt x="14268933" y="809932"/>
                          </a:cubicBezTo>
                          <a:cubicBezTo>
                            <a:pt x="14342753" y="1020179"/>
                            <a:pt x="14231397" y="1162017"/>
                            <a:pt x="14268933" y="1290074"/>
                          </a:cubicBezTo>
                          <a:cubicBezTo>
                            <a:pt x="14311803" y="1402843"/>
                            <a:pt x="14242981" y="1619215"/>
                            <a:pt x="14268933" y="1734076"/>
                          </a:cubicBezTo>
                          <a:cubicBezTo>
                            <a:pt x="14293920" y="1886640"/>
                            <a:pt x="14190671" y="2047546"/>
                            <a:pt x="14268933" y="2286498"/>
                          </a:cubicBezTo>
                          <a:cubicBezTo>
                            <a:pt x="14329004" y="2534462"/>
                            <a:pt x="14237709" y="2601647"/>
                            <a:pt x="14268933" y="2766640"/>
                          </a:cubicBezTo>
                          <a:cubicBezTo>
                            <a:pt x="14305323" y="2943289"/>
                            <a:pt x="14259225" y="3039639"/>
                            <a:pt x="14268933" y="3210642"/>
                          </a:cubicBezTo>
                          <a:cubicBezTo>
                            <a:pt x="14337305" y="3352692"/>
                            <a:pt x="14151761" y="3771748"/>
                            <a:pt x="14268933" y="3943762"/>
                          </a:cubicBezTo>
                          <a:cubicBezTo>
                            <a:pt x="14262614" y="4138866"/>
                            <a:pt x="14073969" y="4350005"/>
                            <a:pt x="13885091" y="4273553"/>
                          </a:cubicBezTo>
                          <a:cubicBezTo>
                            <a:pt x="13790201" y="4252049"/>
                            <a:pt x="13596521" y="4270418"/>
                            <a:pt x="13406410" y="4273553"/>
                          </a:cubicBezTo>
                          <a:cubicBezTo>
                            <a:pt x="13194558" y="4286428"/>
                            <a:pt x="13130207" y="4235539"/>
                            <a:pt x="13062742" y="4273553"/>
                          </a:cubicBezTo>
                          <a:cubicBezTo>
                            <a:pt x="12981165" y="4334408"/>
                            <a:pt x="12389478" y="4163755"/>
                            <a:pt x="12179024" y="4273553"/>
                          </a:cubicBezTo>
                          <a:cubicBezTo>
                            <a:pt x="11937814" y="4317783"/>
                            <a:pt x="12063977" y="4270965"/>
                            <a:pt x="11970369" y="4273553"/>
                          </a:cubicBezTo>
                          <a:cubicBezTo>
                            <a:pt x="11880756" y="4281604"/>
                            <a:pt x="11826500" y="4261980"/>
                            <a:pt x="11761713" y="4273553"/>
                          </a:cubicBezTo>
                          <a:cubicBezTo>
                            <a:pt x="11796590" y="4217880"/>
                            <a:pt x="11411676" y="4215232"/>
                            <a:pt x="10877994" y="4273553"/>
                          </a:cubicBezTo>
                          <a:cubicBezTo>
                            <a:pt x="10464799" y="4256000"/>
                            <a:pt x="10334604" y="4260435"/>
                            <a:pt x="9994277" y="4273553"/>
                          </a:cubicBezTo>
                          <a:cubicBezTo>
                            <a:pt x="9657629" y="4296349"/>
                            <a:pt x="9590881" y="4189437"/>
                            <a:pt x="9245571" y="4273553"/>
                          </a:cubicBezTo>
                          <a:cubicBezTo>
                            <a:pt x="8887405" y="4349829"/>
                            <a:pt x="8677075" y="4185169"/>
                            <a:pt x="8496865" y="4273553"/>
                          </a:cubicBezTo>
                          <a:cubicBezTo>
                            <a:pt x="8301367" y="4351759"/>
                            <a:pt x="8365603" y="4250019"/>
                            <a:pt x="8288210" y="4273553"/>
                          </a:cubicBezTo>
                          <a:cubicBezTo>
                            <a:pt x="8206911" y="4289502"/>
                            <a:pt x="8169411" y="4244403"/>
                            <a:pt x="8079554" y="4273553"/>
                          </a:cubicBezTo>
                          <a:cubicBezTo>
                            <a:pt x="7973357" y="4318201"/>
                            <a:pt x="7767163" y="4263175"/>
                            <a:pt x="7600873" y="4273553"/>
                          </a:cubicBezTo>
                          <a:cubicBezTo>
                            <a:pt x="7426173" y="4287860"/>
                            <a:pt x="6896844" y="4193306"/>
                            <a:pt x="6717156" y="4273553"/>
                          </a:cubicBezTo>
                          <a:cubicBezTo>
                            <a:pt x="6529452" y="4282041"/>
                            <a:pt x="6357268" y="4226462"/>
                            <a:pt x="5968450" y="4273553"/>
                          </a:cubicBezTo>
                          <a:cubicBezTo>
                            <a:pt x="5651162" y="4342702"/>
                            <a:pt x="5344433" y="4222832"/>
                            <a:pt x="5084732" y="4273553"/>
                          </a:cubicBezTo>
                          <a:cubicBezTo>
                            <a:pt x="4792876" y="4330006"/>
                            <a:pt x="4558798" y="4212004"/>
                            <a:pt x="4336026" y="4273553"/>
                          </a:cubicBezTo>
                          <a:cubicBezTo>
                            <a:pt x="4186349" y="4293685"/>
                            <a:pt x="3647288" y="4199120"/>
                            <a:pt x="3452307" y="4273553"/>
                          </a:cubicBezTo>
                          <a:cubicBezTo>
                            <a:pt x="3245273" y="4362143"/>
                            <a:pt x="3044367" y="4263840"/>
                            <a:pt x="2838615" y="4273553"/>
                          </a:cubicBezTo>
                          <a:cubicBezTo>
                            <a:pt x="2666703" y="4288563"/>
                            <a:pt x="2472997" y="4251179"/>
                            <a:pt x="2359934" y="4273553"/>
                          </a:cubicBezTo>
                          <a:cubicBezTo>
                            <a:pt x="2236713" y="4276645"/>
                            <a:pt x="2224180" y="4249269"/>
                            <a:pt x="2151278" y="4273553"/>
                          </a:cubicBezTo>
                          <a:cubicBezTo>
                            <a:pt x="2075165" y="4299384"/>
                            <a:pt x="2053102" y="4262556"/>
                            <a:pt x="1942623" y="4273553"/>
                          </a:cubicBezTo>
                          <a:cubicBezTo>
                            <a:pt x="1825077" y="4313913"/>
                            <a:pt x="1605470" y="4216325"/>
                            <a:pt x="1328929" y="4273553"/>
                          </a:cubicBezTo>
                          <a:cubicBezTo>
                            <a:pt x="1048301" y="4271072"/>
                            <a:pt x="564099" y="4285541"/>
                            <a:pt x="383842" y="4273553"/>
                          </a:cubicBezTo>
                          <a:cubicBezTo>
                            <a:pt x="218534" y="4253065"/>
                            <a:pt x="-53868" y="4093195"/>
                            <a:pt x="0" y="3943762"/>
                          </a:cubicBezTo>
                          <a:cubicBezTo>
                            <a:pt x="-2786" y="3742497"/>
                            <a:pt x="24060" y="3581324"/>
                            <a:pt x="0" y="3355201"/>
                          </a:cubicBezTo>
                          <a:cubicBezTo>
                            <a:pt x="-29020" y="3145209"/>
                            <a:pt x="7175" y="3078208"/>
                            <a:pt x="0" y="2911198"/>
                          </a:cubicBezTo>
                          <a:cubicBezTo>
                            <a:pt x="-16271" y="2753903"/>
                            <a:pt x="7503" y="2666965"/>
                            <a:pt x="0" y="2503336"/>
                          </a:cubicBezTo>
                          <a:cubicBezTo>
                            <a:pt x="-33089" y="2337204"/>
                            <a:pt x="1354" y="2111305"/>
                            <a:pt x="0" y="1987054"/>
                          </a:cubicBezTo>
                          <a:cubicBezTo>
                            <a:pt x="41355" y="1869072"/>
                            <a:pt x="56889" y="1616328"/>
                            <a:pt x="0" y="1398493"/>
                          </a:cubicBezTo>
                          <a:cubicBezTo>
                            <a:pt x="-48051" y="1114769"/>
                            <a:pt x="48625" y="1120714"/>
                            <a:pt x="0" y="990630"/>
                          </a:cubicBezTo>
                          <a:cubicBezTo>
                            <a:pt x="-90623" y="825871"/>
                            <a:pt x="28597" y="601203"/>
                            <a:pt x="0" y="32979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5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63AF2EA8-D85D-4DC1-B3EC-773EC49E9B80}"/>
                </a:ext>
              </a:extLst>
            </p:cNvPr>
            <p:cNvSpPr txBox="1"/>
            <p:nvPr/>
          </p:nvSpPr>
          <p:spPr>
            <a:xfrm>
              <a:off x="429879" y="2070339"/>
              <a:ext cx="6662614" cy="1892826"/>
            </a:xfrm>
            <a:prstGeom prst="rect">
              <a:avLst/>
            </a:prstGeom>
            <a:noFill/>
            <a:ln>
              <a:noFill/>
            </a:ln>
          </p:spPr>
          <p:txBody>
            <a:bodyPr wrap="square" rtlCol="0">
              <a:spAutoFit/>
            </a:bodyPr>
            <a:lstStyle/>
            <a:p>
              <a:pPr marL="0" marR="0" lvl="0" indent="0" algn="just" defTabSz="18288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Người Tây Nguyên yêu ca hát nên cuộc sống ở Tây Nguyên luôn sôi động, vui tươi, người Tây Nguyên luôn yêu đời, yêu cuộc sống.</a:t>
              </a:r>
              <a:endParaRPr kumimoji="0" lang="en-US" sz="6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37222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4">
            <a:extLst>
              <a:ext uri="{FF2B5EF4-FFF2-40B4-BE49-F238E27FC236}">
                <a16:creationId xmlns:a16="http://schemas.microsoft.com/office/drawing/2014/main" id="{32B33763-402B-CE92-14E3-E8E7E21D9498}"/>
              </a:ext>
            </a:extLst>
          </p:cNvPr>
          <p:cNvSpPr/>
          <p:nvPr/>
        </p:nvSpPr>
        <p:spPr>
          <a:xfrm>
            <a:off x="5410200" y="3695700"/>
            <a:ext cx="12039600" cy="5749830"/>
          </a:xfrm>
          <a:custGeom>
            <a:avLst/>
            <a:gdLst>
              <a:gd name="connsiteX0" fmla="*/ 0 w 8843938"/>
              <a:gd name="connsiteY0" fmla="*/ 958324 h 5749830"/>
              <a:gd name="connsiteX1" fmla="*/ 958324 w 8843938"/>
              <a:gd name="connsiteY1" fmla="*/ 0 h 5749830"/>
              <a:gd name="connsiteX2" fmla="*/ 7885614 w 8843938"/>
              <a:gd name="connsiteY2" fmla="*/ 0 h 5749830"/>
              <a:gd name="connsiteX3" fmla="*/ 8843938 w 8843938"/>
              <a:gd name="connsiteY3" fmla="*/ 958324 h 5749830"/>
              <a:gd name="connsiteX4" fmla="*/ 8843938 w 8843938"/>
              <a:gd name="connsiteY4" fmla="*/ 4791506 h 5749830"/>
              <a:gd name="connsiteX5" fmla="*/ 7885614 w 8843938"/>
              <a:gd name="connsiteY5" fmla="*/ 5749830 h 5749830"/>
              <a:gd name="connsiteX6" fmla="*/ 958324 w 8843938"/>
              <a:gd name="connsiteY6" fmla="*/ 5749830 h 5749830"/>
              <a:gd name="connsiteX7" fmla="*/ 0 w 8843938"/>
              <a:gd name="connsiteY7" fmla="*/ 4791506 h 5749830"/>
              <a:gd name="connsiteX8" fmla="*/ 0 w 8843938"/>
              <a:gd name="connsiteY8" fmla="*/ 958324 h 57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3938" h="5749830" fill="none" extrusionOk="0">
                <a:moveTo>
                  <a:pt x="0" y="958324"/>
                </a:moveTo>
                <a:cubicBezTo>
                  <a:pt x="6254" y="338704"/>
                  <a:pt x="443453" y="-5362"/>
                  <a:pt x="958324" y="0"/>
                </a:cubicBezTo>
                <a:cubicBezTo>
                  <a:pt x="1934259" y="-55486"/>
                  <a:pt x="5530782" y="165853"/>
                  <a:pt x="7885614" y="0"/>
                </a:cubicBezTo>
                <a:cubicBezTo>
                  <a:pt x="8437554" y="-15003"/>
                  <a:pt x="8934480" y="424555"/>
                  <a:pt x="8843938" y="958324"/>
                </a:cubicBezTo>
                <a:cubicBezTo>
                  <a:pt x="8918970" y="2668504"/>
                  <a:pt x="8745749" y="4303257"/>
                  <a:pt x="8843938" y="4791506"/>
                </a:cubicBezTo>
                <a:cubicBezTo>
                  <a:pt x="8852185" y="5334520"/>
                  <a:pt x="8399684" y="5722557"/>
                  <a:pt x="7885614" y="5749830"/>
                </a:cubicBezTo>
                <a:cubicBezTo>
                  <a:pt x="5312142" y="5656375"/>
                  <a:pt x="2671906" y="5814582"/>
                  <a:pt x="958324" y="5749830"/>
                </a:cubicBezTo>
                <a:cubicBezTo>
                  <a:pt x="387865" y="5672832"/>
                  <a:pt x="-13785" y="5348093"/>
                  <a:pt x="0" y="4791506"/>
                </a:cubicBezTo>
                <a:cubicBezTo>
                  <a:pt x="151805" y="2976189"/>
                  <a:pt x="-78664" y="1905263"/>
                  <a:pt x="0" y="958324"/>
                </a:cubicBezTo>
                <a:close/>
              </a:path>
              <a:path w="8843938" h="5749830" stroke="0" extrusionOk="0">
                <a:moveTo>
                  <a:pt x="0" y="958324"/>
                </a:moveTo>
                <a:cubicBezTo>
                  <a:pt x="11761" y="409488"/>
                  <a:pt x="445176" y="11801"/>
                  <a:pt x="958324" y="0"/>
                </a:cubicBezTo>
                <a:cubicBezTo>
                  <a:pt x="3034311" y="-8015"/>
                  <a:pt x="5378327" y="-157793"/>
                  <a:pt x="7885614" y="0"/>
                </a:cubicBezTo>
                <a:cubicBezTo>
                  <a:pt x="8363119" y="-69130"/>
                  <a:pt x="8819771" y="478376"/>
                  <a:pt x="8843938" y="958324"/>
                </a:cubicBezTo>
                <a:cubicBezTo>
                  <a:pt x="8760788" y="1682996"/>
                  <a:pt x="8791203" y="4175049"/>
                  <a:pt x="8843938" y="4791506"/>
                </a:cubicBezTo>
                <a:cubicBezTo>
                  <a:pt x="8886019" y="5361116"/>
                  <a:pt x="8405488" y="5746995"/>
                  <a:pt x="7885614" y="5749830"/>
                </a:cubicBezTo>
                <a:cubicBezTo>
                  <a:pt x="5961119" y="5738525"/>
                  <a:pt x="4021385" y="5684392"/>
                  <a:pt x="958324" y="5749830"/>
                </a:cubicBezTo>
                <a:cubicBezTo>
                  <a:pt x="421558" y="5661918"/>
                  <a:pt x="68219" y="5301873"/>
                  <a:pt x="0" y="4791506"/>
                </a:cubicBezTo>
                <a:cubicBezTo>
                  <a:pt x="-119429" y="3393724"/>
                  <a:pt x="-124321" y="1949980"/>
                  <a:pt x="0" y="958324"/>
                </a:cubicBezTo>
                <a:close/>
              </a:path>
            </a:pathLst>
          </a:custGeom>
          <a:ln w="38100">
            <a:solidFill>
              <a:srgbClr val="7030A0"/>
            </a:solidFill>
            <a:extLst>
              <a:ext uri="{C807C97D-BFC1-408E-A445-0C87EB9F89A2}">
                <ask:lineSketchStyleProps xmlns:ask="http://schemas.microsoft.com/office/drawing/2018/sketchyshapes" xmlns="" sd="2829682759">
                  <a:custGeom>
                    <a:avLst/>
                    <a:gdLst>
                      <a:gd name="connsiteX0" fmla="*/ 0 w 12039600"/>
                      <a:gd name="connsiteY0" fmla="*/ 958324 h 5749830"/>
                      <a:gd name="connsiteX1" fmla="*/ 958324 w 12039600"/>
                      <a:gd name="connsiteY1" fmla="*/ 0 h 5749830"/>
                      <a:gd name="connsiteX2" fmla="*/ 11081276 w 12039600"/>
                      <a:gd name="connsiteY2" fmla="*/ 0 h 5749830"/>
                      <a:gd name="connsiteX3" fmla="*/ 12039600 w 12039600"/>
                      <a:gd name="connsiteY3" fmla="*/ 958324 h 5749830"/>
                      <a:gd name="connsiteX4" fmla="*/ 12039600 w 12039600"/>
                      <a:gd name="connsiteY4" fmla="*/ 4791506 h 5749830"/>
                      <a:gd name="connsiteX5" fmla="*/ 11081276 w 12039600"/>
                      <a:gd name="connsiteY5" fmla="*/ 5749830 h 5749830"/>
                      <a:gd name="connsiteX6" fmla="*/ 958324 w 12039600"/>
                      <a:gd name="connsiteY6" fmla="*/ 5749830 h 5749830"/>
                      <a:gd name="connsiteX7" fmla="*/ 0 w 12039600"/>
                      <a:gd name="connsiteY7" fmla="*/ 4791506 h 5749830"/>
                      <a:gd name="connsiteX8" fmla="*/ 0 w 12039600"/>
                      <a:gd name="connsiteY8" fmla="*/ 958324 h 57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9600" h="5749830" fill="none" extrusionOk="0">
                        <a:moveTo>
                          <a:pt x="0" y="958324"/>
                        </a:moveTo>
                        <a:cubicBezTo>
                          <a:pt x="6254" y="338704"/>
                          <a:pt x="443453" y="-5362"/>
                          <a:pt x="958324" y="0"/>
                        </a:cubicBezTo>
                        <a:cubicBezTo>
                          <a:pt x="5472858" y="-55486"/>
                          <a:pt x="7981325" y="165853"/>
                          <a:pt x="11081276" y="0"/>
                        </a:cubicBezTo>
                        <a:cubicBezTo>
                          <a:pt x="11633216" y="-15003"/>
                          <a:pt x="12130142" y="424555"/>
                          <a:pt x="12039600" y="958324"/>
                        </a:cubicBezTo>
                        <a:cubicBezTo>
                          <a:pt x="12114632" y="2668504"/>
                          <a:pt x="11941411" y="4303257"/>
                          <a:pt x="12039600" y="4791506"/>
                        </a:cubicBezTo>
                        <a:cubicBezTo>
                          <a:pt x="12047847" y="5334520"/>
                          <a:pt x="11595346" y="5722557"/>
                          <a:pt x="11081276" y="5749830"/>
                        </a:cubicBezTo>
                        <a:cubicBezTo>
                          <a:pt x="8787880" y="5656375"/>
                          <a:pt x="5659230" y="5814582"/>
                          <a:pt x="958324" y="5749830"/>
                        </a:cubicBezTo>
                        <a:cubicBezTo>
                          <a:pt x="387865" y="5672832"/>
                          <a:pt x="-13785" y="5348093"/>
                          <a:pt x="0" y="4791506"/>
                        </a:cubicBezTo>
                        <a:cubicBezTo>
                          <a:pt x="151805" y="2976189"/>
                          <a:pt x="-78664" y="1905263"/>
                          <a:pt x="0" y="958324"/>
                        </a:cubicBezTo>
                        <a:close/>
                      </a:path>
                      <a:path w="12039600" h="5749830" stroke="0" extrusionOk="0">
                        <a:moveTo>
                          <a:pt x="0" y="958324"/>
                        </a:moveTo>
                        <a:cubicBezTo>
                          <a:pt x="11761" y="409488"/>
                          <a:pt x="445176" y="11801"/>
                          <a:pt x="958324" y="0"/>
                        </a:cubicBezTo>
                        <a:cubicBezTo>
                          <a:pt x="5887834" y="-8015"/>
                          <a:pt x="9397280" y="-157793"/>
                          <a:pt x="11081276" y="0"/>
                        </a:cubicBezTo>
                        <a:cubicBezTo>
                          <a:pt x="11558781" y="-69130"/>
                          <a:pt x="12015433" y="478376"/>
                          <a:pt x="12039600" y="958324"/>
                        </a:cubicBezTo>
                        <a:cubicBezTo>
                          <a:pt x="11956450" y="1682996"/>
                          <a:pt x="11986865" y="4175049"/>
                          <a:pt x="12039600" y="4791506"/>
                        </a:cubicBezTo>
                        <a:cubicBezTo>
                          <a:pt x="12081681" y="5361116"/>
                          <a:pt x="11601150" y="5746995"/>
                          <a:pt x="11081276" y="5749830"/>
                        </a:cubicBezTo>
                        <a:cubicBezTo>
                          <a:pt x="6524089" y="5738525"/>
                          <a:pt x="5325849" y="5684392"/>
                          <a:pt x="958324" y="5749830"/>
                        </a:cubicBezTo>
                        <a:cubicBezTo>
                          <a:pt x="421558" y="5661918"/>
                          <a:pt x="68219" y="5301873"/>
                          <a:pt x="0" y="4791506"/>
                        </a:cubicBezTo>
                        <a:cubicBezTo>
                          <a:pt x="-119429" y="3393724"/>
                          <a:pt x="-124321" y="1949980"/>
                          <a:pt x="0" y="958324"/>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defTabSz="1828800"/>
            <a:r>
              <a:rPr lang="en-US" sz="5400" b="1" dirty="0" smtClean="0">
                <a:solidFill>
                  <a:srgbClr val="4472C4">
                    <a:lumMod val="50000"/>
                  </a:srgbClr>
                </a:solidFill>
                <a:latin typeface="Calibri"/>
              </a:rPr>
              <a:t>   </a:t>
            </a:r>
            <a:r>
              <a:rPr lang="vi-VN" sz="5400" b="1" dirty="0" smtClean="0">
                <a:solidFill>
                  <a:srgbClr val="4472C4">
                    <a:lumMod val="50000"/>
                  </a:srgbClr>
                </a:solidFill>
                <a:latin typeface="Calibri"/>
              </a:rPr>
              <a:t>Người </a:t>
            </a:r>
            <a:r>
              <a:rPr lang="vi-VN" sz="5400" b="1" dirty="0">
                <a:solidFill>
                  <a:srgbClr val="4472C4">
                    <a:lumMod val="50000"/>
                  </a:srgbClr>
                </a:solidFill>
                <a:latin typeface="Calibri"/>
              </a:rPr>
              <a:t>Tây Nguyên đã tạo ra vẻ đẹp </a:t>
            </a:r>
            <a:r>
              <a:rPr lang="vi-VN" sz="5400" b="1" dirty="0" smtClean="0">
                <a:solidFill>
                  <a:srgbClr val="4472C4">
                    <a:lumMod val="50000"/>
                  </a:srgbClr>
                </a:solidFill>
                <a:latin typeface="Calibri"/>
              </a:rPr>
              <a:t>riêng</a:t>
            </a:r>
            <a:r>
              <a:rPr lang="en-US" sz="5400" b="1" dirty="0" smtClean="0">
                <a:solidFill>
                  <a:srgbClr val="4472C4">
                    <a:lumMod val="50000"/>
                  </a:srgbClr>
                </a:solidFill>
                <a:latin typeface="Calibri"/>
              </a:rPr>
              <a:t> </a:t>
            </a:r>
            <a:r>
              <a:rPr lang="vi-VN" sz="5400" b="1" dirty="0" smtClean="0">
                <a:solidFill>
                  <a:srgbClr val="4472C4">
                    <a:lumMod val="50000"/>
                  </a:srgbClr>
                </a:solidFill>
                <a:latin typeface="Calibri"/>
              </a:rPr>
              <a:t>cho </a:t>
            </a:r>
            <a:r>
              <a:rPr lang="vi-VN" sz="5400" b="1" dirty="0">
                <a:solidFill>
                  <a:srgbClr val="4472C4">
                    <a:lumMod val="50000"/>
                  </a:srgbClr>
                </a:solidFill>
                <a:latin typeface="Calibri"/>
              </a:rPr>
              <a:t>vùng đất Tây Nguyên </a:t>
            </a:r>
            <a:r>
              <a:rPr lang="en-US" sz="5400" b="1" dirty="0" err="1">
                <a:solidFill>
                  <a:srgbClr val="4472C4">
                    <a:lumMod val="50000"/>
                  </a:srgbClr>
                </a:solidFill>
              </a:rPr>
              <a:t>bằng</a:t>
            </a:r>
            <a:r>
              <a:rPr lang="en-US" sz="5400" b="1" dirty="0">
                <a:solidFill>
                  <a:srgbClr val="4472C4">
                    <a:lumMod val="50000"/>
                  </a:srgbClr>
                </a:solidFill>
              </a:rPr>
              <a:t> </a:t>
            </a:r>
            <a:r>
              <a:rPr lang="en-US" sz="5400" b="1" dirty="0" err="1">
                <a:solidFill>
                  <a:srgbClr val="4472C4">
                    <a:lumMod val="50000"/>
                  </a:srgbClr>
                </a:solidFill>
              </a:rPr>
              <a:t>những</a:t>
            </a:r>
            <a:r>
              <a:rPr lang="en-US" sz="5400" b="1" dirty="0">
                <a:solidFill>
                  <a:srgbClr val="4472C4">
                    <a:lumMod val="50000"/>
                  </a:srgbClr>
                </a:solidFill>
              </a:rPr>
              <a:t> </a:t>
            </a:r>
            <a:r>
              <a:rPr lang="en-US" sz="5400" b="1" dirty="0" err="1">
                <a:solidFill>
                  <a:srgbClr val="4472C4">
                    <a:lumMod val="50000"/>
                  </a:srgbClr>
                </a:solidFill>
              </a:rPr>
              <a:t>cung</a:t>
            </a:r>
            <a:r>
              <a:rPr lang="en-US" sz="5400" b="1" dirty="0">
                <a:solidFill>
                  <a:srgbClr val="4472C4">
                    <a:lumMod val="50000"/>
                  </a:srgbClr>
                </a:solidFill>
              </a:rPr>
              <a:t> </a:t>
            </a:r>
            <a:r>
              <a:rPr lang="en-US" sz="5400" b="1" dirty="0" err="1">
                <a:solidFill>
                  <a:srgbClr val="4472C4">
                    <a:lumMod val="50000"/>
                  </a:srgbClr>
                </a:solidFill>
              </a:rPr>
              <a:t>bậc</a:t>
            </a:r>
            <a:r>
              <a:rPr lang="en-US" sz="5400" b="1" dirty="0">
                <a:solidFill>
                  <a:srgbClr val="4472C4">
                    <a:lumMod val="50000"/>
                  </a:srgbClr>
                </a:solidFill>
              </a:rPr>
              <a:t> </a:t>
            </a:r>
            <a:r>
              <a:rPr lang="en-US" sz="5400" b="1" dirty="0" err="1">
                <a:solidFill>
                  <a:srgbClr val="4472C4">
                    <a:lumMod val="50000"/>
                  </a:srgbClr>
                </a:solidFill>
              </a:rPr>
              <a:t>âm</a:t>
            </a:r>
            <a:r>
              <a:rPr lang="en-US" sz="5400" b="1" dirty="0">
                <a:solidFill>
                  <a:srgbClr val="4472C4">
                    <a:lumMod val="50000"/>
                  </a:srgbClr>
                </a:solidFill>
              </a:rPr>
              <a:t> </a:t>
            </a:r>
            <a:r>
              <a:rPr lang="en-US" sz="5400" b="1" dirty="0" err="1">
                <a:solidFill>
                  <a:srgbClr val="4472C4">
                    <a:lumMod val="50000"/>
                  </a:srgbClr>
                </a:solidFill>
              </a:rPr>
              <a:t>thanh</a:t>
            </a:r>
            <a:r>
              <a:rPr lang="en-US" sz="5400" b="1" dirty="0">
                <a:solidFill>
                  <a:srgbClr val="4472C4">
                    <a:lumMod val="50000"/>
                  </a:srgbClr>
                </a:solidFill>
              </a:rPr>
              <a:t> </a:t>
            </a:r>
            <a:r>
              <a:rPr lang="en-US" sz="5400" b="1" dirty="0" err="1">
                <a:solidFill>
                  <a:srgbClr val="4472C4">
                    <a:lumMod val="50000"/>
                  </a:srgbClr>
                </a:solidFill>
              </a:rPr>
              <a:t>của</a:t>
            </a:r>
            <a:r>
              <a:rPr lang="en-US" sz="5400" b="1" dirty="0">
                <a:solidFill>
                  <a:srgbClr val="4472C4">
                    <a:lumMod val="50000"/>
                  </a:srgbClr>
                </a:solidFill>
              </a:rPr>
              <a:t> </a:t>
            </a:r>
            <a:r>
              <a:rPr lang="en-US" sz="5400" b="1" dirty="0" err="1">
                <a:solidFill>
                  <a:srgbClr val="4472C4">
                    <a:lumMod val="50000"/>
                  </a:srgbClr>
                </a:solidFill>
              </a:rPr>
              <a:t>tiếng</a:t>
            </a:r>
            <a:r>
              <a:rPr lang="en-US" sz="5400" b="1" dirty="0">
                <a:solidFill>
                  <a:srgbClr val="4472C4">
                    <a:lumMod val="50000"/>
                  </a:srgbClr>
                </a:solidFill>
              </a:rPr>
              <a:t> </a:t>
            </a:r>
            <a:r>
              <a:rPr lang="en-US" sz="5400" b="1" dirty="0" err="1">
                <a:solidFill>
                  <a:srgbClr val="4472C4">
                    <a:lumMod val="50000"/>
                  </a:srgbClr>
                </a:solidFill>
              </a:rPr>
              <a:t>đàn</a:t>
            </a:r>
            <a:r>
              <a:rPr lang="en-US" sz="5400" b="1" dirty="0">
                <a:solidFill>
                  <a:srgbClr val="4472C4">
                    <a:lumMod val="50000"/>
                  </a:srgbClr>
                </a:solidFill>
              </a:rPr>
              <a:t> </a:t>
            </a:r>
            <a:r>
              <a:rPr lang="vi-VN" sz="5400" b="1" dirty="0">
                <a:solidFill>
                  <a:srgbClr val="002060"/>
                </a:solidFill>
                <a:latin typeface="Calibri"/>
              </a:rPr>
              <a:t>t’rưng</a:t>
            </a:r>
            <a:r>
              <a:rPr lang="vi-VN" sz="5400" b="1" dirty="0">
                <a:solidFill>
                  <a:srgbClr val="4472C4">
                    <a:lumMod val="50000"/>
                  </a:srgbClr>
                </a:solidFill>
                <a:latin typeface="Calibri"/>
              </a:rPr>
              <a:t> từ bao đời nay</a:t>
            </a:r>
            <a:r>
              <a:rPr lang="vi-VN" sz="5400" b="1" dirty="0" smtClean="0">
                <a:solidFill>
                  <a:srgbClr val="4472C4">
                    <a:lumMod val="50000"/>
                  </a:srgbClr>
                </a:solidFill>
                <a:latin typeface="Calibri"/>
              </a:rPr>
              <a:t>.</a:t>
            </a:r>
            <a:endParaRPr lang="en-US" sz="5400" b="1" dirty="0">
              <a:solidFill>
                <a:srgbClr val="4472C4">
                  <a:lumMod val="50000"/>
                </a:srgbClr>
              </a:solidFill>
              <a:latin typeface="Calibri"/>
            </a:endParaRPr>
          </a:p>
        </p:txBody>
      </p:sp>
      <p:pic>
        <p:nvPicPr>
          <p:cNvPr id="3" name="Picture 2">
            <a:extLst>
              <a:ext uri="{FF2B5EF4-FFF2-40B4-BE49-F238E27FC236}">
                <a16:creationId xmlns:a16="http://schemas.microsoft.com/office/drawing/2014/main" id="{9D76644B-7635-D1CF-0CCC-05C06C26A354}"/>
              </a:ext>
            </a:extLst>
          </p:cNvPr>
          <p:cNvPicPr>
            <a:picLocks noChangeAspect="1"/>
          </p:cNvPicPr>
          <p:nvPr/>
        </p:nvPicPr>
        <p:blipFill>
          <a:blip r:embed="rId3"/>
          <a:stretch>
            <a:fillRect/>
          </a:stretch>
        </p:blipFill>
        <p:spPr>
          <a:xfrm>
            <a:off x="5029200" y="1409700"/>
            <a:ext cx="10315326" cy="2962913"/>
          </a:xfrm>
          <a:prstGeom prst="rect">
            <a:avLst/>
          </a:prstGeom>
        </p:spPr>
      </p:pic>
    </p:spTree>
    <p:extLst>
      <p:ext uri="{BB962C8B-B14F-4D97-AF65-F5344CB8AC3E}">
        <p14:creationId xmlns:p14="http://schemas.microsoft.com/office/powerpoint/2010/main" val="125572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1" descr="Ảnh có chứa văn bản, búp bê, mẫu họa&#10;&#10;Mô tả được tạo tự động">
            <a:extLst>
              <a:ext uri="{FF2B5EF4-FFF2-40B4-BE49-F238E27FC236}">
                <a16:creationId xmlns:a16="http://schemas.microsoft.com/office/drawing/2014/main" id="{28FF066F-7B75-1E3D-65C8-1D37FD87EEC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18190" y1="18993" x2="24511" y2="51617"/>
                        <a14:foregroundMark x1="38518" y1="54564" x2="39541" y2="44249"/>
                        <a14:foregroundMark x1="39541" y1="44249" x2="45089" y2="47401"/>
                        <a14:foregroundMark x1="45089" y1="47401" x2="45248" y2="47933"/>
                        <a14:foregroundMark x1="68690" y1="42325" x2="69350" y2="45722"/>
                      </a14:backgroundRemoval>
                    </a14:imgEffect>
                  </a14:imgLayer>
                </a14:imgProps>
              </a:ext>
              <a:ext uri="{28A0092B-C50C-407E-A947-70E740481C1C}">
                <a14:useLocalDpi xmlns:a14="http://schemas.microsoft.com/office/drawing/2010/main" val="0"/>
              </a:ext>
            </a:extLst>
          </a:blip>
          <a:srcRect l="51155" t="-1623" r="6506" b="1623"/>
          <a:stretch/>
        </p:blipFill>
        <p:spPr>
          <a:xfrm>
            <a:off x="11902189" y="2692068"/>
            <a:ext cx="6550702" cy="8595840"/>
          </a:xfrm>
          <a:prstGeom prst="rect">
            <a:avLst/>
          </a:prstGeom>
        </p:spPr>
      </p:pic>
      <p:pic>
        <p:nvPicPr>
          <p:cNvPr id="3" name="Hình ảnh 20" descr="Ảnh có chứa văn bản, búp bê, mẫu họa&#10;&#10;Mô tả được tạo tự động">
            <a:extLst>
              <a:ext uri="{FF2B5EF4-FFF2-40B4-BE49-F238E27FC236}">
                <a16:creationId xmlns:a16="http://schemas.microsoft.com/office/drawing/2014/main" id="{B62BCC16-D56D-C1FE-92E3-52C7DEE395A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18190" y1="18993" x2="24511" y2="51617"/>
                        <a14:foregroundMark x1="38518" y1="54564" x2="39541" y2="44249"/>
                        <a14:foregroundMark x1="39541" y1="44249" x2="45089" y2="47401"/>
                        <a14:foregroundMark x1="45089" y1="47401" x2="45248" y2="47933"/>
                        <a14:foregroundMark x1="68690" y1="42325" x2="69350" y2="45722"/>
                      </a14:backgroundRemoval>
                    </a14:imgEffect>
                  </a14:imgLayer>
                </a14:imgProps>
              </a:ext>
              <a:ext uri="{28A0092B-C50C-407E-A947-70E740481C1C}">
                <a14:useLocalDpi xmlns:a14="http://schemas.microsoft.com/office/drawing/2010/main" val="0"/>
              </a:ext>
            </a:extLst>
          </a:blip>
          <a:srcRect r="49426"/>
          <a:stretch/>
        </p:blipFill>
        <p:spPr>
          <a:xfrm>
            <a:off x="-689550" y="2871952"/>
            <a:ext cx="7824868" cy="8595840"/>
          </a:xfrm>
          <a:prstGeom prst="rect">
            <a:avLst/>
          </a:prstGeom>
        </p:spPr>
      </p:pic>
      <p:pic>
        <p:nvPicPr>
          <p:cNvPr id="4" name="Picture 3">
            <a:extLst>
              <a:ext uri="{FF2B5EF4-FFF2-40B4-BE49-F238E27FC236}">
                <a16:creationId xmlns:a16="http://schemas.microsoft.com/office/drawing/2014/main" id="{41952082-AF31-9FD9-D72B-5EA3BCB2E9F8}"/>
              </a:ext>
            </a:extLst>
          </p:cNvPr>
          <p:cNvPicPr>
            <a:picLocks noChangeAspect="1"/>
          </p:cNvPicPr>
          <p:nvPr/>
        </p:nvPicPr>
        <p:blipFill>
          <a:blip r:embed="rId4"/>
          <a:stretch>
            <a:fillRect/>
          </a:stretch>
        </p:blipFill>
        <p:spPr>
          <a:xfrm>
            <a:off x="3276600" y="1714500"/>
            <a:ext cx="11991871" cy="2127688"/>
          </a:xfrm>
          <a:prstGeom prst="rect">
            <a:avLst/>
          </a:prstGeom>
        </p:spPr>
      </p:pic>
    </p:spTree>
    <p:extLst>
      <p:ext uri="{BB962C8B-B14F-4D97-AF65-F5344CB8AC3E}">
        <p14:creationId xmlns:p14="http://schemas.microsoft.com/office/powerpoint/2010/main" val="376279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3">
            <a:extLst>
              <a:ext uri="{FF2B5EF4-FFF2-40B4-BE49-F238E27FC236}">
                <a16:creationId xmlns:a16="http://schemas.microsoft.com/office/drawing/2014/main" id="{0E716240-F0BB-3BD4-93E0-3070FB73ED6D}"/>
              </a:ext>
            </a:extLst>
          </p:cNvPr>
          <p:cNvSpPr txBox="1"/>
          <p:nvPr/>
        </p:nvSpPr>
        <p:spPr>
          <a:xfrm rot="20836385">
            <a:off x="38033" y="2563098"/>
            <a:ext cx="7997126" cy="3046988"/>
          </a:xfrm>
          <a:prstGeom prst="rect">
            <a:avLst/>
          </a:prstGeom>
          <a:noFill/>
        </p:spPr>
        <p:txBody>
          <a:bodyPr wrap="square" rtlCol="0">
            <a:spAutoFit/>
          </a:bodyPr>
          <a:lstStyle/>
          <a:p>
            <a:pPr algn="ctr" defTabSz="1828800">
              <a:defRPr/>
            </a:pPr>
            <a:r>
              <a:rPr lang="en-US" sz="9600">
                <a:solidFill>
                  <a:srgbClr val="44546A">
                    <a:lumMod val="20000"/>
                    <a:lumOff val="80000"/>
                  </a:srgbClr>
                </a:solidFill>
                <a:latin typeface="SVN-Poky's" panose="020B0606040200020203" pitchFamily="34" charset="0"/>
              </a:rPr>
              <a:t>Luyện đọc trong nhóm</a:t>
            </a:r>
          </a:p>
        </p:txBody>
      </p:sp>
      <p:grpSp>
        <p:nvGrpSpPr>
          <p:cNvPr id="3" name="Group 2">
            <a:extLst>
              <a:ext uri="{FF2B5EF4-FFF2-40B4-BE49-F238E27FC236}">
                <a16:creationId xmlns:a16="http://schemas.microsoft.com/office/drawing/2014/main" id="{507B80FB-50B3-45A3-8A5E-0922257D4DCE}"/>
              </a:ext>
            </a:extLst>
          </p:cNvPr>
          <p:cNvGrpSpPr/>
          <p:nvPr/>
        </p:nvGrpSpPr>
        <p:grpSpPr>
          <a:xfrm>
            <a:off x="7791146" y="4675556"/>
            <a:ext cx="10027932" cy="4823996"/>
            <a:chOff x="2301235" y="2524394"/>
            <a:chExt cx="5013966" cy="2411998"/>
          </a:xfrm>
        </p:grpSpPr>
        <p:sp>
          <p:nvSpPr>
            <p:cNvPr id="4" name="Rectangle: Rounded Corners 9">
              <a:extLst>
                <a:ext uri="{FF2B5EF4-FFF2-40B4-BE49-F238E27FC236}">
                  <a16:creationId xmlns:a16="http://schemas.microsoft.com/office/drawing/2014/main" id="{8B1B638D-0617-4B5C-BBA9-A7F0257C04DF}"/>
                </a:ext>
              </a:extLst>
            </p:cNvPr>
            <p:cNvSpPr/>
            <p:nvPr/>
          </p:nvSpPr>
          <p:spPr>
            <a:xfrm>
              <a:off x="2301235" y="2524394"/>
              <a:ext cx="5013966" cy="2411998"/>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sz="3600">
                <a:solidFill>
                  <a:prstClr val="white"/>
                </a:solidFill>
                <a:latin typeface="Calibri"/>
              </a:endParaRPr>
            </a:p>
          </p:txBody>
        </p:sp>
        <p:pic>
          <p:nvPicPr>
            <p:cNvPr id="5" name="Picture 4">
              <a:extLst>
                <a:ext uri="{FF2B5EF4-FFF2-40B4-BE49-F238E27FC236}">
                  <a16:creationId xmlns:a16="http://schemas.microsoft.com/office/drawing/2014/main" id="{0F1FE35D-F260-4F2E-AD54-33EBFE15E1C6}"/>
                </a:ext>
              </a:extLst>
            </p:cNvPr>
            <p:cNvPicPr>
              <a:picLocks noChangeAspect="1"/>
            </p:cNvPicPr>
            <p:nvPr/>
          </p:nvPicPr>
          <p:blipFill>
            <a:blip r:embed="rId2"/>
            <a:stretch>
              <a:fillRect/>
            </a:stretch>
          </p:blipFill>
          <p:spPr>
            <a:xfrm>
              <a:off x="2510493" y="2571750"/>
              <a:ext cx="4531169" cy="2279612"/>
            </a:xfrm>
            <a:prstGeom prst="rect">
              <a:avLst/>
            </a:prstGeom>
            <a:noFill/>
          </p:spPr>
        </p:pic>
      </p:grpSp>
    </p:spTree>
    <p:extLst>
      <p:ext uri="{BB962C8B-B14F-4D97-AF65-F5344CB8AC3E}">
        <p14:creationId xmlns:p14="http://schemas.microsoft.com/office/powerpoint/2010/main" val="232777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
                                        </p:tgtEl>
                                        <p:attrNameLst>
                                          <p:attrName>ppt_y</p:attrName>
                                        </p:attrNameLst>
                                      </p:cBhvr>
                                      <p:tavLst>
                                        <p:tav tm="0">
                                          <p:val>
                                            <p:strVal val="#ppt_y"/>
                                          </p:val>
                                        </p:tav>
                                        <p:tav tm="100000">
                                          <p:val>
                                            <p:strVal val="#ppt_y"/>
                                          </p:val>
                                        </p:tav>
                                      </p:tavLst>
                                    </p:anim>
                                    <p:anim calcmode="lin" valueType="num">
                                      <p:cBhvr>
                                        <p:cTn id="9"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3">
            <a:extLst>
              <a:ext uri="{FF2B5EF4-FFF2-40B4-BE49-F238E27FC236}">
                <a16:creationId xmlns:a16="http://schemas.microsoft.com/office/drawing/2014/main" id="{0E716240-F0BB-3BD4-93E0-3070FB73ED6D}"/>
              </a:ext>
            </a:extLst>
          </p:cNvPr>
          <p:cNvSpPr txBox="1"/>
          <p:nvPr/>
        </p:nvSpPr>
        <p:spPr>
          <a:xfrm rot="20836385">
            <a:off x="38033" y="2563098"/>
            <a:ext cx="7997126" cy="3046988"/>
          </a:xfrm>
          <a:prstGeom prst="rect">
            <a:avLst/>
          </a:prstGeom>
          <a:noFill/>
        </p:spPr>
        <p:txBody>
          <a:bodyPr wrap="square" rtlCol="0">
            <a:spAutoFit/>
          </a:bodyPr>
          <a:lstStyle/>
          <a:p>
            <a:pPr algn="ctr" defTabSz="1828800">
              <a:defRPr/>
            </a:pPr>
            <a:r>
              <a:rPr lang="en-US" sz="9600">
                <a:solidFill>
                  <a:srgbClr val="44546A">
                    <a:lumMod val="20000"/>
                    <a:lumOff val="80000"/>
                  </a:srgbClr>
                </a:solidFill>
                <a:latin typeface="SVN-Poky's" panose="020B0606040200020203" pitchFamily="34" charset="0"/>
              </a:rPr>
              <a:t>Luyện đọc trước lớp</a:t>
            </a:r>
          </a:p>
        </p:txBody>
      </p:sp>
      <p:grpSp>
        <p:nvGrpSpPr>
          <p:cNvPr id="3" name="Group 2">
            <a:extLst>
              <a:ext uri="{FF2B5EF4-FFF2-40B4-BE49-F238E27FC236}">
                <a16:creationId xmlns:a16="http://schemas.microsoft.com/office/drawing/2014/main" id="{507B80FB-50B3-45A3-8A5E-0922257D4DCE}"/>
              </a:ext>
            </a:extLst>
          </p:cNvPr>
          <p:cNvGrpSpPr/>
          <p:nvPr/>
        </p:nvGrpSpPr>
        <p:grpSpPr>
          <a:xfrm>
            <a:off x="7671002" y="4675554"/>
            <a:ext cx="10027932" cy="4823996"/>
            <a:chOff x="2301235" y="2524394"/>
            <a:chExt cx="5013966" cy="2411998"/>
          </a:xfrm>
        </p:grpSpPr>
        <p:sp>
          <p:nvSpPr>
            <p:cNvPr id="4" name="Rectangle: Rounded Corners 9">
              <a:extLst>
                <a:ext uri="{FF2B5EF4-FFF2-40B4-BE49-F238E27FC236}">
                  <a16:creationId xmlns:a16="http://schemas.microsoft.com/office/drawing/2014/main" id="{8B1B638D-0617-4B5C-BBA9-A7F0257C04DF}"/>
                </a:ext>
              </a:extLst>
            </p:cNvPr>
            <p:cNvSpPr/>
            <p:nvPr/>
          </p:nvSpPr>
          <p:spPr>
            <a:xfrm>
              <a:off x="2301235" y="2524394"/>
              <a:ext cx="5013966" cy="2411998"/>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sz="3600">
                <a:solidFill>
                  <a:prstClr val="white"/>
                </a:solidFill>
                <a:latin typeface="Calibri"/>
              </a:endParaRPr>
            </a:p>
          </p:txBody>
        </p:sp>
        <p:pic>
          <p:nvPicPr>
            <p:cNvPr id="5" name="Picture 4">
              <a:extLst>
                <a:ext uri="{FF2B5EF4-FFF2-40B4-BE49-F238E27FC236}">
                  <a16:creationId xmlns:a16="http://schemas.microsoft.com/office/drawing/2014/main" id="{0F1FE35D-F260-4F2E-AD54-33EBFE15E1C6}"/>
                </a:ext>
              </a:extLst>
            </p:cNvPr>
            <p:cNvPicPr>
              <a:picLocks noChangeAspect="1"/>
            </p:cNvPicPr>
            <p:nvPr/>
          </p:nvPicPr>
          <p:blipFill>
            <a:blip r:embed="rId2"/>
            <a:stretch>
              <a:fillRect/>
            </a:stretch>
          </p:blipFill>
          <p:spPr>
            <a:xfrm>
              <a:off x="2510493" y="2571750"/>
              <a:ext cx="4531169" cy="2279612"/>
            </a:xfrm>
            <a:prstGeom prst="rect">
              <a:avLst/>
            </a:prstGeom>
            <a:noFill/>
          </p:spPr>
        </p:pic>
      </p:grpSp>
    </p:spTree>
    <p:extLst>
      <p:ext uri="{BB962C8B-B14F-4D97-AF65-F5344CB8AC3E}">
        <p14:creationId xmlns:p14="http://schemas.microsoft.com/office/powerpoint/2010/main" val="185998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
                                        </p:tgtEl>
                                        <p:attrNameLst>
                                          <p:attrName>ppt_y</p:attrName>
                                        </p:attrNameLst>
                                      </p:cBhvr>
                                      <p:tavLst>
                                        <p:tav tm="0">
                                          <p:val>
                                            <p:strVal val="#ppt_y"/>
                                          </p:val>
                                        </p:tav>
                                        <p:tav tm="100000">
                                          <p:val>
                                            <p:strVal val="#ppt_y"/>
                                          </p:val>
                                        </p:tav>
                                      </p:tavLst>
                                    </p:anim>
                                    <p:anim calcmode="lin" valueType="num">
                                      <p:cBhvr>
                                        <p:cTn id="9"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0530" y="-1905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pic>
        <p:nvPicPr>
          <p:cNvPr id="4" name="Picture 3">
            <a:extLst>
              <a:ext uri="{FF2B5EF4-FFF2-40B4-BE49-F238E27FC236}">
                <a16:creationId xmlns:a16="http://schemas.microsoft.com/office/drawing/2014/main" id="{CE1455B8-6A6F-87DD-E8C2-BC530D9F2B71}"/>
              </a:ext>
            </a:extLst>
          </p:cNvPr>
          <p:cNvPicPr>
            <a:picLocks noChangeAspect="1"/>
          </p:cNvPicPr>
          <p:nvPr/>
        </p:nvPicPr>
        <p:blipFill>
          <a:blip r:embed="rId3"/>
          <a:stretch>
            <a:fillRect/>
          </a:stretch>
        </p:blipFill>
        <p:spPr>
          <a:xfrm>
            <a:off x="5562600" y="190500"/>
            <a:ext cx="7443861" cy="1365622"/>
          </a:xfrm>
          <a:prstGeom prst="rect">
            <a:avLst/>
          </a:prstGeom>
        </p:spPr>
      </p:pic>
      <p:pic>
        <p:nvPicPr>
          <p:cNvPr id="8" name="Picture 7">
            <a:extLst>
              <a:ext uri="{FF2B5EF4-FFF2-40B4-BE49-F238E27FC236}">
                <a16:creationId xmlns:a16="http://schemas.microsoft.com/office/drawing/2014/main" id="{27C36D87-3476-4C42-DAA6-231E8700DBB0}"/>
              </a:ext>
            </a:extLst>
          </p:cNvPr>
          <p:cNvPicPr>
            <a:picLocks noChangeAspect="1"/>
          </p:cNvPicPr>
          <p:nvPr/>
        </p:nvPicPr>
        <p:blipFill>
          <a:blip r:embed="rId4"/>
          <a:stretch>
            <a:fillRect/>
          </a:stretch>
        </p:blipFill>
        <p:spPr>
          <a:xfrm>
            <a:off x="2362200" y="2095500"/>
            <a:ext cx="14326842" cy="3712786"/>
          </a:xfrm>
          <a:prstGeom prst="rect">
            <a:avLst/>
          </a:prstGeom>
        </p:spPr>
      </p:pic>
      <p:sp>
        <p:nvSpPr>
          <p:cNvPr id="5" name="Rectangle 4"/>
          <p:cNvSpPr/>
          <p:nvPr/>
        </p:nvSpPr>
        <p:spPr>
          <a:xfrm>
            <a:off x="7041767" y="6743996"/>
            <a:ext cx="6598033" cy="1107996"/>
          </a:xfrm>
          <a:prstGeom prst="rect">
            <a:avLst/>
          </a:prstGeom>
        </p:spPr>
        <p:txBody>
          <a:bodyPr wrap="square">
            <a:spAutoFit/>
          </a:bodyPr>
          <a:lstStyle/>
          <a:p>
            <a:r>
              <a:rPr lang="en-US" sz="6600" b="1" dirty="0" err="1" smtClean="0">
                <a:solidFill>
                  <a:srgbClr val="C00000"/>
                </a:solidFill>
                <a:latin typeface=".VnAristote" panose="020B7200000000000000" pitchFamily="34" charset="0"/>
              </a:rPr>
              <a:t>TuÇn</a:t>
            </a:r>
            <a:r>
              <a:rPr lang="en-US" sz="6600" b="1" dirty="0" smtClean="0">
                <a:solidFill>
                  <a:srgbClr val="C00000"/>
                </a:solidFill>
                <a:latin typeface=".VnAristote" panose="020B7200000000000000" pitchFamily="34" charset="0"/>
              </a:rPr>
              <a:t> 25 – </a:t>
            </a:r>
            <a:r>
              <a:rPr lang="en-US" sz="6600" b="1" dirty="0" err="1" smtClean="0">
                <a:solidFill>
                  <a:srgbClr val="C00000"/>
                </a:solidFill>
                <a:latin typeface=".VnAristote" panose="020B7200000000000000" pitchFamily="34" charset="0"/>
              </a:rPr>
              <a:t>TiÕt</a:t>
            </a:r>
            <a:r>
              <a:rPr lang="en-US" sz="6600" b="1" dirty="0" smtClean="0">
                <a:solidFill>
                  <a:srgbClr val="C00000"/>
                </a:solidFill>
                <a:latin typeface=".VnAristote" panose="020B7200000000000000" pitchFamily="34" charset="0"/>
              </a:rPr>
              <a:t> 169</a:t>
            </a:r>
            <a:endParaRPr lang="en-US" sz="6600" b="1" dirty="0">
              <a:solidFill>
                <a:srgbClr val="C00000"/>
              </a:solidFill>
              <a:latin typeface=".VnAristot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26">
            <a:extLst>
              <a:ext uri="{FF2B5EF4-FFF2-40B4-BE49-F238E27FC236}">
                <a16:creationId xmlns:a16="http://schemas.microsoft.com/office/drawing/2014/main" id="{C321C331-80FB-9966-6656-3CE8DD93CCAA}"/>
              </a:ext>
            </a:extLst>
          </p:cNvPr>
          <p:cNvGrpSpPr/>
          <p:nvPr/>
        </p:nvGrpSpPr>
        <p:grpSpPr>
          <a:xfrm>
            <a:off x="2316975" y="355082"/>
            <a:ext cx="13870058" cy="4673972"/>
            <a:chOff x="944380" y="1"/>
            <a:chExt cx="6880486" cy="2008682"/>
          </a:xfrm>
        </p:grpSpPr>
        <p:sp>
          <p:nvSpPr>
            <p:cNvPr id="5" name="Hình chữ nhật: Góc Tròn 22">
              <a:extLst>
                <a:ext uri="{FF2B5EF4-FFF2-40B4-BE49-F238E27FC236}">
                  <a16:creationId xmlns:a16="http://schemas.microsoft.com/office/drawing/2014/main" id="{5EAFEA0D-BCDE-2025-B37D-F332E15E3E4D}"/>
                </a:ext>
              </a:extLst>
            </p:cNvPr>
            <p:cNvSpPr/>
            <p:nvPr/>
          </p:nvSpPr>
          <p:spPr>
            <a:xfrm>
              <a:off x="944380" y="1"/>
              <a:ext cx="6880486" cy="20086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sz="3600">
                <a:solidFill>
                  <a:prstClr val="white"/>
                </a:solidFill>
                <a:latin typeface="Calibri"/>
              </a:endParaRPr>
            </a:p>
          </p:txBody>
        </p:sp>
        <p:sp>
          <p:nvSpPr>
            <p:cNvPr id="6" name="Hình chữ nhật: Góc Tròn 25">
              <a:extLst>
                <a:ext uri="{FF2B5EF4-FFF2-40B4-BE49-F238E27FC236}">
                  <a16:creationId xmlns:a16="http://schemas.microsoft.com/office/drawing/2014/main" id="{B8E7FE27-DDC4-683C-E170-63F1A90C4808}"/>
                </a:ext>
              </a:extLst>
            </p:cNvPr>
            <p:cNvSpPr/>
            <p:nvPr/>
          </p:nvSpPr>
          <p:spPr>
            <a:xfrm>
              <a:off x="1161738" y="187377"/>
              <a:ext cx="6475751" cy="15964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sz="3600">
                <a:solidFill>
                  <a:prstClr val="white"/>
                </a:solidFill>
                <a:latin typeface="Calibri"/>
              </a:endParaRPr>
            </a:p>
          </p:txBody>
        </p:sp>
      </p:grpSp>
      <p:pic>
        <p:nvPicPr>
          <p:cNvPr id="7" name="Hình ảnh 21" descr="Ảnh có chứa văn bản, búp bê, mẫu họa&#10;&#10;Mô tả được tạo tự động">
            <a:extLst>
              <a:ext uri="{FF2B5EF4-FFF2-40B4-BE49-F238E27FC236}">
                <a16:creationId xmlns:a16="http://schemas.microsoft.com/office/drawing/2014/main" id="{28FF066F-7B75-1E3D-65C8-1D37FD87EEC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18190" y1="18993" x2="24511" y2="51617"/>
                        <a14:foregroundMark x1="38518" y1="54564" x2="39541" y2="44249"/>
                        <a14:foregroundMark x1="39541" y1="44249" x2="45089" y2="47401"/>
                        <a14:foregroundMark x1="45089" y1="47401" x2="45248" y2="47933"/>
                        <a14:foregroundMark x1="68690" y1="42325" x2="69350" y2="45722"/>
                      </a14:backgroundRemoval>
                    </a14:imgEffect>
                  </a14:imgLayer>
                </a14:imgProps>
              </a:ext>
              <a:ext uri="{28A0092B-C50C-407E-A947-70E740481C1C}">
                <a14:useLocalDpi xmlns:a14="http://schemas.microsoft.com/office/drawing/2010/main" val="0"/>
              </a:ext>
            </a:extLst>
          </a:blip>
          <a:srcRect l="51155" t="-1623" r="6506" b="1623"/>
          <a:stretch/>
        </p:blipFill>
        <p:spPr>
          <a:xfrm>
            <a:off x="11902189" y="2692068"/>
            <a:ext cx="6550702" cy="8595840"/>
          </a:xfrm>
          <a:prstGeom prst="rect">
            <a:avLst/>
          </a:prstGeom>
        </p:spPr>
      </p:pic>
      <p:pic>
        <p:nvPicPr>
          <p:cNvPr id="8" name="Hình ảnh 20" descr="Ảnh có chứa văn bản, búp bê, mẫu họa&#10;&#10;Mô tả được tạo tự động">
            <a:extLst>
              <a:ext uri="{FF2B5EF4-FFF2-40B4-BE49-F238E27FC236}">
                <a16:creationId xmlns:a16="http://schemas.microsoft.com/office/drawing/2014/main" id="{B62BCC16-D56D-C1FE-92E3-52C7DEE395A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18190" y1="18993" x2="24511" y2="51617"/>
                        <a14:foregroundMark x1="38518" y1="54564" x2="39541" y2="44249"/>
                        <a14:foregroundMark x1="39541" y1="44249" x2="45089" y2="47401"/>
                        <a14:foregroundMark x1="45089" y1="47401" x2="45248" y2="47933"/>
                        <a14:foregroundMark x1="68690" y1="42325" x2="69350" y2="45722"/>
                      </a14:backgroundRemoval>
                    </a14:imgEffect>
                  </a14:imgLayer>
                </a14:imgProps>
              </a:ext>
              <a:ext uri="{28A0092B-C50C-407E-A947-70E740481C1C}">
                <a14:useLocalDpi xmlns:a14="http://schemas.microsoft.com/office/drawing/2010/main" val="0"/>
              </a:ext>
            </a:extLst>
          </a:blip>
          <a:srcRect r="49426"/>
          <a:stretch/>
        </p:blipFill>
        <p:spPr>
          <a:xfrm>
            <a:off x="-689550" y="2871952"/>
            <a:ext cx="7824868" cy="8595840"/>
          </a:xfrm>
          <a:prstGeom prst="rect">
            <a:avLst/>
          </a:prstGeom>
        </p:spPr>
      </p:pic>
      <p:pic>
        <p:nvPicPr>
          <p:cNvPr id="9" name="Picture 8">
            <a:extLst>
              <a:ext uri="{FF2B5EF4-FFF2-40B4-BE49-F238E27FC236}">
                <a16:creationId xmlns:a16="http://schemas.microsoft.com/office/drawing/2014/main" id="{CD9A48ED-6997-EF9C-FF4C-FDD457FC1E61}"/>
              </a:ext>
            </a:extLst>
          </p:cNvPr>
          <p:cNvPicPr>
            <a:picLocks noChangeAspect="1"/>
          </p:cNvPicPr>
          <p:nvPr/>
        </p:nvPicPr>
        <p:blipFill>
          <a:blip r:embed="rId4"/>
          <a:stretch>
            <a:fillRect/>
          </a:stretch>
        </p:blipFill>
        <p:spPr>
          <a:xfrm>
            <a:off x="4343400" y="952500"/>
            <a:ext cx="10449450" cy="3420152"/>
          </a:xfrm>
          <a:prstGeom prst="rect">
            <a:avLst/>
          </a:prstGeom>
        </p:spPr>
      </p:pic>
    </p:spTree>
    <p:extLst>
      <p:ext uri="{BB962C8B-B14F-4D97-AF65-F5344CB8AC3E}">
        <p14:creationId xmlns:p14="http://schemas.microsoft.com/office/powerpoint/2010/main" val="65109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0"/>
          <p:cNvPicPr>
            <a:picLocks noGrp="1" noChangeAspect="1"/>
          </p:cNvPicPr>
          <p:nvPr>
            <p:ph idx="1"/>
          </p:nvPr>
        </p:nvPicPr>
        <p:blipFill>
          <a:blip r:embed="rId2"/>
          <a:stretch>
            <a:fillRect/>
          </a:stretch>
        </p:blipFill>
        <p:spPr>
          <a:xfrm>
            <a:off x="6892291" y="4130043"/>
            <a:ext cx="4330066" cy="5620702"/>
          </a:xfrm>
          <a:prstGeom prst="rect">
            <a:avLst/>
          </a:prstGeom>
        </p:spPr>
      </p:pic>
      <p:sp>
        <p:nvSpPr>
          <p:cNvPr id="5" name="TextBox 7"/>
          <p:cNvSpPr txBox="1"/>
          <p:nvPr/>
        </p:nvSpPr>
        <p:spPr>
          <a:xfrm rot="18960000">
            <a:off x="2335531" y="5093940"/>
            <a:ext cx="4125278" cy="1384995"/>
          </a:xfrm>
          <a:prstGeom prst="rect">
            <a:avLst/>
          </a:prstGeom>
          <a:noFill/>
        </p:spPr>
        <p:txBody>
          <a:bodyPr wrap="square" lIns="0" tIns="0" rIns="0" bIns="0" rtlCol="0">
            <a:spAutoFit/>
          </a:bodyPr>
          <a:lstStyle/>
          <a:p>
            <a:pPr algn="ctr" defTabSz="1371600">
              <a:defRPr/>
            </a:pPr>
            <a:r>
              <a:rPr lang="en-US" sz="9000" b="1" dirty="0">
                <a:solidFill>
                  <a:srgbClr val="F8077A"/>
                </a:solidFill>
              </a:rPr>
              <a:t>Tay </a:t>
            </a:r>
            <a:r>
              <a:rPr lang="en-US" sz="9000" b="1" dirty="0" err="1">
                <a:solidFill>
                  <a:srgbClr val="F8077A"/>
                </a:solidFill>
              </a:rPr>
              <a:t>dò</a:t>
            </a:r>
            <a:endParaRPr lang="en-US" sz="9000" b="1" dirty="0">
              <a:solidFill>
                <a:srgbClr val="F8077A"/>
              </a:solidFill>
            </a:endParaRPr>
          </a:p>
        </p:txBody>
      </p:sp>
      <p:grpSp>
        <p:nvGrpSpPr>
          <p:cNvPr id="6" name="Group 5"/>
          <p:cNvGrpSpPr/>
          <p:nvPr/>
        </p:nvGrpSpPr>
        <p:grpSpPr>
          <a:xfrm>
            <a:off x="6598921" y="161927"/>
            <a:ext cx="4917758" cy="3946208"/>
            <a:chOff x="6928" y="202"/>
            <a:chExt cx="5163" cy="4143"/>
          </a:xfrm>
        </p:grpSpPr>
        <p:pic>
          <p:nvPicPr>
            <p:cNvPr id="7" name="图片 5" descr="e93f49669616f82afc3aeb26989c1d4b"/>
            <p:cNvPicPr>
              <a:picLocks noChangeAspect="1"/>
            </p:cNvPicPr>
            <p:nvPr/>
          </p:nvPicPr>
          <p:blipFill>
            <a:blip r:embed="rId3"/>
            <a:stretch>
              <a:fillRect/>
            </a:stretch>
          </p:blipFill>
          <p:spPr>
            <a:xfrm rot="10800000" flipV="1">
              <a:off x="6928" y="202"/>
              <a:ext cx="5163" cy="4143"/>
            </a:xfrm>
            <a:prstGeom prst="rect">
              <a:avLst/>
            </a:prstGeom>
          </p:spPr>
        </p:pic>
        <p:sp>
          <p:nvSpPr>
            <p:cNvPr id="8" name="TextBox 7"/>
            <p:cNvSpPr txBox="1"/>
            <p:nvPr/>
          </p:nvSpPr>
          <p:spPr>
            <a:xfrm>
              <a:off x="7434" y="1546"/>
              <a:ext cx="4331" cy="1309"/>
            </a:xfrm>
            <a:prstGeom prst="rect">
              <a:avLst/>
            </a:prstGeom>
            <a:noFill/>
          </p:spPr>
          <p:txBody>
            <a:bodyPr wrap="square" lIns="0" tIns="0" rIns="0" bIns="0" rtlCol="0">
              <a:spAutoFit/>
            </a:bodyPr>
            <a:lstStyle/>
            <a:p>
              <a:pPr algn="ctr" defTabSz="1371600">
                <a:defRPr/>
              </a:pPr>
              <a:r>
                <a:rPr lang="en-US" sz="8100" b="1" dirty="0" err="1">
                  <a:solidFill>
                    <a:srgbClr val="ED7D31"/>
                  </a:solidFill>
                </a:rPr>
                <a:t>Mắt</a:t>
              </a:r>
              <a:r>
                <a:rPr lang="en-US" sz="8100" b="1" dirty="0">
                  <a:solidFill>
                    <a:srgbClr val="ED7D31"/>
                  </a:solidFill>
                </a:rPr>
                <a:t> </a:t>
              </a:r>
              <a:r>
                <a:rPr lang="en-US" sz="8100" b="1" dirty="0" err="1">
                  <a:solidFill>
                    <a:srgbClr val="ED7D31"/>
                  </a:solidFill>
                </a:rPr>
                <a:t>dõi</a:t>
              </a:r>
              <a:endParaRPr lang="en-US" sz="8100" b="1" dirty="0">
                <a:solidFill>
                  <a:srgbClr val="ED7D31"/>
                </a:solidFill>
              </a:endParaRPr>
            </a:p>
          </p:txBody>
        </p:sp>
      </p:grpSp>
      <p:grpSp>
        <p:nvGrpSpPr>
          <p:cNvPr id="9" name="Group 8"/>
          <p:cNvGrpSpPr/>
          <p:nvPr/>
        </p:nvGrpSpPr>
        <p:grpSpPr>
          <a:xfrm>
            <a:off x="11256647" y="3743326"/>
            <a:ext cx="4917758" cy="3946208"/>
            <a:chOff x="11818" y="3930"/>
            <a:chExt cx="5163" cy="4143"/>
          </a:xfrm>
        </p:grpSpPr>
        <p:pic>
          <p:nvPicPr>
            <p:cNvPr id="10" name="图片 5" descr="e93f49669616f82afc3aeb26989c1d4b"/>
            <p:cNvPicPr>
              <a:picLocks noChangeAspect="1"/>
            </p:cNvPicPr>
            <p:nvPr/>
          </p:nvPicPr>
          <p:blipFill>
            <a:blip r:embed="rId3"/>
            <a:stretch>
              <a:fillRect/>
            </a:stretch>
          </p:blipFill>
          <p:spPr>
            <a:xfrm rot="12900000" flipH="1" flipV="1">
              <a:off x="11818" y="3930"/>
              <a:ext cx="5163" cy="4143"/>
            </a:xfrm>
            <a:prstGeom prst="rect">
              <a:avLst/>
            </a:prstGeom>
          </p:spPr>
        </p:pic>
        <p:sp>
          <p:nvSpPr>
            <p:cNvPr id="11" name="TextBox 7"/>
            <p:cNvSpPr txBox="1"/>
            <p:nvPr/>
          </p:nvSpPr>
          <p:spPr>
            <a:xfrm rot="2160000">
              <a:off x="12234" y="5194"/>
              <a:ext cx="4331" cy="1260"/>
            </a:xfrm>
            <a:prstGeom prst="rect">
              <a:avLst/>
            </a:prstGeom>
            <a:noFill/>
          </p:spPr>
          <p:txBody>
            <a:bodyPr wrap="square" lIns="0" tIns="0" rIns="0" bIns="0" rtlCol="0">
              <a:spAutoFit/>
            </a:bodyPr>
            <a:lstStyle/>
            <a:p>
              <a:pPr algn="ctr" defTabSz="1371600">
                <a:defRPr/>
              </a:pPr>
              <a:r>
                <a:rPr lang="en-US" sz="7800" b="1" dirty="0">
                  <a:solidFill>
                    <a:srgbClr val="00B0F0"/>
                  </a:solidFill>
                </a:rPr>
                <a:t>Tai </a:t>
              </a:r>
              <a:r>
                <a:rPr lang="en-US" sz="7800" b="1" dirty="0" err="1">
                  <a:solidFill>
                    <a:srgbClr val="00B0F0"/>
                  </a:solidFill>
                </a:rPr>
                <a:t>nghe</a:t>
              </a:r>
              <a:endParaRPr lang="en-US" sz="7800" b="1" dirty="0">
                <a:solidFill>
                  <a:srgbClr val="00B0F0"/>
                </a:solidFill>
              </a:endParaRPr>
            </a:p>
          </p:txBody>
        </p:sp>
      </p:grpSp>
    </p:spTree>
    <p:extLst>
      <p:ext uri="{BB962C8B-B14F-4D97-AF65-F5344CB8AC3E}">
        <p14:creationId xmlns:p14="http://schemas.microsoft.com/office/powerpoint/2010/main" val="362497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075F1F-0424-4889-8D69-33020CB82254}"/>
              </a:ext>
            </a:extLst>
          </p:cNvPr>
          <p:cNvSpPr txBox="1"/>
          <p:nvPr/>
        </p:nvSpPr>
        <p:spPr>
          <a:xfrm>
            <a:off x="643188" y="1891323"/>
            <a:ext cx="16751532" cy="7294305"/>
          </a:xfrm>
          <a:prstGeom prst="rect">
            <a:avLst/>
          </a:prstGeom>
          <a:noFill/>
        </p:spPr>
        <p:txBody>
          <a:bodyPr wrap="square" rtlCol="0">
            <a:spAutoFit/>
          </a:bodyPr>
          <a:lstStyle/>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Đến Tây Nguyên, ta thường được nghe tiếng đàn t’rưng ngân dài theo dòng suối, hoà cùng tiếng gió trên đèo núi hoang vu...</a:t>
            </a:r>
          </a:p>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Cùng với điệu hát ru, tiếng đàn t’rưng đã đi vào kí ức tuổi thơ của các bạn trẻ Tây Nguyên từ lúc còn được địu trên lưng mẹ. Lớn lên, mỗi bước chân của họ vào rừng kiếm củi, xuống suối lấy nước, ra nương trỉa lúa,... đều vấn vương nhịp điệu khi khoan khi nhặt, khi trầm hùng như tiếng thác đổ, khi thánh thót, róc rách như suối reo của đàn t’rưng.</a:t>
            </a:r>
          </a:p>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Dưới mỗi gầm chòi cao lêu nghêu ở sát bên chân rẫy, đều có một chiếc đàn t’rưng cong cong như chiếc võng đưa em. Mùa lúa chín, trai làng thay phiên nhau trực ở chòi canh. Chốc chốc, họ lại gõ trên chiếc đàn t’rưng, dạo một bản nhạc “đánh tiếng” đuổi chim muông và thú rừng mon men đến rẫy phá lúa. Tiếng đàn chẳng những rộn rã suốt ngày mà còn thánh thót thâu đêm, làm ấm lòng những chàng trai canh rẫy trong rừng khuya sương lạnh.  </a:t>
            </a:r>
          </a:p>
        </p:txBody>
      </p:sp>
      <p:pic>
        <p:nvPicPr>
          <p:cNvPr id="3" name="Picture 2">
            <a:extLst>
              <a:ext uri="{FF2B5EF4-FFF2-40B4-BE49-F238E27FC236}">
                <a16:creationId xmlns:a16="http://schemas.microsoft.com/office/drawing/2014/main" id="{26E73951-B4CF-0411-B447-B1BD0601D715}"/>
              </a:ext>
            </a:extLst>
          </p:cNvPr>
          <p:cNvPicPr>
            <a:picLocks noChangeAspect="1"/>
          </p:cNvPicPr>
          <p:nvPr/>
        </p:nvPicPr>
        <p:blipFill>
          <a:blip r:embed="rId2"/>
          <a:stretch>
            <a:fillRect/>
          </a:stretch>
        </p:blipFill>
        <p:spPr>
          <a:xfrm>
            <a:off x="2667000" y="571500"/>
            <a:ext cx="13485521" cy="1926503"/>
          </a:xfrm>
          <a:prstGeom prst="rect">
            <a:avLst/>
          </a:prstGeom>
        </p:spPr>
      </p:pic>
    </p:spTree>
    <p:extLst>
      <p:ext uri="{BB962C8B-B14F-4D97-AF65-F5344CB8AC3E}">
        <p14:creationId xmlns:p14="http://schemas.microsoft.com/office/powerpoint/2010/main" val="74037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075F1F-0424-4889-8D69-33020CB82254}"/>
              </a:ext>
            </a:extLst>
          </p:cNvPr>
          <p:cNvSpPr txBox="1"/>
          <p:nvPr/>
        </p:nvSpPr>
        <p:spPr>
          <a:xfrm>
            <a:off x="609600" y="952500"/>
            <a:ext cx="16751532" cy="3785652"/>
          </a:xfrm>
          <a:prstGeom prst="rect">
            <a:avLst/>
          </a:prstGeom>
          <a:noFill/>
        </p:spPr>
        <p:txBody>
          <a:bodyPr wrap="square" rtlCol="0">
            <a:spAutoFit/>
          </a:bodyPr>
          <a:lstStyle/>
          <a:p>
            <a:pPr algn="just"/>
            <a:r>
              <a:rPr lang="en-US"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Từ buôn này sang buôn khác, ta còn thấy những chiếc đàn t’rưng trên đỉnh dốc cao. Người đi qua đây sẽ gõ cho tiếng đàn vang lên để thêm yên tâm, vững bước vượt qua quãng đường rừng u tịch.</a:t>
            </a:r>
          </a:p>
          <a:p>
            <a:pPr algn="just"/>
            <a:r>
              <a:rPr lang="en-US"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Cùng với mái nhà rông thân thượng, cao vút, tiếng đàn t’rưng rộn ràng, lưu luyến đã trở thành niềm thương, nỗi nhớ của người Tây Nguyên.</a:t>
            </a:r>
          </a:p>
          <a:p>
            <a:pPr algn="r"/>
            <a:r>
              <a:rPr lang="vi-VN" sz="4000" dirty="0">
                <a:latin typeface="Cambria" panose="02040503050406030204" pitchFamily="18" charset="0"/>
                <a:ea typeface="Cambria" panose="02040503050406030204" pitchFamily="18" charset="0"/>
              </a:rPr>
              <a:t>(Theo Ay Dun và Lê Tấn)</a:t>
            </a:r>
          </a:p>
        </p:txBody>
      </p:sp>
      <p:pic>
        <p:nvPicPr>
          <p:cNvPr id="3" name="Picture 2">
            <a:extLst>
              <a:ext uri="{FF2B5EF4-FFF2-40B4-BE49-F238E27FC236}">
                <a16:creationId xmlns:a16="http://schemas.microsoft.com/office/drawing/2014/main" id="{92654FBB-7C0E-8949-1436-6AAE39FB0740}"/>
              </a:ext>
            </a:extLst>
          </p:cNvPr>
          <p:cNvPicPr>
            <a:picLocks noChangeAspect="1"/>
          </p:cNvPicPr>
          <p:nvPr/>
        </p:nvPicPr>
        <p:blipFill>
          <a:blip r:embed="rId2"/>
          <a:stretch>
            <a:fillRect/>
          </a:stretch>
        </p:blipFill>
        <p:spPr>
          <a:xfrm>
            <a:off x="6477000" y="5143500"/>
            <a:ext cx="10658475" cy="4563586"/>
          </a:xfrm>
          <a:prstGeom prst="rect">
            <a:avLst/>
          </a:prstGeom>
        </p:spPr>
      </p:pic>
    </p:spTree>
    <p:extLst>
      <p:ext uri="{BB962C8B-B14F-4D97-AF65-F5344CB8AC3E}">
        <p14:creationId xmlns:p14="http://schemas.microsoft.com/office/powerpoint/2010/main" val="213148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8">
            <a:extLst>
              <a:ext uri="{FF2B5EF4-FFF2-40B4-BE49-F238E27FC236}">
                <a16:creationId xmlns:a16="http://schemas.microsoft.com/office/drawing/2014/main" id="{EDD36A32-BC7D-4846-8130-4673703576F9}"/>
              </a:ext>
            </a:extLst>
          </p:cNvPr>
          <p:cNvGrpSpPr/>
          <p:nvPr/>
        </p:nvGrpSpPr>
        <p:grpSpPr>
          <a:xfrm>
            <a:off x="1151680" y="1615096"/>
            <a:ext cx="16298120" cy="1707624"/>
            <a:chOff x="3650553" y="1360914"/>
            <a:chExt cx="8149060" cy="853812"/>
          </a:xfrm>
        </p:grpSpPr>
        <p:sp>
          <p:nvSpPr>
            <p:cNvPr id="3" name="Hình chữ nhật: Góc Tròn 14">
              <a:extLst>
                <a:ext uri="{FF2B5EF4-FFF2-40B4-BE49-F238E27FC236}">
                  <a16:creationId xmlns:a16="http://schemas.microsoft.com/office/drawing/2014/main" id="{57F5F899-9A61-428C-A4B6-AFD856AE68D3}"/>
                </a:ext>
              </a:extLst>
            </p:cNvPr>
            <p:cNvSpPr/>
            <p:nvPr/>
          </p:nvSpPr>
          <p:spPr>
            <a:xfrm>
              <a:off x="4416526" y="1512563"/>
              <a:ext cx="7383087" cy="653928"/>
            </a:xfrm>
            <a:prstGeom prst="roundRect">
              <a:avLst/>
            </a:prstGeom>
            <a:ln w="571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828800">
                <a:defRPr/>
              </a:pPr>
              <a:r>
                <a:rPr lang="vi-VN" sz="5600" b="1" dirty="0">
                  <a:solidFill>
                    <a:srgbClr val="FF3869"/>
                  </a:solidFill>
                  <a:latin typeface="Calibri" panose="020F0502020204030204" pitchFamily="34" charset="0"/>
                  <a:ea typeface="Calibri" panose="020F0502020204030204" pitchFamily="34" charset="0"/>
                  <a:cs typeface="Calibri" panose="020F0502020204030204" pitchFamily="34" charset="0"/>
                </a:rPr>
                <a:t>Đoạn 1: Từ đầu đến “suối reo của đàn t’rưng.”.</a:t>
              </a:r>
              <a:endParaRPr lang="en-US" sz="5600" b="1" dirty="0">
                <a:solidFill>
                  <a:srgbClr val="FF3869"/>
                </a:solidFill>
                <a:latin typeface="Calibri" panose="020F0502020204030204" pitchFamily="34" charset="0"/>
                <a:cs typeface="Calibri" panose="020F0502020204030204" pitchFamily="34" charset="0"/>
              </a:endParaRPr>
            </a:p>
          </p:txBody>
        </p:sp>
        <p:pic>
          <p:nvPicPr>
            <p:cNvPr id="4" name="Hình ảnh 10">
              <a:extLst>
                <a:ext uri="{FF2B5EF4-FFF2-40B4-BE49-F238E27FC236}">
                  <a16:creationId xmlns:a16="http://schemas.microsoft.com/office/drawing/2014/main" id="{0624F6DC-38A7-4A54-9F54-ED8A0B62E4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0553" y="1360914"/>
              <a:ext cx="861934" cy="853812"/>
            </a:xfrm>
            <a:prstGeom prst="rect">
              <a:avLst/>
            </a:prstGeom>
          </p:spPr>
        </p:pic>
      </p:grpSp>
      <p:pic>
        <p:nvPicPr>
          <p:cNvPr id="5" name="Picture 4">
            <a:extLst>
              <a:ext uri="{FF2B5EF4-FFF2-40B4-BE49-F238E27FC236}">
                <a16:creationId xmlns:a16="http://schemas.microsoft.com/office/drawing/2014/main" id="{DD20D4FB-CDB2-4821-D0C4-16F364CA929D}"/>
              </a:ext>
            </a:extLst>
          </p:cNvPr>
          <p:cNvPicPr>
            <a:picLocks noChangeAspect="1"/>
          </p:cNvPicPr>
          <p:nvPr/>
        </p:nvPicPr>
        <p:blipFill>
          <a:blip r:embed="rId3"/>
          <a:stretch>
            <a:fillRect/>
          </a:stretch>
        </p:blipFill>
        <p:spPr>
          <a:xfrm>
            <a:off x="5867400" y="-495300"/>
            <a:ext cx="9242337" cy="3237257"/>
          </a:xfrm>
          <a:prstGeom prst="rect">
            <a:avLst/>
          </a:prstGeom>
        </p:spPr>
      </p:pic>
      <p:sp>
        <p:nvSpPr>
          <p:cNvPr id="6" name="Hình chữ nhật: Góc Tròn 14">
            <a:extLst>
              <a:ext uri="{FF2B5EF4-FFF2-40B4-BE49-F238E27FC236}">
                <a16:creationId xmlns:a16="http://schemas.microsoft.com/office/drawing/2014/main" id="{16D4D86D-42B9-404F-8839-284B07B61B97}"/>
              </a:ext>
            </a:extLst>
          </p:cNvPr>
          <p:cNvSpPr/>
          <p:nvPr/>
        </p:nvSpPr>
        <p:spPr>
          <a:xfrm>
            <a:off x="2286000" y="4271163"/>
            <a:ext cx="14507728" cy="1341832"/>
          </a:xfrm>
          <a:prstGeom prst="roundRect">
            <a:avLst/>
          </a:prstGeom>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828800"/>
            <a:r>
              <a:rPr lang="vi-VN" sz="5600" b="1" dirty="0">
                <a:solidFill>
                  <a:srgbClr val="4472C4">
                    <a:lumMod val="50000"/>
                  </a:srgbClr>
                </a:solidFill>
                <a:latin typeface="Calibri" panose="020F0502020204030204" pitchFamily="34" charset="0"/>
                <a:ea typeface="Calibri" panose="020F0502020204030204" pitchFamily="34" charset="0"/>
                <a:cs typeface="Calibri" panose="020F0502020204030204" pitchFamily="34" charset="0"/>
              </a:rPr>
              <a:t>Đoạn 2: </a:t>
            </a:r>
            <a:r>
              <a:rPr lang="en-US" sz="5600" b="1" dirty="0" err="1">
                <a:solidFill>
                  <a:srgbClr val="4472C4">
                    <a:lumMod val="50000"/>
                  </a:srgbClr>
                </a:solidFill>
                <a:latin typeface="Calibri" panose="020F0502020204030204" pitchFamily="34" charset="0"/>
                <a:ea typeface="Calibri" panose="020F0502020204030204" pitchFamily="34" charset="0"/>
                <a:cs typeface="Calibri" panose="020F0502020204030204" pitchFamily="34" charset="0"/>
              </a:rPr>
              <a:t>Phần</a:t>
            </a:r>
            <a:r>
              <a:rPr lang="en-US" sz="5600" b="1" dirty="0">
                <a:solidFill>
                  <a:srgbClr val="4472C4">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5600" b="1" dirty="0" err="1">
                <a:solidFill>
                  <a:srgbClr val="4472C4">
                    <a:lumMod val="50000"/>
                  </a:srgbClr>
                </a:solidFill>
                <a:latin typeface="Calibri" panose="020F0502020204030204" pitchFamily="34" charset="0"/>
                <a:ea typeface="Calibri" panose="020F0502020204030204" pitchFamily="34" charset="0"/>
                <a:cs typeface="Calibri" panose="020F0502020204030204" pitchFamily="34" charset="0"/>
              </a:rPr>
              <a:t>còn</a:t>
            </a:r>
            <a:r>
              <a:rPr lang="en-US" sz="5600" b="1" dirty="0">
                <a:solidFill>
                  <a:srgbClr val="4472C4">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5600" b="1" dirty="0" err="1">
                <a:solidFill>
                  <a:srgbClr val="4472C4">
                    <a:lumMod val="50000"/>
                  </a:srgbClr>
                </a:solidFill>
                <a:latin typeface="Calibri" panose="020F0502020204030204" pitchFamily="34" charset="0"/>
                <a:ea typeface="Calibri" panose="020F0502020204030204" pitchFamily="34" charset="0"/>
                <a:cs typeface="Calibri" panose="020F0502020204030204" pitchFamily="34" charset="0"/>
              </a:rPr>
              <a:t>lại</a:t>
            </a:r>
            <a:r>
              <a:rPr lang="vi-VN" sz="5600" b="1" dirty="0">
                <a:solidFill>
                  <a:srgbClr val="4472C4">
                    <a:lumMod val="50000"/>
                  </a:srgbClr>
                </a:solidFill>
                <a:latin typeface="Calibri" panose="020F0502020204030204" pitchFamily="34" charset="0"/>
                <a:ea typeface="Calibri" panose="020F0502020204030204" pitchFamily="34" charset="0"/>
                <a:cs typeface="Calibri" panose="020F0502020204030204" pitchFamily="34" charset="0"/>
              </a:rPr>
              <a:t>.</a:t>
            </a:r>
            <a:endParaRPr lang="en-US" sz="5600" b="1" dirty="0">
              <a:solidFill>
                <a:srgbClr val="4472C4">
                  <a:lumMod val="50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958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6">
            <a:extLst>
              <a:ext uri="{FF2B5EF4-FFF2-40B4-BE49-F238E27FC236}">
                <a16:creationId xmlns:a16="http://schemas.microsoft.com/office/drawing/2014/main" id="{5CFB65C4-E887-407B-9457-AA2A8B01F67E}"/>
              </a:ext>
            </a:extLst>
          </p:cNvPr>
          <p:cNvGrpSpPr/>
          <p:nvPr/>
        </p:nvGrpSpPr>
        <p:grpSpPr>
          <a:xfrm>
            <a:off x="2166114" y="855254"/>
            <a:ext cx="5803508" cy="5366676"/>
            <a:chOff x="2522211" y="530605"/>
            <a:chExt cx="3201340" cy="2763255"/>
          </a:xfrm>
        </p:grpSpPr>
        <p:pic>
          <p:nvPicPr>
            <p:cNvPr id="3" name="Hình ảnh 6" descr="Ảnh có chứa mũi tên&#10;&#10;Mô tả được tạo tự động">
              <a:extLst>
                <a:ext uri="{FF2B5EF4-FFF2-40B4-BE49-F238E27FC236}">
                  <a16:creationId xmlns:a16="http://schemas.microsoft.com/office/drawing/2014/main" id="{32CB5DCF-0BB4-4AEA-B009-D7FA1E0AD47F}"/>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18860593">
              <a:off x="2596855" y="455961"/>
              <a:ext cx="2763255" cy="2912543"/>
            </a:xfrm>
            <a:prstGeom prst="rect">
              <a:avLst/>
            </a:prstGeom>
          </p:spPr>
        </p:pic>
        <p:sp>
          <p:nvSpPr>
            <p:cNvPr id="4" name="Hộp Văn bản 9">
              <a:extLst>
                <a:ext uri="{FF2B5EF4-FFF2-40B4-BE49-F238E27FC236}">
                  <a16:creationId xmlns:a16="http://schemas.microsoft.com/office/drawing/2014/main" id="{1B42328B-64E1-4FC4-A809-FB82B9735EA0}"/>
                </a:ext>
              </a:extLst>
            </p:cNvPr>
            <p:cNvSpPr txBox="1"/>
            <p:nvPr/>
          </p:nvSpPr>
          <p:spPr>
            <a:xfrm>
              <a:off x="2630376" y="1547748"/>
              <a:ext cx="3093175" cy="681427"/>
            </a:xfrm>
            <a:prstGeom prst="rect">
              <a:avLst/>
            </a:prstGeom>
            <a:noFill/>
          </p:spPr>
          <p:txBody>
            <a:bodyPr wrap="square" rtlCol="0">
              <a:spAutoFit/>
            </a:bodyPr>
            <a:lstStyle/>
            <a:p>
              <a:pPr defTabSz="1828800"/>
              <a:r>
                <a:rPr lang="en-US" sz="8000" b="1" dirty="0" err="1">
                  <a:solidFill>
                    <a:srgbClr val="00B0F0"/>
                  </a:solidFill>
                  <a:latin typeface="Cambria" panose="02040503050406030204" pitchFamily="18" charset="0"/>
                  <a:ea typeface="Cambria" panose="02040503050406030204" pitchFamily="18" charset="0"/>
                </a:rPr>
                <a:t>điệu</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hát</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ru</a:t>
              </a:r>
              <a:endParaRPr lang="en-US" sz="8000" b="1" dirty="0">
                <a:solidFill>
                  <a:srgbClr val="00B0F0"/>
                </a:solidFill>
                <a:latin typeface="Cambria" panose="02040503050406030204" pitchFamily="18" charset="0"/>
                <a:ea typeface="Cambria" panose="02040503050406030204" pitchFamily="18" charset="0"/>
              </a:endParaRPr>
            </a:p>
          </p:txBody>
        </p:sp>
      </p:grpSp>
      <p:grpSp>
        <p:nvGrpSpPr>
          <p:cNvPr id="5" name="Nhóm 16">
            <a:extLst>
              <a:ext uri="{FF2B5EF4-FFF2-40B4-BE49-F238E27FC236}">
                <a16:creationId xmlns:a16="http://schemas.microsoft.com/office/drawing/2014/main" id="{CC257043-1B2A-4B18-8A9B-B7BFFBCDF6D9}"/>
              </a:ext>
            </a:extLst>
          </p:cNvPr>
          <p:cNvGrpSpPr/>
          <p:nvPr/>
        </p:nvGrpSpPr>
        <p:grpSpPr>
          <a:xfrm>
            <a:off x="9996175" y="4817884"/>
            <a:ext cx="5279966" cy="5366676"/>
            <a:chOff x="2872049" y="536725"/>
            <a:chExt cx="2912543" cy="2763255"/>
          </a:xfrm>
        </p:grpSpPr>
        <p:pic>
          <p:nvPicPr>
            <p:cNvPr id="6" name="Hình ảnh 6" descr="Ảnh có chứa mũi tên&#10;&#10;Mô tả được tạo tự động">
              <a:extLst>
                <a:ext uri="{FF2B5EF4-FFF2-40B4-BE49-F238E27FC236}">
                  <a16:creationId xmlns:a16="http://schemas.microsoft.com/office/drawing/2014/main" id="{B84A964A-A5D9-45C7-8460-7C0EB1C3F277}"/>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18860593">
              <a:off x="2946693" y="462081"/>
              <a:ext cx="2763255" cy="2912543"/>
            </a:xfrm>
            <a:prstGeom prst="rect">
              <a:avLst/>
            </a:prstGeom>
          </p:spPr>
        </p:pic>
        <p:sp>
          <p:nvSpPr>
            <p:cNvPr id="7" name="Hộp Văn bản 9">
              <a:extLst>
                <a:ext uri="{FF2B5EF4-FFF2-40B4-BE49-F238E27FC236}">
                  <a16:creationId xmlns:a16="http://schemas.microsoft.com/office/drawing/2014/main" id="{BAD7E72F-8FD6-43F2-8A75-534B76F5F353}"/>
                </a:ext>
              </a:extLst>
            </p:cNvPr>
            <p:cNvSpPr txBox="1"/>
            <p:nvPr/>
          </p:nvSpPr>
          <p:spPr>
            <a:xfrm>
              <a:off x="3578910" y="1547748"/>
              <a:ext cx="2144640" cy="681427"/>
            </a:xfrm>
            <a:prstGeom prst="rect">
              <a:avLst/>
            </a:prstGeom>
            <a:noFill/>
          </p:spPr>
          <p:txBody>
            <a:bodyPr wrap="square" rtlCol="0">
              <a:spAutoFit/>
            </a:bodyPr>
            <a:lstStyle/>
            <a:p>
              <a:pPr defTabSz="1828800"/>
              <a:r>
                <a:rPr lang="en-US" sz="8000" b="1" dirty="0">
                  <a:solidFill>
                    <a:srgbClr val="00B0F0"/>
                  </a:solidFill>
                  <a:latin typeface="Cambria" panose="02040503050406030204" pitchFamily="18" charset="0"/>
                  <a:ea typeface="Cambria" panose="02040503050406030204" pitchFamily="18" charset="0"/>
                </a:rPr>
                <a:t>u</a:t>
              </a:r>
              <a:r>
                <a:rPr lang="en-US" sz="8000" b="1" dirty="0" smtClean="0">
                  <a:solidFill>
                    <a:srgbClr val="00B0F0"/>
                  </a:solidFill>
                  <a:latin typeface="Cambria" panose="02040503050406030204" pitchFamily="18" charset="0"/>
                  <a:ea typeface="Cambria" panose="02040503050406030204" pitchFamily="18" charset="0"/>
                </a:rPr>
                <a:t> </a:t>
              </a:r>
              <a:r>
                <a:rPr lang="en-US" sz="8000" b="1" dirty="0" err="1" smtClean="0">
                  <a:solidFill>
                    <a:srgbClr val="00B0F0"/>
                  </a:solidFill>
                  <a:latin typeface="Cambria" panose="02040503050406030204" pitchFamily="18" charset="0"/>
                  <a:ea typeface="Cambria" panose="02040503050406030204" pitchFamily="18" charset="0"/>
                </a:rPr>
                <a:t>tịch</a:t>
              </a:r>
              <a:endParaRPr lang="en-US" sz="8000" b="1" dirty="0">
                <a:solidFill>
                  <a:srgbClr val="00B0F0"/>
                </a:solidFill>
                <a:latin typeface="Cambria" panose="02040503050406030204" pitchFamily="18" charset="0"/>
                <a:ea typeface="Cambria" panose="02040503050406030204" pitchFamily="18" charset="0"/>
              </a:endParaRPr>
            </a:p>
          </p:txBody>
        </p:sp>
      </p:grpSp>
      <p:grpSp>
        <p:nvGrpSpPr>
          <p:cNvPr id="8" name="Nhóm 16">
            <a:extLst>
              <a:ext uri="{FF2B5EF4-FFF2-40B4-BE49-F238E27FC236}">
                <a16:creationId xmlns:a16="http://schemas.microsoft.com/office/drawing/2014/main" id="{A295F67A-AD6D-4331-A8CD-1675990E67C9}"/>
              </a:ext>
            </a:extLst>
          </p:cNvPr>
          <p:cNvGrpSpPr/>
          <p:nvPr/>
        </p:nvGrpSpPr>
        <p:grpSpPr>
          <a:xfrm>
            <a:off x="9942458" y="1936177"/>
            <a:ext cx="5553416" cy="5366676"/>
            <a:chOff x="2522211" y="530605"/>
            <a:chExt cx="3063384" cy="2763255"/>
          </a:xfrm>
        </p:grpSpPr>
        <p:pic>
          <p:nvPicPr>
            <p:cNvPr id="9" name="Hình ảnh 6" descr="Ảnh có chứa mũi tên&#10;&#10;Mô tả được tạo tự động">
              <a:extLst>
                <a:ext uri="{FF2B5EF4-FFF2-40B4-BE49-F238E27FC236}">
                  <a16:creationId xmlns:a16="http://schemas.microsoft.com/office/drawing/2014/main" id="{E4E52BA2-C4B2-49BA-BB4F-83A50225C4DA}"/>
                </a:ext>
              </a:extLst>
            </p:cNvPr>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18860593">
              <a:off x="2596855" y="455961"/>
              <a:ext cx="2763255" cy="2912543"/>
            </a:xfrm>
            <a:prstGeom prst="rect">
              <a:avLst/>
            </a:prstGeom>
          </p:spPr>
        </p:pic>
        <p:sp>
          <p:nvSpPr>
            <p:cNvPr id="10" name="Hộp Văn bản 9">
              <a:extLst>
                <a:ext uri="{FF2B5EF4-FFF2-40B4-BE49-F238E27FC236}">
                  <a16:creationId xmlns:a16="http://schemas.microsoft.com/office/drawing/2014/main" id="{690992FA-6F06-4DFA-A01C-F7359AED0B6E}"/>
                </a:ext>
              </a:extLst>
            </p:cNvPr>
            <p:cNvSpPr txBox="1"/>
            <p:nvPr/>
          </p:nvSpPr>
          <p:spPr>
            <a:xfrm>
              <a:off x="2628201" y="1547748"/>
              <a:ext cx="2957394" cy="681427"/>
            </a:xfrm>
            <a:prstGeom prst="rect">
              <a:avLst/>
            </a:prstGeom>
            <a:noFill/>
          </p:spPr>
          <p:txBody>
            <a:bodyPr wrap="square" rtlCol="0">
              <a:spAutoFit/>
            </a:bodyPr>
            <a:lstStyle/>
            <a:p>
              <a:pPr defTabSz="1828800"/>
              <a:r>
                <a:rPr lang="en-US" sz="8000" b="1" dirty="0" err="1">
                  <a:solidFill>
                    <a:srgbClr val="FF3869"/>
                  </a:solidFill>
                  <a:latin typeface="Cambria" panose="02040503050406030204" pitchFamily="18" charset="0"/>
                  <a:ea typeface="Cambria" panose="02040503050406030204" pitchFamily="18" charset="0"/>
                </a:rPr>
                <a:t>chòi</a:t>
              </a:r>
              <a:r>
                <a:rPr lang="en-US" sz="8000" b="1" dirty="0">
                  <a:solidFill>
                    <a:srgbClr val="FF3869"/>
                  </a:solidFill>
                  <a:latin typeface="Cambria" panose="02040503050406030204" pitchFamily="18" charset="0"/>
                  <a:ea typeface="Cambria" panose="02040503050406030204" pitchFamily="18" charset="0"/>
                </a:rPr>
                <a:t> </a:t>
              </a:r>
              <a:r>
                <a:rPr lang="en-US" sz="8000" b="1" dirty="0" err="1">
                  <a:solidFill>
                    <a:srgbClr val="FF3869"/>
                  </a:solidFill>
                  <a:latin typeface="Cambria" panose="02040503050406030204" pitchFamily="18" charset="0"/>
                  <a:ea typeface="Cambria" panose="02040503050406030204" pitchFamily="18" charset="0"/>
                </a:rPr>
                <a:t>canh</a:t>
              </a:r>
              <a:endParaRPr lang="en-US" sz="8000" b="1" dirty="0">
                <a:solidFill>
                  <a:srgbClr val="FF3869"/>
                </a:solidFill>
                <a:latin typeface="Cambria" panose="02040503050406030204" pitchFamily="18" charset="0"/>
                <a:ea typeface="Cambria" panose="02040503050406030204" pitchFamily="18" charset="0"/>
              </a:endParaRPr>
            </a:p>
          </p:txBody>
        </p:sp>
      </p:grpSp>
      <p:grpSp>
        <p:nvGrpSpPr>
          <p:cNvPr id="11" name="Nhóm 16">
            <a:extLst>
              <a:ext uri="{FF2B5EF4-FFF2-40B4-BE49-F238E27FC236}">
                <a16:creationId xmlns:a16="http://schemas.microsoft.com/office/drawing/2014/main" id="{B5571D5B-D1B3-4049-9F01-B732217C9DB2}"/>
              </a:ext>
            </a:extLst>
          </p:cNvPr>
          <p:cNvGrpSpPr/>
          <p:nvPr/>
        </p:nvGrpSpPr>
        <p:grpSpPr>
          <a:xfrm>
            <a:off x="2596971" y="3538591"/>
            <a:ext cx="5285745" cy="5366676"/>
            <a:chOff x="2493298" y="475130"/>
            <a:chExt cx="2915731" cy="2763255"/>
          </a:xfrm>
        </p:grpSpPr>
        <p:pic>
          <p:nvPicPr>
            <p:cNvPr id="12" name="Hình ảnh 6" descr="Ảnh có chứa mũi tên&#10;&#10;Mô tả được tạo tự động">
              <a:extLst>
                <a:ext uri="{FF2B5EF4-FFF2-40B4-BE49-F238E27FC236}">
                  <a16:creationId xmlns:a16="http://schemas.microsoft.com/office/drawing/2014/main" id="{DF97E42E-0B6F-467D-A372-BF3FE8A1628B}"/>
                </a:ext>
              </a:extLst>
            </p:cNvPr>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18860593">
              <a:off x="2567942" y="400486"/>
              <a:ext cx="2763255" cy="2912543"/>
            </a:xfrm>
            <a:prstGeom prst="rect">
              <a:avLst/>
            </a:prstGeom>
          </p:spPr>
        </p:pic>
        <p:sp>
          <p:nvSpPr>
            <p:cNvPr id="13" name="Hộp Văn bản 9">
              <a:extLst>
                <a:ext uri="{FF2B5EF4-FFF2-40B4-BE49-F238E27FC236}">
                  <a16:creationId xmlns:a16="http://schemas.microsoft.com/office/drawing/2014/main" id="{C5589E93-EE1F-4599-AE61-40B96588C214}"/>
                </a:ext>
              </a:extLst>
            </p:cNvPr>
            <p:cNvSpPr txBox="1"/>
            <p:nvPr/>
          </p:nvSpPr>
          <p:spPr>
            <a:xfrm>
              <a:off x="2868196" y="1497657"/>
              <a:ext cx="2540833" cy="681427"/>
            </a:xfrm>
            <a:prstGeom prst="rect">
              <a:avLst/>
            </a:prstGeom>
            <a:noFill/>
          </p:spPr>
          <p:txBody>
            <a:bodyPr wrap="square" rtlCol="0">
              <a:spAutoFit/>
            </a:bodyPr>
            <a:lstStyle/>
            <a:p>
              <a:pPr defTabSz="1828800"/>
              <a:r>
                <a:rPr lang="en-US" sz="8000" b="1" dirty="0" err="1">
                  <a:solidFill>
                    <a:srgbClr val="FF3869"/>
                  </a:solidFill>
                  <a:latin typeface="Cambria" panose="02040503050406030204" pitchFamily="18" charset="0"/>
                  <a:ea typeface="Cambria" panose="02040503050406030204" pitchFamily="18" charset="0"/>
                </a:rPr>
                <a:t>trỉa</a:t>
              </a:r>
              <a:r>
                <a:rPr lang="en-US" sz="8000" b="1" dirty="0">
                  <a:solidFill>
                    <a:srgbClr val="FF3869"/>
                  </a:solidFill>
                  <a:latin typeface="Cambria" panose="02040503050406030204" pitchFamily="18" charset="0"/>
                  <a:ea typeface="Cambria" panose="02040503050406030204" pitchFamily="18" charset="0"/>
                </a:rPr>
                <a:t> </a:t>
              </a:r>
              <a:r>
                <a:rPr lang="en-US" sz="8000" b="1" dirty="0" err="1">
                  <a:solidFill>
                    <a:srgbClr val="FF3869"/>
                  </a:solidFill>
                  <a:latin typeface="Cambria" panose="02040503050406030204" pitchFamily="18" charset="0"/>
                  <a:ea typeface="Cambria" panose="02040503050406030204" pitchFamily="18" charset="0"/>
                </a:rPr>
                <a:t>lúa</a:t>
              </a:r>
              <a:endParaRPr lang="en-US" sz="8000" b="1" dirty="0">
                <a:solidFill>
                  <a:srgbClr val="FF3869"/>
                </a:solidFill>
                <a:latin typeface="Cambria" panose="02040503050406030204" pitchFamily="18" charset="0"/>
                <a:ea typeface="Cambria" panose="02040503050406030204" pitchFamily="18" charset="0"/>
              </a:endParaRPr>
            </a:p>
          </p:txBody>
        </p:sp>
      </p:grpSp>
      <p:pic>
        <p:nvPicPr>
          <p:cNvPr id="14" name="Picture 13">
            <a:extLst>
              <a:ext uri="{FF2B5EF4-FFF2-40B4-BE49-F238E27FC236}">
                <a16:creationId xmlns:a16="http://schemas.microsoft.com/office/drawing/2014/main" id="{06DED452-F11A-91AB-BEC9-96869F035A4D}"/>
              </a:ext>
            </a:extLst>
          </p:cNvPr>
          <p:cNvPicPr>
            <a:picLocks noChangeAspect="1"/>
          </p:cNvPicPr>
          <p:nvPr/>
        </p:nvPicPr>
        <p:blipFill>
          <a:blip r:embed="rId3"/>
          <a:stretch>
            <a:fillRect/>
          </a:stretch>
        </p:blipFill>
        <p:spPr>
          <a:xfrm>
            <a:off x="3962400" y="190500"/>
            <a:ext cx="10821338" cy="2694666"/>
          </a:xfrm>
          <a:prstGeom prst="rect">
            <a:avLst/>
          </a:prstGeom>
        </p:spPr>
      </p:pic>
    </p:spTree>
    <p:extLst>
      <p:ext uri="{BB962C8B-B14F-4D97-AF65-F5344CB8AC3E}">
        <p14:creationId xmlns:p14="http://schemas.microsoft.com/office/powerpoint/2010/main" val="264307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80">
                                          <p:stCondLst>
                                            <p:cond delay="0"/>
                                          </p:stCondLst>
                                        </p:cTn>
                                        <p:tgtEl>
                                          <p:spTgt spid="5"/>
                                        </p:tgtEl>
                                      </p:cBhvr>
                                    </p:animEffect>
                                    <p:anim calcmode="lin" valueType="num">
                                      <p:cBhvr>
                                        <p:cTn id="6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gtEl>
                                      </p:cBhvr>
                                      <p:to x="100000" y="60000"/>
                                    </p:animScale>
                                    <p:animScale>
                                      <p:cBhvr>
                                        <p:cTn id="68" dur="166" decel="50000">
                                          <p:stCondLst>
                                            <p:cond delay="676"/>
                                          </p:stCondLst>
                                        </p:cTn>
                                        <p:tgtEl>
                                          <p:spTgt spid="5"/>
                                        </p:tgtEl>
                                      </p:cBhvr>
                                      <p:to x="100000" y="100000"/>
                                    </p:animScale>
                                    <p:animScale>
                                      <p:cBhvr>
                                        <p:cTn id="69" dur="26">
                                          <p:stCondLst>
                                            <p:cond delay="1312"/>
                                          </p:stCondLst>
                                        </p:cTn>
                                        <p:tgtEl>
                                          <p:spTgt spid="5"/>
                                        </p:tgtEl>
                                      </p:cBhvr>
                                      <p:to x="100000" y="80000"/>
                                    </p:animScale>
                                    <p:animScale>
                                      <p:cBhvr>
                                        <p:cTn id="70" dur="166" decel="50000">
                                          <p:stCondLst>
                                            <p:cond delay="1338"/>
                                          </p:stCondLst>
                                        </p:cTn>
                                        <p:tgtEl>
                                          <p:spTgt spid="5"/>
                                        </p:tgtEl>
                                      </p:cBhvr>
                                      <p:to x="100000" y="100000"/>
                                    </p:animScale>
                                    <p:animScale>
                                      <p:cBhvr>
                                        <p:cTn id="71" dur="26">
                                          <p:stCondLst>
                                            <p:cond delay="1642"/>
                                          </p:stCondLst>
                                        </p:cTn>
                                        <p:tgtEl>
                                          <p:spTgt spid="5"/>
                                        </p:tgtEl>
                                      </p:cBhvr>
                                      <p:to x="100000" y="90000"/>
                                    </p:animScale>
                                    <p:animScale>
                                      <p:cBhvr>
                                        <p:cTn id="72" dur="166" decel="50000">
                                          <p:stCondLst>
                                            <p:cond delay="1668"/>
                                          </p:stCondLst>
                                        </p:cTn>
                                        <p:tgtEl>
                                          <p:spTgt spid="5"/>
                                        </p:tgtEl>
                                      </p:cBhvr>
                                      <p:to x="100000" y="100000"/>
                                    </p:animScale>
                                    <p:animScale>
                                      <p:cBhvr>
                                        <p:cTn id="73" dur="26">
                                          <p:stCondLst>
                                            <p:cond delay="1808"/>
                                          </p:stCondLst>
                                        </p:cTn>
                                        <p:tgtEl>
                                          <p:spTgt spid="5"/>
                                        </p:tgtEl>
                                      </p:cBhvr>
                                      <p:to x="100000" y="95000"/>
                                    </p:animScale>
                                    <p:animScale>
                                      <p:cBhvr>
                                        <p:cTn id="7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858</Words>
  <Application>Microsoft Office PowerPoint</Application>
  <PresentationFormat>Custom</PresentationFormat>
  <Paragraphs>41</Paragraphs>
  <Slides>24</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24</vt:i4>
      </vt:variant>
    </vt:vector>
  </HeadingPairs>
  <TitlesOfParts>
    <vt:vector size="39" baseType="lpstr">
      <vt:lpstr>.VnAristote</vt:lpstr>
      <vt:lpstr>Arial</vt:lpstr>
      <vt:lpstr>Arial-BoldMT</vt:lpstr>
      <vt:lpstr>Arial-ItalicMT</vt:lpstr>
      <vt:lpstr>ArialMT</vt:lpstr>
      <vt:lpstr>Calibri</vt:lpstr>
      <vt:lpstr>Calibri Light</vt:lpstr>
      <vt:lpstr>Cambria</vt:lpstr>
      <vt:lpstr>等线</vt:lpstr>
      <vt:lpstr>Lato Hairline</vt:lpstr>
      <vt:lpstr>Lato Light</vt:lpstr>
      <vt:lpstr>Lato Regular</vt:lpstr>
      <vt:lpstr>SVN-Poky's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c:title>
  <dc:creator>thao</dc:creator>
  <cp:lastModifiedBy>Windows 10</cp:lastModifiedBy>
  <cp:revision>35</cp:revision>
  <dcterms:created xsi:type="dcterms:W3CDTF">2006-08-16T00:00:00Z</dcterms:created>
  <dcterms:modified xsi:type="dcterms:W3CDTF">2025-03-13T05:51:32Z</dcterms:modified>
  <dc:identifier>DAGU8QCx2sU</dc:identifier>
</cp:coreProperties>
</file>