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78" r:id="rId3"/>
    <p:sldId id="363" r:id="rId4"/>
    <p:sldId id="353" r:id="rId5"/>
    <p:sldId id="364" r:id="rId6"/>
    <p:sldId id="365" r:id="rId7"/>
    <p:sldId id="366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65" d="100"/>
          <a:sy n="65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10567" y="2999924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3412855" y="-45992"/>
            <a:ext cx="415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TiÕng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ViÖt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 5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5196346" y="5518215"/>
            <a:ext cx="4434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22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–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.VnAristote" panose="020B7200000000000000" pitchFamily="34" charset="0"/>
              </a:rPr>
              <a:t>147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.VnAristot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8" y="427265"/>
            <a:ext cx="8446989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914" y="3425242"/>
            <a:ext cx="8147364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214</TotalTime>
  <Words>142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.VnAristote</vt:lpstr>
      <vt:lpstr>Arial</vt:lpstr>
      <vt:lpstr>Calibri</vt:lpstr>
      <vt:lpstr>Cambria</vt:lpstr>
      <vt:lpstr>GoogleSans</vt:lpstr>
      <vt:lpstr>Times New Roman</vt:lpstr>
      <vt:lpstr>Wingdings</vt:lpstr>
      <vt:lpstr>字魂37号-波纹乖乖体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10</cp:lastModifiedBy>
  <cp:revision>6</cp:revision>
  <dcterms:created xsi:type="dcterms:W3CDTF">2023-02-22T00:19:45Z</dcterms:created>
  <dcterms:modified xsi:type="dcterms:W3CDTF">2025-02-05T05:44:49Z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