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76" r:id="rId3"/>
    <p:sldId id="259" r:id="rId4"/>
    <p:sldId id="261" r:id="rId5"/>
    <p:sldId id="278" r:id="rId6"/>
    <p:sldId id="263" r:id="rId7"/>
    <p:sldId id="279" r:id="rId8"/>
    <p:sldId id="265" r:id="rId9"/>
    <p:sldId id="266" r:id="rId10"/>
    <p:sldId id="268" r:id="rId11"/>
    <p:sldId id="269" r:id="rId12"/>
    <p:sldId id="280" r:id="rId13"/>
    <p:sldId id="272" r:id="rId14"/>
    <p:sldId id="273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9812D-B9C3-4169-A0EB-85D831BB4639}" type="datetimeFigureOut">
              <a:rPr lang="vi-VN" smtClean="0"/>
              <a:t>21/02/2025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DD563-94A3-4945-A673-D88B062B03B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7211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18EE7-503B-40BF-BC59-5FFC3CF0B58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627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ED78-C244-4058-A30A-7259530E4510}" type="datetimeFigureOut">
              <a:rPr lang="vi-VN" smtClean="0"/>
              <a:t>21/02/2025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AC48-F5F2-4F4F-BEE6-8E00A37CC3F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5493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ED78-C244-4058-A30A-7259530E4510}" type="datetimeFigureOut">
              <a:rPr lang="vi-VN" smtClean="0"/>
              <a:t>21/02/2025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AC48-F5F2-4F4F-BEE6-8E00A37CC3F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1837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ED78-C244-4058-A30A-7259530E4510}" type="datetimeFigureOut">
              <a:rPr lang="vi-VN" smtClean="0"/>
              <a:t>21/02/2025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AC48-F5F2-4F4F-BEE6-8E00A37CC3F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4934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ED78-C244-4058-A30A-7259530E4510}" type="datetimeFigureOut">
              <a:rPr lang="vi-VN" smtClean="0"/>
              <a:t>21/02/2025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AC48-F5F2-4F4F-BEE6-8E00A37CC3F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1842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ED78-C244-4058-A30A-7259530E4510}" type="datetimeFigureOut">
              <a:rPr lang="vi-VN" smtClean="0"/>
              <a:t>21/02/2025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AC48-F5F2-4F4F-BEE6-8E00A37CC3F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80680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ED78-C244-4058-A30A-7259530E4510}" type="datetimeFigureOut">
              <a:rPr lang="vi-VN" smtClean="0"/>
              <a:t>21/02/2025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AC48-F5F2-4F4F-BEE6-8E00A37CC3F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5631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ED78-C244-4058-A30A-7259530E4510}" type="datetimeFigureOut">
              <a:rPr lang="vi-VN" smtClean="0"/>
              <a:t>21/02/2025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AC48-F5F2-4F4F-BEE6-8E00A37CC3F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4158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ED78-C244-4058-A30A-7259530E4510}" type="datetimeFigureOut">
              <a:rPr lang="vi-VN" smtClean="0"/>
              <a:t>21/02/2025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AC48-F5F2-4F4F-BEE6-8E00A37CC3F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8426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ED78-C244-4058-A30A-7259530E4510}" type="datetimeFigureOut">
              <a:rPr lang="vi-VN" smtClean="0"/>
              <a:t>21/02/2025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AC48-F5F2-4F4F-BEE6-8E00A37CC3F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912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ED78-C244-4058-A30A-7259530E4510}" type="datetimeFigureOut">
              <a:rPr lang="vi-VN" smtClean="0"/>
              <a:t>21/02/2025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AC48-F5F2-4F4F-BEE6-8E00A37CC3F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7930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ED78-C244-4058-A30A-7259530E4510}" type="datetimeFigureOut">
              <a:rPr lang="vi-VN" smtClean="0"/>
              <a:t>21/02/2025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AC48-F5F2-4F4F-BEE6-8E00A37CC3F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0742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DED78-C244-4058-A30A-7259530E4510}" type="datetimeFigureOut">
              <a:rPr lang="vi-VN" smtClean="0"/>
              <a:t>21/02/2025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DAC48-F5F2-4F4F-BEE6-8E00A37CC3F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4416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10" Type="http://schemas.openxmlformats.org/officeDocument/2006/relationships/image" Target="../media/image12.png"/><Relationship Id="rId9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4.png"/><Relationship Id="rId5" Type="http://schemas.openxmlformats.org/officeDocument/2006/relationships/image" Target="../media/image3.svg"/><Relationship Id="rId10" Type="http://schemas.openxmlformats.org/officeDocument/2006/relationships/image" Target="../media/image13.png"/><Relationship Id="rId9" Type="http://schemas.openxmlformats.org/officeDocument/2006/relationships/image" Target="../media/image7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9" Type="http://schemas.openxmlformats.org/officeDocument/2006/relationships/image" Target="../media/image7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0" Type="http://schemas.openxmlformats.org/officeDocument/2006/relationships/image" Target="../media/image7.sv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9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svg"/><Relationship Id="rId10" Type="http://schemas.openxmlformats.org/officeDocument/2006/relationships/image" Target="../media/image7.png"/><Relationship Id="rId9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3.svg"/><Relationship Id="rId10" Type="http://schemas.openxmlformats.org/officeDocument/2006/relationships/image" Target="../media/image7.png"/><Relationship Id="rId9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10" Type="http://schemas.openxmlformats.org/officeDocument/2006/relationships/image" Target="../media/image11.png"/><Relationship Id="rId9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5914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DCEA81-7C04-4943-A286-4A2DB9AB7424}"/>
              </a:ext>
            </a:extLst>
          </p:cNvPr>
          <p:cNvSpPr txBox="1"/>
          <p:nvPr/>
        </p:nvSpPr>
        <p:spPr>
          <a:xfrm>
            <a:off x="4421298" y="4327516"/>
            <a:ext cx="5740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FF00"/>
                </a:solidFill>
                <a:latin typeface=".VnAristote" panose="020B7200000000000000" pitchFamily="34" charset="0"/>
              </a:rPr>
              <a:t>TuÇn</a:t>
            </a:r>
            <a:r>
              <a:rPr lang="en-US" sz="5400" b="1" dirty="0" smtClean="0">
                <a:solidFill>
                  <a:srgbClr val="FFFF00"/>
                </a:solidFill>
                <a:latin typeface=".VnAristote" panose="020B7200000000000000" pitchFamily="34" charset="0"/>
              </a:rPr>
              <a:t> 23 – </a:t>
            </a:r>
            <a:r>
              <a:rPr lang="en-US" sz="5400" b="1" dirty="0" err="1" smtClean="0">
                <a:solidFill>
                  <a:srgbClr val="FFFF00"/>
                </a:solidFill>
                <a:latin typeface=".VnAristote" panose="020B7200000000000000" pitchFamily="34" charset="0"/>
              </a:rPr>
              <a:t>TiÕt</a:t>
            </a:r>
            <a:r>
              <a:rPr lang="en-US" sz="5400" b="1" dirty="0" smtClean="0">
                <a:solidFill>
                  <a:srgbClr val="FFFF00"/>
                </a:solidFill>
                <a:latin typeface=".VnAristote" panose="020B7200000000000000" pitchFamily="34" charset="0"/>
              </a:rPr>
              <a:t> 161</a:t>
            </a:r>
            <a:endParaRPr lang="en-US" sz="5400" b="1" dirty="0">
              <a:solidFill>
                <a:srgbClr val="FFFF00"/>
              </a:solidFill>
              <a:latin typeface=".VnAristote" panose="020B72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DCEA81-7C04-4943-A286-4A2DB9AB7424}"/>
              </a:ext>
            </a:extLst>
          </p:cNvPr>
          <p:cNvSpPr txBox="1"/>
          <p:nvPr/>
        </p:nvSpPr>
        <p:spPr>
          <a:xfrm>
            <a:off x="232758" y="234662"/>
            <a:ext cx="3218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ristote" panose="020B7200000000000000" pitchFamily="34" charset="0"/>
              </a:rPr>
              <a:t>TiÕng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ristote" panose="020B7200000000000000" pitchFamily="34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ristote" panose="020B7200000000000000" pitchFamily="34" charset="0"/>
              </a:rPr>
              <a:t>ViÖt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ristote" panose="020B7200000000000000" pitchFamily="34" charset="0"/>
              </a:rPr>
              <a:t> 5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.VnAristot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15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0258384" y="196427"/>
            <a:ext cx="1134093" cy="713061"/>
          </a:xfrm>
          <a:custGeom>
            <a:avLst/>
            <a:gdLst/>
            <a:ahLst/>
            <a:cxnLst/>
            <a:rect l="l" t="t" r="r" b="b"/>
            <a:pathLst>
              <a:path w="1701140" h="1069592">
                <a:moveTo>
                  <a:pt x="0" y="0"/>
                </a:moveTo>
                <a:lnTo>
                  <a:pt x="1701141" y="0"/>
                </a:lnTo>
                <a:lnTo>
                  <a:pt x="1701141" y="1069592"/>
                </a:lnTo>
                <a:lnTo>
                  <a:pt x="0" y="10695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68485" y="331022"/>
            <a:ext cx="1163533" cy="906101"/>
          </a:xfrm>
          <a:custGeom>
            <a:avLst/>
            <a:gdLst/>
            <a:ahLst/>
            <a:cxnLst/>
            <a:rect l="l" t="t" r="r" b="b"/>
            <a:pathLst>
              <a:path w="1745299" h="1359151">
                <a:moveTo>
                  <a:pt x="0" y="0"/>
                </a:moveTo>
                <a:lnTo>
                  <a:pt x="1745299" y="0"/>
                </a:lnTo>
                <a:lnTo>
                  <a:pt x="1745299" y="1359152"/>
                </a:lnTo>
                <a:lnTo>
                  <a:pt x="0" y="13591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10649552" y="497668"/>
            <a:ext cx="1281578" cy="805792"/>
          </a:xfrm>
          <a:custGeom>
            <a:avLst/>
            <a:gdLst/>
            <a:ahLst/>
            <a:cxnLst/>
            <a:rect l="l" t="t" r="r" b="b"/>
            <a:pathLst>
              <a:path w="1922367" h="1208688">
                <a:moveTo>
                  <a:pt x="1922367" y="0"/>
                </a:moveTo>
                <a:lnTo>
                  <a:pt x="0" y="0"/>
                </a:lnTo>
                <a:lnTo>
                  <a:pt x="0" y="1208688"/>
                </a:lnTo>
                <a:lnTo>
                  <a:pt x="1922367" y="1208688"/>
                </a:lnTo>
                <a:lnTo>
                  <a:pt x="192236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304800" y="552958"/>
            <a:ext cx="11626329" cy="5317801"/>
            <a:chOff x="-489886" y="-667226"/>
            <a:chExt cx="4593118" cy="2100859"/>
          </a:xfrm>
        </p:grpSpPr>
        <p:sp>
          <p:nvSpPr>
            <p:cNvPr id="9" name="Freeform 9"/>
            <p:cNvSpPr/>
            <p:nvPr/>
          </p:nvSpPr>
          <p:spPr>
            <a:xfrm>
              <a:off x="-489886" y="-667226"/>
              <a:ext cx="4593118" cy="1938979"/>
            </a:xfrm>
            <a:custGeom>
              <a:avLst/>
              <a:gdLst/>
              <a:ahLst/>
              <a:cxnLst/>
              <a:rect l="l" t="t" r="r" b="b"/>
              <a:pathLst>
                <a:path w="3555853" h="1433633">
                  <a:moveTo>
                    <a:pt x="21790" y="0"/>
                  </a:moveTo>
                  <a:lnTo>
                    <a:pt x="3534063" y="0"/>
                  </a:lnTo>
                  <a:cubicBezTo>
                    <a:pt x="3546097" y="0"/>
                    <a:pt x="3555853" y="9756"/>
                    <a:pt x="3555853" y="21790"/>
                  </a:cubicBezTo>
                  <a:lnTo>
                    <a:pt x="3555853" y="1411843"/>
                  </a:lnTo>
                  <a:cubicBezTo>
                    <a:pt x="3555853" y="1423878"/>
                    <a:pt x="3546097" y="1433633"/>
                    <a:pt x="3534063" y="1433633"/>
                  </a:cubicBezTo>
                  <a:lnTo>
                    <a:pt x="21790" y="1433633"/>
                  </a:lnTo>
                  <a:cubicBezTo>
                    <a:pt x="9756" y="1433633"/>
                    <a:pt x="0" y="1423878"/>
                    <a:pt x="0" y="1411843"/>
                  </a:cubicBezTo>
                  <a:lnTo>
                    <a:pt x="0" y="21790"/>
                  </a:lnTo>
                  <a:cubicBezTo>
                    <a:pt x="0" y="9756"/>
                    <a:pt x="9756" y="0"/>
                    <a:pt x="2179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555853" cy="147173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17" name="TextBox 11"/>
          <p:cNvSpPr txBox="1"/>
          <p:nvPr/>
        </p:nvSpPr>
        <p:spPr>
          <a:xfrm>
            <a:off x="438830" y="975653"/>
            <a:ext cx="11212740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63183" lvl="1" algn="just"/>
            <a:r>
              <a:rPr lang="en-US" sz="4400" b="1" dirty="0">
                <a:solidFill>
                  <a:srgbClr val="393F2C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3. </a:t>
            </a:r>
            <a:r>
              <a:rPr lang="en-US" sz="4400" b="1" dirty="0" err="1">
                <a:solidFill>
                  <a:srgbClr val="393F2C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Viết</a:t>
            </a:r>
            <a:r>
              <a:rPr lang="en-US" sz="4400" b="1" dirty="0">
                <a:solidFill>
                  <a:srgbClr val="393F2C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 </a:t>
            </a:r>
            <a:r>
              <a:rPr lang="en-US" sz="4400" b="1" dirty="0" err="1">
                <a:solidFill>
                  <a:srgbClr val="393F2C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phiếu</a:t>
            </a:r>
            <a:r>
              <a:rPr lang="en-US" sz="4400" b="1" dirty="0">
                <a:solidFill>
                  <a:srgbClr val="393F2C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 </a:t>
            </a:r>
            <a:r>
              <a:rPr lang="en-US" sz="4400" b="1" dirty="0" err="1">
                <a:solidFill>
                  <a:srgbClr val="393F2C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đọc</a:t>
            </a:r>
            <a:r>
              <a:rPr lang="en-US" sz="4400" b="1" dirty="0">
                <a:solidFill>
                  <a:srgbClr val="393F2C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 </a:t>
            </a:r>
            <a:r>
              <a:rPr lang="en-US" sz="4400" b="1" dirty="0" err="1">
                <a:solidFill>
                  <a:srgbClr val="393F2C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sách</a:t>
            </a:r>
            <a:r>
              <a:rPr lang="en-US" sz="4400" b="1" dirty="0">
                <a:solidFill>
                  <a:srgbClr val="393F2C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 </a:t>
            </a:r>
            <a:r>
              <a:rPr lang="en-US" sz="4400" b="1" dirty="0" err="1">
                <a:solidFill>
                  <a:srgbClr val="393F2C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theo</a:t>
            </a:r>
            <a:r>
              <a:rPr lang="en-US" sz="4400" b="1" dirty="0">
                <a:solidFill>
                  <a:srgbClr val="393F2C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 </a:t>
            </a:r>
            <a:r>
              <a:rPr lang="en-US" sz="4400" b="1" dirty="0" err="1">
                <a:solidFill>
                  <a:srgbClr val="393F2C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mẫu</a:t>
            </a:r>
            <a:r>
              <a:rPr lang="en-US" sz="4400" b="1" dirty="0">
                <a:solidFill>
                  <a:srgbClr val="393F2C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 ở </a:t>
            </a:r>
            <a:r>
              <a:rPr lang="en-US" sz="4400" b="1" dirty="0" err="1">
                <a:solidFill>
                  <a:srgbClr val="393F2C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bài</a:t>
            </a:r>
            <a:r>
              <a:rPr lang="en-US" sz="4400" b="1" dirty="0">
                <a:solidFill>
                  <a:srgbClr val="393F2C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 </a:t>
            </a:r>
            <a:r>
              <a:rPr lang="en-US" sz="4400" b="1" dirty="0" err="1">
                <a:solidFill>
                  <a:srgbClr val="393F2C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tập</a:t>
            </a:r>
            <a:r>
              <a:rPr lang="en-US" sz="4400" b="1" dirty="0">
                <a:solidFill>
                  <a:srgbClr val="393F2C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 1 </a:t>
            </a:r>
            <a:r>
              <a:rPr lang="en-US" sz="4400" b="1" dirty="0" err="1">
                <a:solidFill>
                  <a:srgbClr val="393F2C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và</a:t>
            </a:r>
            <a:r>
              <a:rPr lang="en-US" sz="4400" b="1" dirty="0">
                <a:solidFill>
                  <a:srgbClr val="393F2C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 </a:t>
            </a:r>
            <a:r>
              <a:rPr lang="en-US" sz="4400" b="1" dirty="0" err="1">
                <a:solidFill>
                  <a:srgbClr val="393F2C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dựa</a:t>
            </a:r>
            <a:r>
              <a:rPr lang="en-US" sz="4400" b="1" dirty="0">
                <a:solidFill>
                  <a:srgbClr val="393F2C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 </a:t>
            </a:r>
            <a:r>
              <a:rPr lang="en-US" sz="4400" b="1" dirty="0" err="1">
                <a:solidFill>
                  <a:srgbClr val="393F2C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vào</a:t>
            </a:r>
            <a:r>
              <a:rPr lang="en-US" sz="4400" b="1" dirty="0">
                <a:solidFill>
                  <a:srgbClr val="393F2C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 </a:t>
            </a:r>
            <a:r>
              <a:rPr lang="en-US" sz="4400" b="1" dirty="0" err="1">
                <a:solidFill>
                  <a:srgbClr val="393F2C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đó</a:t>
            </a:r>
            <a:r>
              <a:rPr lang="en-US" sz="4400" b="1" dirty="0">
                <a:solidFill>
                  <a:srgbClr val="393F2C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 chia </a:t>
            </a:r>
            <a:r>
              <a:rPr lang="en-US" sz="4400" b="1" dirty="0" err="1">
                <a:solidFill>
                  <a:srgbClr val="393F2C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sẻ</a:t>
            </a:r>
            <a:r>
              <a:rPr lang="en-US" sz="4400" b="1" dirty="0">
                <a:solidFill>
                  <a:srgbClr val="393F2C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 </a:t>
            </a:r>
            <a:r>
              <a:rPr lang="en-US" sz="4400" b="1" dirty="0" err="1">
                <a:solidFill>
                  <a:srgbClr val="393F2C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với</a:t>
            </a:r>
            <a:r>
              <a:rPr lang="en-US" sz="4400" b="1" dirty="0">
                <a:solidFill>
                  <a:srgbClr val="393F2C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 </a:t>
            </a:r>
            <a:r>
              <a:rPr lang="en-US" sz="4400" b="1" dirty="0" err="1">
                <a:solidFill>
                  <a:srgbClr val="393F2C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các</a:t>
            </a:r>
            <a:r>
              <a:rPr lang="en-US" sz="4400" b="1" dirty="0">
                <a:solidFill>
                  <a:srgbClr val="393F2C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 </a:t>
            </a:r>
            <a:r>
              <a:rPr lang="en-US" sz="4400" b="1" dirty="0" err="1">
                <a:solidFill>
                  <a:srgbClr val="393F2C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bạn</a:t>
            </a:r>
            <a:r>
              <a:rPr lang="en-US" sz="4400" b="1" dirty="0">
                <a:solidFill>
                  <a:srgbClr val="393F2C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 </a:t>
            </a:r>
            <a:r>
              <a:rPr lang="en-US" sz="4400" b="1" dirty="0" err="1">
                <a:solidFill>
                  <a:srgbClr val="393F2C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những</a:t>
            </a:r>
            <a:r>
              <a:rPr lang="en-US" sz="4400" b="1" dirty="0">
                <a:solidFill>
                  <a:srgbClr val="393F2C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 </a:t>
            </a:r>
            <a:r>
              <a:rPr lang="en-US" sz="4400" b="1" dirty="0" err="1">
                <a:solidFill>
                  <a:srgbClr val="393F2C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thông</a:t>
            </a:r>
            <a:r>
              <a:rPr lang="en-US" sz="4400" b="1" dirty="0">
                <a:solidFill>
                  <a:srgbClr val="393F2C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 tin </a:t>
            </a:r>
            <a:r>
              <a:rPr lang="en-US" sz="4400" b="1" dirty="0" err="1">
                <a:solidFill>
                  <a:srgbClr val="393F2C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thú</a:t>
            </a:r>
            <a:r>
              <a:rPr lang="en-US" sz="4400" b="1" dirty="0">
                <a:solidFill>
                  <a:srgbClr val="393F2C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 </a:t>
            </a:r>
            <a:r>
              <a:rPr lang="en-US" sz="4400" b="1" dirty="0" err="1">
                <a:solidFill>
                  <a:srgbClr val="393F2C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vị</a:t>
            </a:r>
            <a:r>
              <a:rPr lang="en-US" sz="4400" b="1" dirty="0">
                <a:solidFill>
                  <a:srgbClr val="393F2C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 </a:t>
            </a:r>
            <a:r>
              <a:rPr lang="en-US" sz="4400" b="1" dirty="0" err="1">
                <a:solidFill>
                  <a:srgbClr val="393F2C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trong</a:t>
            </a:r>
            <a:r>
              <a:rPr lang="en-US" sz="4400" b="1" dirty="0">
                <a:solidFill>
                  <a:srgbClr val="393F2C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 </a:t>
            </a:r>
            <a:r>
              <a:rPr lang="en-US" sz="4400" b="1" dirty="0" err="1">
                <a:solidFill>
                  <a:srgbClr val="393F2C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cuốn</a:t>
            </a:r>
            <a:r>
              <a:rPr lang="en-US" sz="4400" b="1" dirty="0">
                <a:solidFill>
                  <a:srgbClr val="393F2C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 </a:t>
            </a:r>
            <a:r>
              <a:rPr lang="en-US" sz="4400" b="1" dirty="0" err="1">
                <a:solidFill>
                  <a:srgbClr val="393F2C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sách</a:t>
            </a:r>
            <a:r>
              <a:rPr lang="en-US" sz="4400" b="1" dirty="0">
                <a:solidFill>
                  <a:srgbClr val="393F2C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4430" y="3107053"/>
            <a:ext cx="10225910" cy="20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93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0258384" y="196427"/>
            <a:ext cx="1134093" cy="713061"/>
          </a:xfrm>
          <a:custGeom>
            <a:avLst/>
            <a:gdLst/>
            <a:ahLst/>
            <a:cxnLst/>
            <a:rect l="l" t="t" r="r" b="b"/>
            <a:pathLst>
              <a:path w="1701140" h="1069592">
                <a:moveTo>
                  <a:pt x="0" y="0"/>
                </a:moveTo>
                <a:lnTo>
                  <a:pt x="1701141" y="0"/>
                </a:lnTo>
                <a:lnTo>
                  <a:pt x="1701141" y="1069592"/>
                </a:lnTo>
                <a:lnTo>
                  <a:pt x="0" y="10695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68485" y="331022"/>
            <a:ext cx="1163533" cy="906101"/>
          </a:xfrm>
          <a:custGeom>
            <a:avLst/>
            <a:gdLst/>
            <a:ahLst/>
            <a:cxnLst/>
            <a:rect l="l" t="t" r="r" b="b"/>
            <a:pathLst>
              <a:path w="1745299" h="1359151">
                <a:moveTo>
                  <a:pt x="0" y="0"/>
                </a:moveTo>
                <a:lnTo>
                  <a:pt x="1745299" y="0"/>
                </a:lnTo>
                <a:lnTo>
                  <a:pt x="1745299" y="1359152"/>
                </a:lnTo>
                <a:lnTo>
                  <a:pt x="0" y="13591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10649552" y="497668"/>
            <a:ext cx="1281578" cy="805792"/>
          </a:xfrm>
          <a:custGeom>
            <a:avLst/>
            <a:gdLst/>
            <a:ahLst/>
            <a:cxnLst/>
            <a:rect l="l" t="t" r="r" b="b"/>
            <a:pathLst>
              <a:path w="1922367" h="1208688">
                <a:moveTo>
                  <a:pt x="1922367" y="0"/>
                </a:moveTo>
                <a:lnTo>
                  <a:pt x="0" y="0"/>
                </a:lnTo>
                <a:lnTo>
                  <a:pt x="0" y="1208688"/>
                </a:lnTo>
                <a:lnTo>
                  <a:pt x="1922367" y="1208688"/>
                </a:lnTo>
                <a:lnTo>
                  <a:pt x="192236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304800" y="177800"/>
            <a:ext cx="11626329" cy="6492068"/>
            <a:chOff x="-489886" y="-667226"/>
            <a:chExt cx="4593118" cy="2564767"/>
          </a:xfrm>
        </p:grpSpPr>
        <p:sp>
          <p:nvSpPr>
            <p:cNvPr id="9" name="Freeform 9"/>
            <p:cNvSpPr/>
            <p:nvPr/>
          </p:nvSpPr>
          <p:spPr>
            <a:xfrm>
              <a:off x="-489886" y="-667226"/>
              <a:ext cx="4593118" cy="2564767"/>
            </a:xfrm>
            <a:custGeom>
              <a:avLst/>
              <a:gdLst/>
              <a:ahLst/>
              <a:cxnLst/>
              <a:rect l="l" t="t" r="r" b="b"/>
              <a:pathLst>
                <a:path w="3555853" h="1433633">
                  <a:moveTo>
                    <a:pt x="21790" y="0"/>
                  </a:moveTo>
                  <a:lnTo>
                    <a:pt x="3534063" y="0"/>
                  </a:lnTo>
                  <a:cubicBezTo>
                    <a:pt x="3546097" y="0"/>
                    <a:pt x="3555853" y="9756"/>
                    <a:pt x="3555853" y="21790"/>
                  </a:cubicBezTo>
                  <a:lnTo>
                    <a:pt x="3555853" y="1411843"/>
                  </a:lnTo>
                  <a:cubicBezTo>
                    <a:pt x="3555853" y="1423878"/>
                    <a:pt x="3546097" y="1433633"/>
                    <a:pt x="3534063" y="1433633"/>
                  </a:cubicBezTo>
                  <a:lnTo>
                    <a:pt x="21790" y="1433633"/>
                  </a:lnTo>
                  <a:cubicBezTo>
                    <a:pt x="9756" y="1433633"/>
                    <a:pt x="0" y="1423878"/>
                    <a:pt x="0" y="1411843"/>
                  </a:cubicBezTo>
                  <a:lnTo>
                    <a:pt x="0" y="21790"/>
                  </a:lnTo>
                  <a:cubicBezTo>
                    <a:pt x="0" y="9756"/>
                    <a:pt x="9756" y="0"/>
                    <a:pt x="2179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555853" cy="147173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07285" y="3096706"/>
            <a:ext cx="5652872" cy="2261293"/>
            <a:chOff x="1218510" y="3884066"/>
            <a:chExt cx="7836612" cy="3391940"/>
          </a:xfrm>
        </p:grpSpPr>
        <p:sp>
          <p:nvSpPr>
            <p:cNvPr id="19" name="Freeform 9"/>
            <p:cNvSpPr/>
            <p:nvPr/>
          </p:nvSpPr>
          <p:spPr>
            <a:xfrm>
              <a:off x="1218510" y="3884066"/>
              <a:ext cx="7836612" cy="3391940"/>
            </a:xfrm>
            <a:custGeom>
              <a:avLst/>
              <a:gdLst/>
              <a:ahLst/>
              <a:cxnLst/>
              <a:rect l="l" t="t" r="r" b="b"/>
              <a:pathLst>
                <a:path w="3555853" h="1433633">
                  <a:moveTo>
                    <a:pt x="21790" y="0"/>
                  </a:moveTo>
                  <a:lnTo>
                    <a:pt x="3534063" y="0"/>
                  </a:lnTo>
                  <a:cubicBezTo>
                    <a:pt x="3546097" y="0"/>
                    <a:pt x="3555853" y="9756"/>
                    <a:pt x="3555853" y="21790"/>
                  </a:cubicBezTo>
                  <a:lnTo>
                    <a:pt x="3555853" y="1411843"/>
                  </a:lnTo>
                  <a:cubicBezTo>
                    <a:pt x="3555853" y="1423878"/>
                    <a:pt x="3546097" y="1433633"/>
                    <a:pt x="3534063" y="1433633"/>
                  </a:cubicBezTo>
                  <a:lnTo>
                    <a:pt x="21790" y="1433633"/>
                  </a:lnTo>
                  <a:cubicBezTo>
                    <a:pt x="9756" y="1433633"/>
                    <a:pt x="0" y="1423878"/>
                    <a:pt x="0" y="1411843"/>
                  </a:cubicBezTo>
                  <a:lnTo>
                    <a:pt x="0" y="21790"/>
                  </a:lnTo>
                  <a:cubicBezTo>
                    <a:pt x="0" y="9756"/>
                    <a:pt x="9756" y="0"/>
                    <a:pt x="217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395E4B"/>
              </a:solidFill>
            </a:ln>
          </p:spPr>
        </p:sp>
        <p:sp>
          <p:nvSpPr>
            <p:cNvPr id="18" name="TextBox 11"/>
            <p:cNvSpPr txBox="1"/>
            <p:nvPr/>
          </p:nvSpPr>
          <p:spPr>
            <a:xfrm>
              <a:off x="1223639" y="4098001"/>
              <a:ext cx="7489793" cy="270804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643499" lvl="1" indent="-381019" algn="just">
                <a:buFontTx/>
                <a:buChar char="-"/>
              </a:pPr>
              <a:r>
                <a:rPr lang="en-US" sz="2933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Hoàn</a:t>
              </a:r>
              <a:r>
                <a:rPr lang="en-US" sz="2933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2933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thành</a:t>
              </a:r>
              <a:r>
                <a:rPr lang="en-US" sz="2933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2933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phiếu</a:t>
              </a:r>
              <a:r>
                <a:rPr lang="en-US" sz="2933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2933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đọc</a:t>
              </a:r>
              <a:r>
                <a:rPr lang="en-US" sz="2933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2933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mở</a:t>
              </a:r>
              <a:r>
                <a:rPr lang="en-US" sz="2933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2933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rộng</a:t>
              </a:r>
              <a:r>
                <a:rPr lang="en-US" sz="2933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2933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đã</a:t>
              </a:r>
              <a:r>
                <a:rPr lang="en-US" sz="2933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2933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chuẩn</a:t>
              </a:r>
              <a:r>
                <a:rPr lang="en-US" sz="2933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2933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bị</a:t>
              </a:r>
              <a:r>
                <a:rPr lang="en-US" sz="2933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ở </a:t>
              </a:r>
              <a:r>
                <a:rPr lang="en-US" sz="2933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nhà</a:t>
              </a:r>
              <a:r>
                <a:rPr lang="en-US" sz="2933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.</a:t>
              </a:r>
            </a:p>
            <a:p>
              <a:pPr marL="643499" lvl="1" indent="-381019" algn="just">
                <a:buFontTx/>
                <a:buChar char="-"/>
              </a:pPr>
              <a:r>
                <a:rPr lang="en-US" sz="2933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Chia </a:t>
              </a:r>
              <a:r>
                <a:rPr lang="en-US" sz="2933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sẻ</a:t>
              </a:r>
              <a:r>
                <a:rPr lang="en-US" sz="2933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2933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cùng</a:t>
              </a:r>
              <a:r>
                <a:rPr lang="en-US" sz="2933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2933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bạn</a:t>
              </a:r>
              <a:r>
                <a:rPr lang="en-US" sz="2933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2933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về</a:t>
              </a:r>
              <a:r>
                <a:rPr lang="en-US" sz="2933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2933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phiếu</a:t>
              </a:r>
              <a:r>
                <a:rPr lang="en-US" sz="2933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2933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đọc</a:t>
              </a:r>
              <a:r>
                <a:rPr lang="en-US" sz="2933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2933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mở</a:t>
              </a:r>
              <a:r>
                <a:rPr lang="en-US" sz="2933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2933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rộng</a:t>
              </a:r>
              <a:r>
                <a:rPr lang="en-US" sz="2933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2933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của</a:t>
              </a:r>
              <a:r>
                <a:rPr lang="en-US" sz="2933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2933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mình</a:t>
              </a:r>
              <a:r>
                <a:rPr lang="en-US" sz="2933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.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510" y="552957"/>
            <a:ext cx="5284111" cy="61828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0366" y="348296"/>
            <a:ext cx="5787637" cy="20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5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019" y="1646983"/>
            <a:ext cx="7890387" cy="352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0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0275699" y="384559"/>
            <a:ext cx="1134093" cy="713061"/>
          </a:xfrm>
          <a:custGeom>
            <a:avLst/>
            <a:gdLst/>
            <a:ahLst/>
            <a:cxnLst/>
            <a:rect l="l" t="t" r="r" b="b"/>
            <a:pathLst>
              <a:path w="1701140" h="1069592">
                <a:moveTo>
                  <a:pt x="0" y="0"/>
                </a:moveTo>
                <a:lnTo>
                  <a:pt x="1701141" y="0"/>
                </a:lnTo>
                <a:lnTo>
                  <a:pt x="1701141" y="1069592"/>
                </a:lnTo>
                <a:lnTo>
                  <a:pt x="0" y="10695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85800" y="519154"/>
            <a:ext cx="1163533" cy="906101"/>
          </a:xfrm>
          <a:custGeom>
            <a:avLst/>
            <a:gdLst/>
            <a:ahLst/>
            <a:cxnLst/>
            <a:rect l="l" t="t" r="r" b="b"/>
            <a:pathLst>
              <a:path w="1745299" h="1359151">
                <a:moveTo>
                  <a:pt x="0" y="0"/>
                </a:moveTo>
                <a:lnTo>
                  <a:pt x="1745299" y="0"/>
                </a:lnTo>
                <a:lnTo>
                  <a:pt x="1745299" y="1359152"/>
                </a:lnTo>
                <a:lnTo>
                  <a:pt x="0" y="13591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10666867" y="685800"/>
            <a:ext cx="1281578" cy="805792"/>
          </a:xfrm>
          <a:custGeom>
            <a:avLst/>
            <a:gdLst/>
            <a:ahLst/>
            <a:cxnLst/>
            <a:rect l="l" t="t" r="r" b="b"/>
            <a:pathLst>
              <a:path w="1922367" h="1208688">
                <a:moveTo>
                  <a:pt x="1922367" y="0"/>
                </a:moveTo>
                <a:lnTo>
                  <a:pt x="0" y="0"/>
                </a:lnTo>
                <a:lnTo>
                  <a:pt x="0" y="1208688"/>
                </a:lnTo>
                <a:lnTo>
                  <a:pt x="1922367" y="1208688"/>
                </a:lnTo>
                <a:lnTo>
                  <a:pt x="192236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3"/>
          <p:cNvGrpSpPr/>
          <p:nvPr/>
        </p:nvGrpSpPr>
        <p:grpSpPr>
          <a:xfrm>
            <a:off x="1142488" y="877718"/>
            <a:ext cx="9758080" cy="3326210"/>
            <a:chOff x="1593481" y="1329144"/>
            <a:chExt cx="14637120" cy="4989315"/>
          </a:xfrm>
        </p:grpSpPr>
        <p:grpSp>
          <p:nvGrpSpPr>
            <p:cNvPr id="8" name="Group 8"/>
            <p:cNvGrpSpPr/>
            <p:nvPr/>
          </p:nvGrpSpPr>
          <p:grpSpPr>
            <a:xfrm>
              <a:off x="1593481" y="1329144"/>
              <a:ext cx="14637120" cy="4989315"/>
              <a:chOff x="0" y="-38100"/>
              <a:chExt cx="3555853" cy="1471733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68236" y="0"/>
                <a:ext cx="3387617" cy="1433633"/>
              </a:xfrm>
              <a:custGeom>
                <a:avLst/>
                <a:gdLst/>
                <a:ahLst/>
                <a:cxnLst/>
                <a:rect l="l" t="t" r="r" b="b"/>
                <a:pathLst>
                  <a:path w="3555853" h="1433633">
                    <a:moveTo>
                      <a:pt x="21790" y="0"/>
                    </a:moveTo>
                    <a:lnTo>
                      <a:pt x="3534063" y="0"/>
                    </a:lnTo>
                    <a:cubicBezTo>
                      <a:pt x="3546097" y="0"/>
                      <a:pt x="3555853" y="9756"/>
                      <a:pt x="3555853" y="21790"/>
                    </a:cubicBezTo>
                    <a:lnTo>
                      <a:pt x="3555853" y="1411843"/>
                    </a:lnTo>
                    <a:cubicBezTo>
                      <a:pt x="3555853" y="1423878"/>
                      <a:pt x="3546097" y="1433633"/>
                      <a:pt x="3534063" y="1433633"/>
                    </a:cubicBezTo>
                    <a:lnTo>
                      <a:pt x="21790" y="1433633"/>
                    </a:lnTo>
                    <a:cubicBezTo>
                      <a:pt x="9756" y="1433633"/>
                      <a:pt x="0" y="1423878"/>
                      <a:pt x="0" y="1411843"/>
                    </a:cubicBezTo>
                    <a:lnTo>
                      <a:pt x="0" y="21790"/>
                    </a:lnTo>
                    <a:cubicBezTo>
                      <a:pt x="0" y="9756"/>
                      <a:pt x="9756" y="0"/>
                      <a:pt x="2179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3555853" cy="1471733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  <a:spcBef>
                    <a:spcPct val="0"/>
                  </a:spcBef>
                </a:pPr>
                <a:endParaRPr sz="1200"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3282291" y="2546207"/>
              <a:ext cx="11952020" cy="27699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63183" lvl="1" algn="ctr"/>
              <a:r>
                <a:rPr lang="en-US" sz="40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Chia </a:t>
              </a:r>
              <a:r>
                <a:rPr lang="en-US" sz="40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sẻ</a:t>
              </a:r>
              <a:r>
                <a:rPr lang="en-US" sz="40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40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suy</a:t>
              </a:r>
              <a:r>
                <a:rPr lang="en-US" sz="40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40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nghĩ</a:t>
              </a:r>
              <a:r>
                <a:rPr lang="en-US" sz="40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, </a:t>
              </a:r>
              <a:r>
                <a:rPr lang="en-US" sz="40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cảm</a:t>
              </a:r>
              <a:r>
                <a:rPr lang="en-US" sz="40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40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xúc</a:t>
              </a:r>
              <a:r>
                <a:rPr lang="en-US" sz="40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40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của</a:t>
              </a:r>
              <a:r>
                <a:rPr lang="en-US" sz="40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40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bản</a:t>
              </a:r>
              <a:r>
                <a:rPr lang="en-US" sz="40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40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thân</a:t>
              </a:r>
              <a:r>
                <a:rPr lang="en-US" sz="40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40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về</a:t>
              </a:r>
              <a:r>
                <a:rPr lang="en-US" sz="40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40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cuốn</a:t>
              </a:r>
              <a:r>
                <a:rPr lang="en-US" sz="40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40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sách</a:t>
              </a:r>
              <a:r>
                <a:rPr lang="en-US" sz="40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40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mà</a:t>
              </a:r>
              <a:r>
                <a:rPr lang="en-US" sz="40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40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em</a:t>
              </a:r>
              <a:r>
                <a:rPr lang="en-US" sz="40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40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đã</a:t>
              </a:r>
              <a:r>
                <a:rPr lang="en-US" sz="40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40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đọc</a:t>
              </a:r>
              <a:r>
                <a:rPr lang="en-US" sz="40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40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và</a:t>
              </a:r>
              <a:r>
                <a:rPr lang="en-US" sz="40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40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được</a:t>
              </a:r>
              <a:r>
                <a:rPr lang="en-US" sz="40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40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bạn</a:t>
              </a:r>
              <a:r>
                <a:rPr lang="en-US" sz="40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40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giới</a:t>
              </a:r>
              <a:r>
                <a:rPr lang="en-US" sz="40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40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thiệu</a:t>
              </a:r>
              <a:r>
                <a:rPr lang="en-US" sz="40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40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trong</a:t>
              </a:r>
              <a:r>
                <a:rPr lang="en-US" sz="40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40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tiết</a:t>
              </a:r>
              <a:r>
                <a:rPr lang="en-US" sz="40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40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học</a:t>
              </a:r>
              <a:r>
                <a:rPr lang="en-US" sz="40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818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0275699" y="384559"/>
            <a:ext cx="1134093" cy="713061"/>
          </a:xfrm>
          <a:custGeom>
            <a:avLst/>
            <a:gdLst/>
            <a:ahLst/>
            <a:cxnLst/>
            <a:rect l="l" t="t" r="r" b="b"/>
            <a:pathLst>
              <a:path w="1701140" h="1069592">
                <a:moveTo>
                  <a:pt x="0" y="0"/>
                </a:moveTo>
                <a:lnTo>
                  <a:pt x="1701141" y="0"/>
                </a:lnTo>
                <a:lnTo>
                  <a:pt x="1701141" y="1069592"/>
                </a:lnTo>
                <a:lnTo>
                  <a:pt x="0" y="10695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85800" y="519154"/>
            <a:ext cx="1163533" cy="906101"/>
          </a:xfrm>
          <a:custGeom>
            <a:avLst/>
            <a:gdLst/>
            <a:ahLst/>
            <a:cxnLst/>
            <a:rect l="l" t="t" r="r" b="b"/>
            <a:pathLst>
              <a:path w="1745299" h="1359151">
                <a:moveTo>
                  <a:pt x="0" y="0"/>
                </a:moveTo>
                <a:lnTo>
                  <a:pt x="1745299" y="0"/>
                </a:lnTo>
                <a:lnTo>
                  <a:pt x="1745299" y="1359152"/>
                </a:lnTo>
                <a:lnTo>
                  <a:pt x="0" y="135915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10666867" y="685800"/>
            <a:ext cx="1281578" cy="805792"/>
          </a:xfrm>
          <a:custGeom>
            <a:avLst/>
            <a:gdLst/>
            <a:ahLst/>
            <a:cxnLst/>
            <a:rect l="l" t="t" r="r" b="b"/>
            <a:pathLst>
              <a:path w="1922367" h="1208688">
                <a:moveTo>
                  <a:pt x="1922367" y="0"/>
                </a:moveTo>
                <a:lnTo>
                  <a:pt x="0" y="0"/>
                </a:lnTo>
                <a:lnTo>
                  <a:pt x="0" y="1208688"/>
                </a:lnTo>
                <a:lnTo>
                  <a:pt x="1922367" y="1208688"/>
                </a:lnTo>
                <a:lnTo>
                  <a:pt x="1922367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3"/>
          <p:cNvGrpSpPr/>
          <p:nvPr/>
        </p:nvGrpSpPr>
        <p:grpSpPr>
          <a:xfrm>
            <a:off x="980389" y="877717"/>
            <a:ext cx="10231224" cy="4111824"/>
            <a:chOff x="1350333" y="1329144"/>
            <a:chExt cx="15346836" cy="6167736"/>
          </a:xfrm>
        </p:grpSpPr>
        <p:grpSp>
          <p:nvGrpSpPr>
            <p:cNvPr id="8" name="Group 8"/>
            <p:cNvGrpSpPr/>
            <p:nvPr/>
          </p:nvGrpSpPr>
          <p:grpSpPr>
            <a:xfrm>
              <a:off x="1350333" y="1329144"/>
              <a:ext cx="15346836" cy="6167736"/>
              <a:chOff x="-59069" y="-38100"/>
              <a:chExt cx="3728267" cy="181934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59069" y="0"/>
                <a:ext cx="3728267" cy="1781240"/>
              </a:xfrm>
              <a:custGeom>
                <a:avLst/>
                <a:gdLst/>
                <a:ahLst/>
                <a:cxnLst/>
                <a:rect l="l" t="t" r="r" b="b"/>
                <a:pathLst>
                  <a:path w="3555853" h="1433633">
                    <a:moveTo>
                      <a:pt x="21790" y="0"/>
                    </a:moveTo>
                    <a:lnTo>
                      <a:pt x="3534063" y="0"/>
                    </a:lnTo>
                    <a:cubicBezTo>
                      <a:pt x="3546097" y="0"/>
                      <a:pt x="3555853" y="9756"/>
                      <a:pt x="3555853" y="21790"/>
                    </a:cubicBezTo>
                    <a:lnTo>
                      <a:pt x="3555853" y="1411843"/>
                    </a:lnTo>
                    <a:cubicBezTo>
                      <a:pt x="3555853" y="1423878"/>
                      <a:pt x="3546097" y="1433633"/>
                      <a:pt x="3534063" y="1433633"/>
                    </a:cubicBezTo>
                    <a:lnTo>
                      <a:pt x="21790" y="1433633"/>
                    </a:lnTo>
                    <a:cubicBezTo>
                      <a:pt x="9756" y="1433633"/>
                      <a:pt x="0" y="1423878"/>
                      <a:pt x="0" y="1411843"/>
                    </a:cubicBezTo>
                    <a:lnTo>
                      <a:pt x="0" y="21790"/>
                    </a:lnTo>
                    <a:cubicBezTo>
                      <a:pt x="0" y="9756"/>
                      <a:pt x="9756" y="0"/>
                      <a:pt x="2179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3555853" cy="1471733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  <a:spcBef>
                    <a:spcPct val="0"/>
                  </a:spcBef>
                </a:pPr>
                <a:endParaRPr sz="1200"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2123615" y="2688296"/>
              <a:ext cx="13576853" cy="369332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263183" lvl="1" algn="ctr"/>
              <a:r>
                <a:rPr lang="en-US" sz="40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Dựa</a:t>
              </a:r>
              <a:r>
                <a:rPr lang="en-US" sz="40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40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vào</a:t>
              </a:r>
              <a:r>
                <a:rPr lang="en-US" sz="40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40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cuốn</a:t>
              </a:r>
              <a:r>
                <a:rPr lang="en-US" sz="40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40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sách</a:t>
              </a:r>
              <a:r>
                <a:rPr lang="en-US" sz="40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40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mà</a:t>
              </a:r>
              <a:r>
                <a:rPr lang="en-US" sz="40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40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em</a:t>
              </a:r>
              <a:r>
                <a:rPr lang="en-US" sz="40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40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đã</a:t>
              </a:r>
              <a:r>
                <a:rPr lang="en-US" sz="40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40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đọc</a:t>
              </a:r>
              <a:r>
                <a:rPr lang="en-US" sz="40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40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về</a:t>
              </a:r>
              <a:r>
                <a:rPr lang="en-US" sz="40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40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một</a:t>
              </a:r>
              <a:r>
                <a:rPr lang="en-US" sz="40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40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miền</a:t>
              </a:r>
              <a:r>
                <a:rPr lang="en-US" sz="40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40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đất</a:t>
              </a:r>
              <a:r>
                <a:rPr lang="en-US" sz="40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, </a:t>
              </a:r>
              <a:r>
                <a:rPr lang="en-US" sz="40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vẽ</a:t>
              </a:r>
              <a:r>
                <a:rPr lang="en-US" sz="40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40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tranh</a:t>
              </a:r>
              <a:r>
                <a:rPr lang="en-US" sz="40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40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hoặc</a:t>
              </a:r>
              <a:r>
                <a:rPr lang="en-US" sz="40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chia </a:t>
              </a:r>
              <a:r>
                <a:rPr lang="en-US" sz="40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sẻ</a:t>
              </a:r>
              <a:r>
                <a:rPr lang="en-US" sz="40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40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với</a:t>
              </a:r>
              <a:r>
                <a:rPr lang="en-US" sz="40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40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người</a:t>
              </a:r>
              <a:r>
                <a:rPr lang="en-US" sz="40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40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thân</a:t>
              </a:r>
              <a:r>
                <a:rPr lang="en-US" sz="40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40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cảm</a:t>
              </a:r>
              <a:r>
                <a:rPr lang="en-US" sz="40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40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xúc</a:t>
              </a:r>
              <a:r>
                <a:rPr lang="en-US" sz="40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, </a:t>
              </a:r>
              <a:r>
                <a:rPr lang="en-US" sz="40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suy</a:t>
              </a:r>
              <a:r>
                <a:rPr lang="en-US" sz="40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40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nghĩ</a:t>
              </a:r>
              <a:r>
                <a:rPr lang="en-US" sz="40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40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của</a:t>
              </a:r>
              <a:r>
                <a:rPr lang="en-US" sz="40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40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em</a:t>
              </a:r>
              <a:r>
                <a:rPr lang="en-US" sz="40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40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về</a:t>
              </a:r>
              <a:r>
                <a:rPr lang="en-US" sz="40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40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cảnh</a:t>
              </a:r>
              <a:r>
                <a:rPr lang="en-US" sz="40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40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vật</a:t>
              </a:r>
              <a:r>
                <a:rPr lang="en-US" sz="40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, con </a:t>
              </a:r>
              <a:r>
                <a:rPr lang="en-US" sz="40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người</a:t>
              </a:r>
              <a:r>
                <a:rPr lang="en-US" sz="40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,… </a:t>
              </a:r>
              <a:r>
                <a:rPr lang="en-US" sz="40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của</a:t>
              </a:r>
              <a:r>
                <a:rPr lang="en-US" sz="40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40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miền</a:t>
              </a:r>
              <a:r>
                <a:rPr lang="en-US" sz="40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40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đất</a:t>
              </a:r>
              <a:r>
                <a:rPr lang="en-US" sz="40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40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đó</a:t>
              </a:r>
              <a:r>
                <a:rPr lang="en-US" sz="40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080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2C0E0A-F807-9A1A-F5A3-E91B5A4F3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221" y="1416665"/>
            <a:ext cx="6986622" cy="24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99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0275699" y="384559"/>
            <a:ext cx="1134093" cy="713061"/>
          </a:xfrm>
          <a:custGeom>
            <a:avLst/>
            <a:gdLst/>
            <a:ahLst/>
            <a:cxnLst/>
            <a:rect l="l" t="t" r="r" b="b"/>
            <a:pathLst>
              <a:path w="1701140" h="1069592">
                <a:moveTo>
                  <a:pt x="0" y="0"/>
                </a:moveTo>
                <a:lnTo>
                  <a:pt x="1701141" y="0"/>
                </a:lnTo>
                <a:lnTo>
                  <a:pt x="1701141" y="1069592"/>
                </a:lnTo>
                <a:lnTo>
                  <a:pt x="0" y="10695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85800" y="519154"/>
            <a:ext cx="1163533" cy="906101"/>
          </a:xfrm>
          <a:custGeom>
            <a:avLst/>
            <a:gdLst/>
            <a:ahLst/>
            <a:cxnLst/>
            <a:rect l="l" t="t" r="r" b="b"/>
            <a:pathLst>
              <a:path w="1745299" h="1359151">
                <a:moveTo>
                  <a:pt x="0" y="0"/>
                </a:moveTo>
                <a:lnTo>
                  <a:pt x="1745299" y="0"/>
                </a:lnTo>
                <a:lnTo>
                  <a:pt x="1745299" y="1359152"/>
                </a:lnTo>
                <a:lnTo>
                  <a:pt x="0" y="13591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10666867" y="685800"/>
            <a:ext cx="1281578" cy="805792"/>
          </a:xfrm>
          <a:custGeom>
            <a:avLst/>
            <a:gdLst/>
            <a:ahLst/>
            <a:cxnLst/>
            <a:rect l="l" t="t" r="r" b="b"/>
            <a:pathLst>
              <a:path w="1922367" h="1208688">
                <a:moveTo>
                  <a:pt x="1922367" y="0"/>
                </a:moveTo>
                <a:lnTo>
                  <a:pt x="0" y="0"/>
                </a:lnTo>
                <a:lnTo>
                  <a:pt x="0" y="1208688"/>
                </a:lnTo>
                <a:lnTo>
                  <a:pt x="1922367" y="1208688"/>
                </a:lnTo>
                <a:lnTo>
                  <a:pt x="192236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3"/>
          <p:cNvGrpSpPr/>
          <p:nvPr/>
        </p:nvGrpSpPr>
        <p:grpSpPr>
          <a:xfrm>
            <a:off x="2190365" y="2054347"/>
            <a:ext cx="9758080" cy="3326210"/>
            <a:chOff x="1593481" y="1329144"/>
            <a:chExt cx="14637120" cy="4989315"/>
          </a:xfrm>
        </p:grpSpPr>
        <p:grpSp>
          <p:nvGrpSpPr>
            <p:cNvPr id="8" name="Group 8"/>
            <p:cNvGrpSpPr/>
            <p:nvPr/>
          </p:nvGrpSpPr>
          <p:grpSpPr>
            <a:xfrm>
              <a:off x="1593481" y="1329144"/>
              <a:ext cx="14637120" cy="4989315"/>
              <a:chOff x="0" y="-38100"/>
              <a:chExt cx="3555853" cy="1471733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68236" y="0"/>
                <a:ext cx="3387617" cy="1433633"/>
              </a:xfrm>
              <a:custGeom>
                <a:avLst/>
                <a:gdLst/>
                <a:ahLst/>
                <a:cxnLst/>
                <a:rect l="l" t="t" r="r" b="b"/>
                <a:pathLst>
                  <a:path w="3555853" h="1433633">
                    <a:moveTo>
                      <a:pt x="21790" y="0"/>
                    </a:moveTo>
                    <a:lnTo>
                      <a:pt x="3534063" y="0"/>
                    </a:lnTo>
                    <a:cubicBezTo>
                      <a:pt x="3546097" y="0"/>
                      <a:pt x="3555853" y="9756"/>
                      <a:pt x="3555853" y="21790"/>
                    </a:cubicBezTo>
                    <a:lnTo>
                      <a:pt x="3555853" y="1411843"/>
                    </a:lnTo>
                    <a:cubicBezTo>
                      <a:pt x="3555853" y="1423878"/>
                      <a:pt x="3546097" y="1433633"/>
                      <a:pt x="3534063" y="1433633"/>
                    </a:cubicBezTo>
                    <a:lnTo>
                      <a:pt x="21790" y="1433633"/>
                    </a:lnTo>
                    <a:cubicBezTo>
                      <a:pt x="9756" y="1433633"/>
                      <a:pt x="0" y="1423878"/>
                      <a:pt x="0" y="1411843"/>
                    </a:cubicBezTo>
                    <a:lnTo>
                      <a:pt x="0" y="21790"/>
                    </a:lnTo>
                    <a:cubicBezTo>
                      <a:pt x="0" y="9756"/>
                      <a:pt x="9756" y="0"/>
                      <a:pt x="2179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3555853" cy="1471733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  <a:spcBef>
                    <a:spcPct val="0"/>
                  </a:spcBef>
                </a:pPr>
                <a:endParaRPr sz="1200"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3282291" y="2641889"/>
              <a:ext cx="11952020" cy="2492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63183" lvl="1" algn="ctr"/>
              <a:r>
                <a:rPr lang="en-US" sz="36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Quan</a:t>
              </a:r>
              <a:r>
                <a:rPr lang="en-US" sz="36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36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sát</a:t>
              </a:r>
              <a:r>
                <a:rPr lang="en-US" sz="36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36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tên</a:t>
              </a:r>
              <a:r>
                <a:rPr lang="en-US" sz="36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36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bài</a:t>
              </a:r>
              <a:r>
                <a:rPr lang="en-US" sz="36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36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hát</a:t>
              </a:r>
              <a:r>
                <a:rPr lang="en-US" sz="36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36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trên</a:t>
              </a:r>
              <a:r>
                <a:rPr lang="en-US" sz="36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36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trang</a:t>
              </a:r>
              <a:r>
                <a:rPr lang="en-US" sz="36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36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bìa</a:t>
              </a:r>
              <a:r>
                <a:rPr lang="en-US" sz="36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36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đĩa</a:t>
              </a:r>
              <a:r>
                <a:rPr lang="en-US" sz="36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36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nhạc</a:t>
              </a:r>
              <a:r>
                <a:rPr lang="en-US" sz="36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. </a:t>
              </a:r>
              <a:r>
                <a:rPr lang="en-US" sz="36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Kể</a:t>
              </a:r>
              <a:r>
                <a:rPr lang="en-US" sz="36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36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tên</a:t>
              </a:r>
              <a:r>
                <a:rPr lang="en-US" sz="36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36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những</a:t>
              </a:r>
              <a:r>
                <a:rPr lang="en-US" sz="36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36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vùng</a:t>
              </a:r>
              <a:r>
                <a:rPr lang="en-US" sz="36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36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đất</a:t>
              </a:r>
              <a:r>
                <a:rPr lang="en-US" sz="36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/</a:t>
              </a:r>
              <a:r>
                <a:rPr lang="en-US" sz="36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địa</a:t>
              </a:r>
              <a:r>
                <a:rPr lang="en-US" sz="36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36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danh</a:t>
              </a:r>
              <a:r>
                <a:rPr lang="en-US" sz="36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36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có</a:t>
              </a:r>
              <a:r>
                <a:rPr lang="en-US" sz="36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36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trong</a:t>
              </a:r>
              <a:r>
                <a:rPr lang="en-US" sz="36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36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nhan</a:t>
              </a:r>
              <a:r>
                <a:rPr lang="en-US" sz="36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36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đề</a:t>
              </a:r>
              <a:r>
                <a:rPr lang="en-US" sz="36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36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bài</a:t>
              </a:r>
              <a:r>
                <a:rPr lang="en-US" sz="36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36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hát</a:t>
              </a:r>
              <a:r>
                <a:rPr lang="en-US" sz="36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332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" y="0"/>
            <a:ext cx="13144115" cy="77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29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816" y="1368098"/>
            <a:ext cx="6752381" cy="345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124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0258384" y="196427"/>
            <a:ext cx="1134093" cy="713061"/>
          </a:xfrm>
          <a:custGeom>
            <a:avLst/>
            <a:gdLst/>
            <a:ahLst/>
            <a:cxnLst/>
            <a:rect l="l" t="t" r="r" b="b"/>
            <a:pathLst>
              <a:path w="1701140" h="1069592">
                <a:moveTo>
                  <a:pt x="0" y="0"/>
                </a:moveTo>
                <a:lnTo>
                  <a:pt x="1701141" y="0"/>
                </a:lnTo>
                <a:lnTo>
                  <a:pt x="1701141" y="1069592"/>
                </a:lnTo>
                <a:lnTo>
                  <a:pt x="0" y="10695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68485" y="331022"/>
            <a:ext cx="1163533" cy="906101"/>
          </a:xfrm>
          <a:custGeom>
            <a:avLst/>
            <a:gdLst/>
            <a:ahLst/>
            <a:cxnLst/>
            <a:rect l="l" t="t" r="r" b="b"/>
            <a:pathLst>
              <a:path w="1745299" h="1359151">
                <a:moveTo>
                  <a:pt x="0" y="0"/>
                </a:moveTo>
                <a:lnTo>
                  <a:pt x="1745299" y="0"/>
                </a:lnTo>
                <a:lnTo>
                  <a:pt x="1745299" y="1359152"/>
                </a:lnTo>
                <a:lnTo>
                  <a:pt x="0" y="13591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10649552" y="497668"/>
            <a:ext cx="1281578" cy="805792"/>
          </a:xfrm>
          <a:custGeom>
            <a:avLst/>
            <a:gdLst/>
            <a:ahLst/>
            <a:cxnLst/>
            <a:rect l="l" t="t" r="r" b="b"/>
            <a:pathLst>
              <a:path w="1922367" h="1208688">
                <a:moveTo>
                  <a:pt x="1922367" y="0"/>
                </a:moveTo>
                <a:lnTo>
                  <a:pt x="0" y="0"/>
                </a:lnTo>
                <a:lnTo>
                  <a:pt x="0" y="1208688"/>
                </a:lnTo>
                <a:lnTo>
                  <a:pt x="1922367" y="1208688"/>
                </a:lnTo>
                <a:lnTo>
                  <a:pt x="192236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304800" y="177800"/>
            <a:ext cx="11626329" cy="6492068"/>
            <a:chOff x="-489886" y="-667226"/>
            <a:chExt cx="4593118" cy="2564767"/>
          </a:xfrm>
        </p:grpSpPr>
        <p:sp>
          <p:nvSpPr>
            <p:cNvPr id="9" name="Freeform 9"/>
            <p:cNvSpPr/>
            <p:nvPr/>
          </p:nvSpPr>
          <p:spPr>
            <a:xfrm>
              <a:off x="-489886" y="-667226"/>
              <a:ext cx="4593118" cy="2564767"/>
            </a:xfrm>
            <a:custGeom>
              <a:avLst/>
              <a:gdLst/>
              <a:ahLst/>
              <a:cxnLst/>
              <a:rect l="l" t="t" r="r" b="b"/>
              <a:pathLst>
                <a:path w="3555853" h="1433633">
                  <a:moveTo>
                    <a:pt x="21790" y="0"/>
                  </a:moveTo>
                  <a:lnTo>
                    <a:pt x="3534063" y="0"/>
                  </a:lnTo>
                  <a:cubicBezTo>
                    <a:pt x="3546097" y="0"/>
                    <a:pt x="3555853" y="9756"/>
                    <a:pt x="3555853" y="21790"/>
                  </a:cubicBezTo>
                  <a:lnTo>
                    <a:pt x="3555853" y="1411843"/>
                  </a:lnTo>
                  <a:cubicBezTo>
                    <a:pt x="3555853" y="1423878"/>
                    <a:pt x="3546097" y="1433633"/>
                    <a:pt x="3534063" y="1433633"/>
                  </a:cubicBezTo>
                  <a:lnTo>
                    <a:pt x="21790" y="1433633"/>
                  </a:lnTo>
                  <a:cubicBezTo>
                    <a:pt x="9756" y="1433633"/>
                    <a:pt x="0" y="1423878"/>
                    <a:pt x="0" y="1411843"/>
                  </a:cubicBezTo>
                  <a:lnTo>
                    <a:pt x="0" y="21790"/>
                  </a:lnTo>
                  <a:cubicBezTo>
                    <a:pt x="0" y="9756"/>
                    <a:pt x="9756" y="0"/>
                    <a:pt x="2179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555853" cy="147173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0"/>
          <a:srcRect t="2304"/>
          <a:stretch/>
        </p:blipFill>
        <p:spPr>
          <a:xfrm>
            <a:off x="6172607" y="282867"/>
            <a:ext cx="5595368" cy="6014607"/>
          </a:xfrm>
          <a:prstGeom prst="rect">
            <a:avLst/>
          </a:prstGeom>
        </p:spPr>
      </p:pic>
      <p:sp>
        <p:nvSpPr>
          <p:cNvPr id="17" name="TextBox 11"/>
          <p:cNvSpPr txBox="1"/>
          <p:nvPr/>
        </p:nvSpPr>
        <p:spPr>
          <a:xfrm>
            <a:off x="424723" y="369841"/>
            <a:ext cx="5552301" cy="9026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63183" lvl="1" algn="just"/>
            <a:r>
              <a:rPr lang="en-US" sz="2933" b="1" dirty="0">
                <a:solidFill>
                  <a:srgbClr val="393F2C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1. </a:t>
            </a:r>
            <a:r>
              <a:rPr lang="en-US" sz="2933" b="1" dirty="0" err="1">
                <a:solidFill>
                  <a:srgbClr val="393F2C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Đọc</a:t>
            </a:r>
            <a:r>
              <a:rPr lang="en-US" sz="2933" b="1" dirty="0">
                <a:solidFill>
                  <a:srgbClr val="393F2C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 </a:t>
            </a:r>
            <a:r>
              <a:rPr lang="en-US" sz="2933" b="1" dirty="0" err="1">
                <a:solidFill>
                  <a:srgbClr val="393F2C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phiếu</a:t>
            </a:r>
            <a:r>
              <a:rPr lang="en-US" sz="2933" b="1" dirty="0">
                <a:solidFill>
                  <a:srgbClr val="393F2C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 </a:t>
            </a:r>
            <a:r>
              <a:rPr lang="en-US" sz="2933" b="1" dirty="0" err="1">
                <a:solidFill>
                  <a:srgbClr val="393F2C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đọc</a:t>
            </a:r>
            <a:r>
              <a:rPr lang="en-US" sz="2933" b="1" dirty="0">
                <a:solidFill>
                  <a:srgbClr val="393F2C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 </a:t>
            </a:r>
            <a:r>
              <a:rPr lang="en-US" sz="2933" b="1" dirty="0" err="1">
                <a:solidFill>
                  <a:srgbClr val="393F2C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sách</a:t>
            </a:r>
            <a:r>
              <a:rPr lang="en-US" sz="2933" b="1" dirty="0">
                <a:solidFill>
                  <a:srgbClr val="393F2C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 </a:t>
            </a:r>
            <a:r>
              <a:rPr lang="en-US" sz="2933" b="1" dirty="0" err="1">
                <a:solidFill>
                  <a:srgbClr val="393F2C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dưới</a:t>
            </a:r>
            <a:r>
              <a:rPr lang="en-US" sz="2933" b="1" dirty="0">
                <a:solidFill>
                  <a:srgbClr val="393F2C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 </a:t>
            </a:r>
            <a:r>
              <a:rPr lang="en-US" sz="2933" b="1" dirty="0" err="1">
                <a:solidFill>
                  <a:srgbClr val="393F2C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đây</a:t>
            </a:r>
            <a:r>
              <a:rPr lang="en-US" sz="2933" b="1" dirty="0">
                <a:solidFill>
                  <a:srgbClr val="393F2C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 </a:t>
            </a:r>
            <a:r>
              <a:rPr lang="en-US" sz="2933" b="1" dirty="0" err="1">
                <a:solidFill>
                  <a:srgbClr val="393F2C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và</a:t>
            </a:r>
            <a:r>
              <a:rPr lang="en-US" sz="2933" b="1" dirty="0">
                <a:solidFill>
                  <a:srgbClr val="393F2C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 </a:t>
            </a:r>
            <a:r>
              <a:rPr lang="en-US" sz="2933" b="1" dirty="0" err="1">
                <a:solidFill>
                  <a:srgbClr val="393F2C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cho</a:t>
            </a:r>
            <a:r>
              <a:rPr lang="en-US" sz="2933" b="1" dirty="0">
                <a:solidFill>
                  <a:srgbClr val="393F2C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 </a:t>
            </a:r>
            <a:r>
              <a:rPr lang="en-US" sz="2933" b="1" dirty="0" err="1">
                <a:solidFill>
                  <a:srgbClr val="393F2C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biết</a:t>
            </a:r>
            <a:r>
              <a:rPr lang="en-US" sz="2933" b="1" dirty="0">
                <a:solidFill>
                  <a:srgbClr val="393F2C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: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81625" y="1516670"/>
            <a:ext cx="5458633" cy="1495261"/>
            <a:chOff x="1114812" y="3884066"/>
            <a:chExt cx="7567337" cy="2242891"/>
          </a:xfrm>
        </p:grpSpPr>
        <p:sp>
          <p:nvSpPr>
            <p:cNvPr id="19" name="Freeform 9"/>
            <p:cNvSpPr/>
            <p:nvPr/>
          </p:nvSpPr>
          <p:spPr>
            <a:xfrm>
              <a:off x="1218510" y="3884066"/>
              <a:ext cx="7463639" cy="2242891"/>
            </a:xfrm>
            <a:custGeom>
              <a:avLst/>
              <a:gdLst/>
              <a:ahLst/>
              <a:cxnLst/>
              <a:rect l="l" t="t" r="r" b="b"/>
              <a:pathLst>
                <a:path w="3555853" h="1433633">
                  <a:moveTo>
                    <a:pt x="21790" y="0"/>
                  </a:moveTo>
                  <a:lnTo>
                    <a:pt x="3534063" y="0"/>
                  </a:lnTo>
                  <a:cubicBezTo>
                    <a:pt x="3546097" y="0"/>
                    <a:pt x="3555853" y="9756"/>
                    <a:pt x="3555853" y="21790"/>
                  </a:cubicBezTo>
                  <a:lnTo>
                    <a:pt x="3555853" y="1411843"/>
                  </a:lnTo>
                  <a:cubicBezTo>
                    <a:pt x="3555853" y="1423878"/>
                    <a:pt x="3546097" y="1433633"/>
                    <a:pt x="3534063" y="1433633"/>
                  </a:cubicBezTo>
                  <a:lnTo>
                    <a:pt x="21790" y="1433633"/>
                  </a:lnTo>
                  <a:cubicBezTo>
                    <a:pt x="9756" y="1433633"/>
                    <a:pt x="0" y="1423878"/>
                    <a:pt x="0" y="1411843"/>
                  </a:cubicBezTo>
                  <a:lnTo>
                    <a:pt x="0" y="21790"/>
                  </a:lnTo>
                  <a:cubicBezTo>
                    <a:pt x="0" y="9756"/>
                    <a:pt x="9756" y="0"/>
                    <a:pt x="21790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</p:spPr>
        </p:sp>
        <p:sp>
          <p:nvSpPr>
            <p:cNvPr id="18" name="TextBox 11"/>
            <p:cNvSpPr txBox="1"/>
            <p:nvPr/>
          </p:nvSpPr>
          <p:spPr>
            <a:xfrm>
              <a:off x="1114812" y="4270565"/>
              <a:ext cx="7489793" cy="147732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263183" lvl="1" algn="ctr"/>
              <a:r>
                <a:rPr lang="en-US" sz="32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Bạn</a:t>
              </a:r>
              <a:r>
                <a:rPr lang="en-US" sz="32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Lâm</a:t>
              </a:r>
              <a:r>
                <a:rPr lang="en-US" sz="32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Phong</a:t>
              </a:r>
              <a:r>
                <a:rPr lang="en-US" sz="32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đã</a:t>
              </a:r>
              <a:r>
                <a:rPr lang="en-US" sz="32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ghi</a:t>
              </a:r>
              <a:r>
                <a:rPr lang="en-US" sz="32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những</a:t>
              </a:r>
              <a:r>
                <a:rPr lang="en-US" sz="32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gì</a:t>
              </a:r>
              <a:r>
                <a:rPr lang="en-US" sz="32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vào</a:t>
              </a:r>
              <a:r>
                <a:rPr lang="en-US" sz="32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phiếu</a:t>
              </a:r>
              <a:r>
                <a:rPr lang="en-US" sz="32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đọc</a:t>
              </a:r>
              <a:r>
                <a:rPr lang="en-US" sz="32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3200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sách</a:t>
              </a:r>
              <a:r>
                <a:rPr lang="en-US" sz="3200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?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7189" y="3174882"/>
            <a:ext cx="4507367" cy="32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11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373" y="938409"/>
            <a:ext cx="7114286" cy="404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3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0258384" y="196427"/>
            <a:ext cx="1134093" cy="713061"/>
          </a:xfrm>
          <a:custGeom>
            <a:avLst/>
            <a:gdLst/>
            <a:ahLst/>
            <a:cxnLst/>
            <a:rect l="l" t="t" r="r" b="b"/>
            <a:pathLst>
              <a:path w="1701140" h="1069592">
                <a:moveTo>
                  <a:pt x="0" y="0"/>
                </a:moveTo>
                <a:lnTo>
                  <a:pt x="1701141" y="0"/>
                </a:lnTo>
                <a:lnTo>
                  <a:pt x="1701141" y="1069592"/>
                </a:lnTo>
                <a:lnTo>
                  <a:pt x="0" y="10695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68485" y="331022"/>
            <a:ext cx="1163533" cy="906101"/>
          </a:xfrm>
          <a:custGeom>
            <a:avLst/>
            <a:gdLst/>
            <a:ahLst/>
            <a:cxnLst/>
            <a:rect l="l" t="t" r="r" b="b"/>
            <a:pathLst>
              <a:path w="1745299" h="1359151">
                <a:moveTo>
                  <a:pt x="0" y="0"/>
                </a:moveTo>
                <a:lnTo>
                  <a:pt x="1745299" y="0"/>
                </a:lnTo>
                <a:lnTo>
                  <a:pt x="1745299" y="1359152"/>
                </a:lnTo>
                <a:lnTo>
                  <a:pt x="0" y="13591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10649552" y="497668"/>
            <a:ext cx="1281578" cy="805792"/>
          </a:xfrm>
          <a:custGeom>
            <a:avLst/>
            <a:gdLst/>
            <a:ahLst/>
            <a:cxnLst/>
            <a:rect l="l" t="t" r="r" b="b"/>
            <a:pathLst>
              <a:path w="1922367" h="1208688">
                <a:moveTo>
                  <a:pt x="1922367" y="0"/>
                </a:moveTo>
                <a:lnTo>
                  <a:pt x="0" y="0"/>
                </a:lnTo>
                <a:lnTo>
                  <a:pt x="0" y="1208688"/>
                </a:lnTo>
                <a:lnTo>
                  <a:pt x="1922367" y="1208688"/>
                </a:lnTo>
                <a:lnTo>
                  <a:pt x="192236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304800" y="177800"/>
            <a:ext cx="11626329" cy="6492068"/>
            <a:chOff x="-489886" y="-667226"/>
            <a:chExt cx="4593118" cy="2564767"/>
          </a:xfrm>
        </p:grpSpPr>
        <p:sp>
          <p:nvSpPr>
            <p:cNvPr id="9" name="Freeform 9"/>
            <p:cNvSpPr/>
            <p:nvPr/>
          </p:nvSpPr>
          <p:spPr>
            <a:xfrm>
              <a:off x="-489886" y="-667226"/>
              <a:ext cx="4593118" cy="2564767"/>
            </a:xfrm>
            <a:custGeom>
              <a:avLst/>
              <a:gdLst/>
              <a:ahLst/>
              <a:cxnLst/>
              <a:rect l="l" t="t" r="r" b="b"/>
              <a:pathLst>
                <a:path w="3555853" h="1433633">
                  <a:moveTo>
                    <a:pt x="21790" y="0"/>
                  </a:moveTo>
                  <a:lnTo>
                    <a:pt x="3534063" y="0"/>
                  </a:lnTo>
                  <a:cubicBezTo>
                    <a:pt x="3546097" y="0"/>
                    <a:pt x="3555853" y="9756"/>
                    <a:pt x="3555853" y="21790"/>
                  </a:cubicBezTo>
                  <a:lnTo>
                    <a:pt x="3555853" y="1411843"/>
                  </a:lnTo>
                  <a:cubicBezTo>
                    <a:pt x="3555853" y="1423878"/>
                    <a:pt x="3546097" y="1433633"/>
                    <a:pt x="3534063" y="1433633"/>
                  </a:cubicBezTo>
                  <a:lnTo>
                    <a:pt x="21790" y="1433633"/>
                  </a:lnTo>
                  <a:cubicBezTo>
                    <a:pt x="9756" y="1433633"/>
                    <a:pt x="0" y="1423878"/>
                    <a:pt x="0" y="1411843"/>
                  </a:cubicBezTo>
                  <a:lnTo>
                    <a:pt x="0" y="21790"/>
                  </a:lnTo>
                  <a:cubicBezTo>
                    <a:pt x="0" y="9756"/>
                    <a:pt x="9756" y="0"/>
                    <a:pt x="2179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555853" cy="147173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0"/>
          <a:srcRect t="2304"/>
          <a:stretch/>
        </p:blipFill>
        <p:spPr>
          <a:xfrm>
            <a:off x="6206799" y="423101"/>
            <a:ext cx="5595368" cy="6014607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81432" y="1633178"/>
            <a:ext cx="5652872" cy="4799301"/>
            <a:chOff x="1218510" y="3884066"/>
            <a:chExt cx="7836612" cy="7198952"/>
          </a:xfrm>
        </p:grpSpPr>
        <p:sp>
          <p:nvSpPr>
            <p:cNvPr id="19" name="Freeform 9"/>
            <p:cNvSpPr/>
            <p:nvPr/>
          </p:nvSpPr>
          <p:spPr>
            <a:xfrm>
              <a:off x="1218510" y="3884066"/>
              <a:ext cx="7836612" cy="7198952"/>
            </a:xfrm>
            <a:custGeom>
              <a:avLst/>
              <a:gdLst/>
              <a:ahLst/>
              <a:cxnLst/>
              <a:rect l="l" t="t" r="r" b="b"/>
              <a:pathLst>
                <a:path w="3555853" h="1433633">
                  <a:moveTo>
                    <a:pt x="21790" y="0"/>
                  </a:moveTo>
                  <a:lnTo>
                    <a:pt x="3534063" y="0"/>
                  </a:lnTo>
                  <a:cubicBezTo>
                    <a:pt x="3546097" y="0"/>
                    <a:pt x="3555853" y="9756"/>
                    <a:pt x="3555853" y="21790"/>
                  </a:cubicBezTo>
                  <a:lnTo>
                    <a:pt x="3555853" y="1411843"/>
                  </a:lnTo>
                  <a:cubicBezTo>
                    <a:pt x="3555853" y="1423878"/>
                    <a:pt x="3546097" y="1433633"/>
                    <a:pt x="3534063" y="1433633"/>
                  </a:cubicBezTo>
                  <a:lnTo>
                    <a:pt x="21790" y="1433633"/>
                  </a:lnTo>
                  <a:cubicBezTo>
                    <a:pt x="9756" y="1433633"/>
                    <a:pt x="0" y="1423878"/>
                    <a:pt x="0" y="1411843"/>
                  </a:cubicBezTo>
                  <a:lnTo>
                    <a:pt x="0" y="21790"/>
                  </a:lnTo>
                  <a:cubicBezTo>
                    <a:pt x="0" y="9756"/>
                    <a:pt x="9756" y="0"/>
                    <a:pt x="217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395E4B"/>
              </a:solidFill>
            </a:ln>
          </p:spPr>
        </p:sp>
        <p:sp>
          <p:nvSpPr>
            <p:cNvPr id="18" name="TextBox 11"/>
            <p:cNvSpPr txBox="1"/>
            <p:nvPr/>
          </p:nvSpPr>
          <p:spPr>
            <a:xfrm>
              <a:off x="1223639" y="4098001"/>
              <a:ext cx="7489793" cy="67701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262480" lvl="1" indent="331275" algn="just"/>
              <a:r>
                <a:rPr lang="en-US" sz="2933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Tên</a:t>
              </a:r>
              <a:r>
                <a:rPr lang="en-US" sz="2933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2933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truyện</a:t>
              </a:r>
              <a:r>
                <a:rPr lang="en-US" sz="2933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: </a:t>
              </a:r>
              <a:r>
                <a:rPr lang="en-US" sz="2933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Đất</a:t>
              </a:r>
              <a:r>
                <a:rPr lang="en-US" sz="2933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2933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rừng</a:t>
              </a:r>
              <a:r>
                <a:rPr lang="en-US" sz="2933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2933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phương</a:t>
              </a:r>
              <a:r>
                <a:rPr lang="en-US" sz="2933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Nam, </a:t>
              </a:r>
              <a:r>
                <a:rPr lang="en-US" sz="2933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nội</a:t>
              </a:r>
              <a:r>
                <a:rPr lang="en-US" sz="2933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dung </a:t>
              </a:r>
              <a:r>
                <a:rPr lang="en-US" sz="2933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khái</a:t>
              </a:r>
              <a:r>
                <a:rPr lang="en-US" sz="2933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2933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quát</a:t>
              </a:r>
              <a:r>
                <a:rPr lang="en-US" sz="2933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2933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của</a:t>
              </a:r>
              <a:r>
                <a:rPr lang="en-US" sz="2933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2933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truyện</a:t>
              </a:r>
              <a:r>
                <a:rPr lang="en-US" sz="2933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, </a:t>
              </a:r>
              <a:r>
                <a:rPr lang="en-US" sz="2933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điều</a:t>
              </a:r>
              <a:r>
                <a:rPr lang="en-US" sz="2933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2933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ấn</a:t>
              </a:r>
              <a:r>
                <a:rPr lang="en-US" sz="2933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2933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tượng</a:t>
              </a:r>
              <a:r>
                <a:rPr lang="en-US" sz="2933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nhất </a:t>
              </a:r>
              <a:r>
                <a:rPr lang="en-US" sz="2933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về</a:t>
              </a:r>
              <a:r>
                <a:rPr lang="en-US" sz="2933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2933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tác</a:t>
              </a:r>
              <a:r>
                <a:rPr lang="en-US" sz="2933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2933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phẩm</a:t>
              </a:r>
              <a:r>
                <a:rPr lang="en-US" sz="2933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: </a:t>
              </a:r>
              <a:r>
                <a:rPr lang="en-US" sz="2933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những</a:t>
              </a:r>
              <a:r>
                <a:rPr lang="en-US" sz="2933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2933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câu</a:t>
              </a:r>
              <a:r>
                <a:rPr lang="en-US" sz="2933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2933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văn</a:t>
              </a:r>
              <a:r>
                <a:rPr lang="en-US" sz="2933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2933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tả</a:t>
              </a:r>
              <a:r>
                <a:rPr lang="en-US" sz="2933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2933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cảnh</a:t>
              </a:r>
              <a:r>
                <a:rPr lang="en-US" sz="2933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2933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thiên</a:t>
              </a:r>
              <a:r>
                <a:rPr lang="en-US" sz="2933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2933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nhiên</a:t>
              </a:r>
              <a:r>
                <a:rPr lang="en-US" sz="2933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2933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của</a:t>
              </a:r>
              <a:r>
                <a:rPr lang="en-US" sz="2933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2933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vùng</a:t>
              </a:r>
              <a:r>
                <a:rPr lang="en-US" sz="2933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2933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đất</a:t>
              </a:r>
              <a:r>
                <a:rPr lang="en-US" sz="2933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Nam </a:t>
              </a:r>
              <a:r>
                <a:rPr lang="en-US" sz="2933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Bộ</a:t>
              </a:r>
              <a:r>
                <a:rPr lang="en-US" sz="2933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; </a:t>
              </a:r>
              <a:r>
                <a:rPr lang="en-US" sz="2933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cảm</a:t>
              </a:r>
              <a:r>
                <a:rPr lang="en-US" sz="2933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2933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nhận</a:t>
              </a:r>
              <a:r>
                <a:rPr lang="en-US" sz="2933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2933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chung</a:t>
              </a:r>
              <a:r>
                <a:rPr lang="en-US" sz="2933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2933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về</a:t>
              </a:r>
              <a:r>
                <a:rPr lang="en-US" sz="2933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2933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tác</a:t>
              </a:r>
              <a:r>
                <a:rPr lang="en-US" sz="2933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2933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phẩm</a:t>
              </a:r>
              <a:r>
                <a:rPr lang="en-US" sz="2933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: </a:t>
              </a:r>
              <a:r>
                <a:rPr lang="en-US" sz="2933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cuốn</a:t>
              </a:r>
              <a:r>
                <a:rPr lang="en-US" sz="2933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2933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sách</a:t>
              </a:r>
              <a:r>
                <a:rPr lang="en-US" sz="2933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2933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đã</a:t>
              </a:r>
              <a:r>
                <a:rPr lang="en-US" sz="2933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2933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giúp</a:t>
              </a:r>
              <a:r>
                <a:rPr lang="en-US" sz="2933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2933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bạn</a:t>
              </a:r>
              <a:r>
                <a:rPr lang="en-US" sz="2933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2933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mở</a:t>
              </a:r>
              <a:r>
                <a:rPr lang="en-US" sz="2933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2933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rộng</a:t>
              </a:r>
              <a:r>
                <a:rPr lang="en-US" sz="2933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2933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hiểu</a:t>
              </a:r>
              <a:r>
                <a:rPr lang="en-US" sz="2933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2933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biết</a:t>
              </a:r>
              <a:r>
                <a:rPr lang="en-US" sz="2933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2933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về</a:t>
              </a:r>
              <a:r>
                <a:rPr lang="en-US" sz="2933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2933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khung</a:t>
              </a:r>
              <a:r>
                <a:rPr lang="en-US" sz="2933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2933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cảnh</a:t>
              </a:r>
              <a:r>
                <a:rPr lang="en-US" sz="2933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2933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thiên</a:t>
              </a:r>
              <a:r>
                <a:rPr lang="en-US" sz="2933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2933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nhiên</a:t>
              </a:r>
              <a:r>
                <a:rPr lang="en-US" sz="2933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2933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và</a:t>
              </a:r>
              <a:r>
                <a:rPr lang="en-US" sz="2933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con </a:t>
              </a:r>
              <a:r>
                <a:rPr lang="en-US" sz="2933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người</a:t>
              </a:r>
              <a:r>
                <a:rPr lang="en-US" sz="2933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2933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vùng</a:t>
              </a:r>
              <a:r>
                <a:rPr lang="en-US" sz="2933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</a:t>
              </a:r>
              <a:r>
                <a:rPr lang="en-US" sz="2933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đất</a:t>
              </a:r>
              <a:r>
                <a:rPr lang="en-US" sz="2933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 Nam </a:t>
              </a:r>
              <a:r>
                <a:rPr lang="en-US" sz="2933" dirty="0" err="1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Bộ</a:t>
              </a:r>
              <a:r>
                <a:rPr lang="en-US" sz="2933" dirty="0">
                  <a:solidFill>
                    <a:srgbClr val="393F2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Quicksand"/>
                  <a:sym typeface="Quicksand"/>
                </a:rPr>
                <a:t>,…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83370" y="235937"/>
            <a:ext cx="3574483" cy="130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91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0258384" y="196427"/>
            <a:ext cx="1134093" cy="713061"/>
          </a:xfrm>
          <a:custGeom>
            <a:avLst/>
            <a:gdLst/>
            <a:ahLst/>
            <a:cxnLst/>
            <a:rect l="l" t="t" r="r" b="b"/>
            <a:pathLst>
              <a:path w="1701140" h="1069592">
                <a:moveTo>
                  <a:pt x="0" y="0"/>
                </a:moveTo>
                <a:lnTo>
                  <a:pt x="1701141" y="0"/>
                </a:lnTo>
                <a:lnTo>
                  <a:pt x="1701141" y="1069592"/>
                </a:lnTo>
                <a:lnTo>
                  <a:pt x="0" y="10695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68485" y="331022"/>
            <a:ext cx="1163533" cy="906101"/>
          </a:xfrm>
          <a:custGeom>
            <a:avLst/>
            <a:gdLst/>
            <a:ahLst/>
            <a:cxnLst/>
            <a:rect l="l" t="t" r="r" b="b"/>
            <a:pathLst>
              <a:path w="1745299" h="1359151">
                <a:moveTo>
                  <a:pt x="0" y="0"/>
                </a:moveTo>
                <a:lnTo>
                  <a:pt x="1745299" y="0"/>
                </a:lnTo>
                <a:lnTo>
                  <a:pt x="1745299" y="1359152"/>
                </a:lnTo>
                <a:lnTo>
                  <a:pt x="0" y="13591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10649552" y="497668"/>
            <a:ext cx="1281578" cy="805792"/>
          </a:xfrm>
          <a:custGeom>
            <a:avLst/>
            <a:gdLst/>
            <a:ahLst/>
            <a:cxnLst/>
            <a:rect l="l" t="t" r="r" b="b"/>
            <a:pathLst>
              <a:path w="1922367" h="1208688">
                <a:moveTo>
                  <a:pt x="1922367" y="0"/>
                </a:moveTo>
                <a:lnTo>
                  <a:pt x="0" y="0"/>
                </a:lnTo>
                <a:lnTo>
                  <a:pt x="0" y="1208688"/>
                </a:lnTo>
                <a:lnTo>
                  <a:pt x="1922367" y="1208688"/>
                </a:lnTo>
                <a:lnTo>
                  <a:pt x="192236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304800" y="552958"/>
            <a:ext cx="11626329" cy="5317801"/>
            <a:chOff x="-489886" y="-667226"/>
            <a:chExt cx="4593118" cy="2100859"/>
          </a:xfrm>
        </p:grpSpPr>
        <p:sp>
          <p:nvSpPr>
            <p:cNvPr id="9" name="Freeform 9"/>
            <p:cNvSpPr/>
            <p:nvPr/>
          </p:nvSpPr>
          <p:spPr>
            <a:xfrm>
              <a:off x="-489886" y="-667226"/>
              <a:ext cx="4593118" cy="1938979"/>
            </a:xfrm>
            <a:custGeom>
              <a:avLst/>
              <a:gdLst/>
              <a:ahLst/>
              <a:cxnLst/>
              <a:rect l="l" t="t" r="r" b="b"/>
              <a:pathLst>
                <a:path w="3555853" h="1433633">
                  <a:moveTo>
                    <a:pt x="21790" y="0"/>
                  </a:moveTo>
                  <a:lnTo>
                    <a:pt x="3534063" y="0"/>
                  </a:lnTo>
                  <a:cubicBezTo>
                    <a:pt x="3546097" y="0"/>
                    <a:pt x="3555853" y="9756"/>
                    <a:pt x="3555853" y="21790"/>
                  </a:cubicBezTo>
                  <a:lnTo>
                    <a:pt x="3555853" y="1411843"/>
                  </a:lnTo>
                  <a:cubicBezTo>
                    <a:pt x="3555853" y="1423878"/>
                    <a:pt x="3546097" y="1433633"/>
                    <a:pt x="3534063" y="1433633"/>
                  </a:cubicBezTo>
                  <a:lnTo>
                    <a:pt x="21790" y="1433633"/>
                  </a:lnTo>
                  <a:cubicBezTo>
                    <a:pt x="9756" y="1433633"/>
                    <a:pt x="0" y="1423878"/>
                    <a:pt x="0" y="1411843"/>
                  </a:cubicBezTo>
                  <a:lnTo>
                    <a:pt x="0" y="21790"/>
                  </a:lnTo>
                  <a:cubicBezTo>
                    <a:pt x="0" y="9756"/>
                    <a:pt x="9756" y="0"/>
                    <a:pt x="2179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555853" cy="147173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17" name="TextBox 11"/>
          <p:cNvSpPr txBox="1"/>
          <p:nvPr/>
        </p:nvSpPr>
        <p:spPr>
          <a:xfrm>
            <a:off x="1749720" y="983171"/>
            <a:ext cx="8211277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63183" lvl="1" algn="ctr"/>
            <a:r>
              <a:rPr lang="en-US" sz="4800" b="1" dirty="0">
                <a:solidFill>
                  <a:srgbClr val="393F2C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2. </a:t>
            </a:r>
            <a:r>
              <a:rPr lang="en-US" sz="4800" b="1" dirty="0" err="1">
                <a:solidFill>
                  <a:srgbClr val="393F2C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Đọc</a:t>
            </a:r>
            <a:r>
              <a:rPr lang="en-US" sz="4800" b="1" dirty="0">
                <a:solidFill>
                  <a:srgbClr val="393F2C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 </a:t>
            </a:r>
            <a:r>
              <a:rPr lang="en-US" sz="4800" b="1" dirty="0" err="1">
                <a:solidFill>
                  <a:srgbClr val="393F2C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một</a:t>
            </a:r>
            <a:r>
              <a:rPr lang="en-US" sz="4800" b="1" dirty="0">
                <a:solidFill>
                  <a:srgbClr val="393F2C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 </a:t>
            </a:r>
            <a:r>
              <a:rPr lang="en-US" sz="4800" b="1" dirty="0" err="1">
                <a:solidFill>
                  <a:srgbClr val="393F2C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cuốn</a:t>
            </a:r>
            <a:r>
              <a:rPr lang="en-US" sz="4800" b="1" dirty="0">
                <a:solidFill>
                  <a:srgbClr val="393F2C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 </a:t>
            </a:r>
            <a:r>
              <a:rPr lang="en-US" sz="4800" b="1" dirty="0" err="1">
                <a:solidFill>
                  <a:srgbClr val="393F2C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sách</a:t>
            </a:r>
            <a:r>
              <a:rPr lang="en-US" sz="4800" b="1" dirty="0">
                <a:solidFill>
                  <a:srgbClr val="393F2C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 </a:t>
            </a:r>
            <a:r>
              <a:rPr lang="en-US" sz="4800" b="1" dirty="0" err="1">
                <a:solidFill>
                  <a:srgbClr val="393F2C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viết</a:t>
            </a:r>
            <a:r>
              <a:rPr lang="en-US" sz="4800" b="1" dirty="0">
                <a:solidFill>
                  <a:srgbClr val="393F2C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 </a:t>
            </a:r>
            <a:r>
              <a:rPr lang="en-US" sz="4800" b="1" dirty="0" err="1">
                <a:solidFill>
                  <a:srgbClr val="393F2C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về</a:t>
            </a:r>
            <a:r>
              <a:rPr lang="en-US" sz="4800" b="1" dirty="0">
                <a:solidFill>
                  <a:srgbClr val="393F2C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 </a:t>
            </a:r>
            <a:r>
              <a:rPr lang="en-US" sz="4800" b="1" dirty="0" err="1">
                <a:solidFill>
                  <a:srgbClr val="393F2C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một</a:t>
            </a:r>
            <a:r>
              <a:rPr lang="en-US" sz="4800" b="1" dirty="0">
                <a:solidFill>
                  <a:srgbClr val="393F2C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 </a:t>
            </a:r>
            <a:r>
              <a:rPr lang="en-US" sz="4800" b="1" dirty="0" err="1">
                <a:solidFill>
                  <a:srgbClr val="393F2C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miền</a:t>
            </a:r>
            <a:r>
              <a:rPr lang="en-US" sz="4800" b="1" dirty="0">
                <a:solidFill>
                  <a:srgbClr val="393F2C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 </a:t>
            </a:r>
            <a:r>
              <a:rPr lang="en-US" sz="4800" b="1" dirty="0" err="1">
                <a:solidFill>
                  <a:srgbClr val="393F2C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đất</a:t>
            </a:r>
            <a:r>
              <a:rPr lang="en-US" sz="4800" b="1" dirty="0">
                <a:solidFill>
                  <a:srgbClr val="393F2C"/>
                </a:solidFill>
                <a:latin typeface="Cambria" panose="02040503050406030204" pitchFamily="18" charset="0"/>
                <a:ea typeface="Cambria" panose="02040503050406030204" pitchFamily="18" charset="0"/>
                <a:cs typeface="Quicksand"/>
                <a:sym typeface="Quicksand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9905" y="2585491"/>
            <a:ext cx="10225910" cy="477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46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254</Words>
  <Application>Microsoft Office PowerPoint</Application>
  <PresentationFormat>Widescreen</PresentationFormat>
  <Paragraphs>13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.VnAristote</vt:lpstr>
      <vt:lpstr>Arial</vt:lpstr>
      <vt:lpstr>Calibri</vt:lpstr>
      <vt:lpstr>Calibri Light</vt:lpstr>
      <vt:lpstr>Cambria</vt:lpstr>
      <vt:lpstr>Quicksand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10</cp:lastModifiedBy>
  <cp:revision>6</cp:revision>
  <dcterms:created xsi:type="dcterms:W3CDTF">2025-02-09T08:42:00Z</dcterms:created>
  <dcterms:modified xsi:type="dcterms:W3CDTF">2025-02-21T06:10:53Z</dcterms:modified>
</cp:coreProperties>
</file>