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81349" autoAdjust="0"/>
  </p:normalViewPr>
  <p:slideViewPr>
    <p:cSldViewPr snapToGrid="0">
      <p:cViewPr varScale="1">
        <p:scale>
          <a:sx n="64" d="100"/>
          <a:sy n="64" d="100"/>
        </p:scale>
        <p:origin x="102"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2/14/2025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6.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2025/2/14</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0.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emf"/><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emf"/><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9" name="TextBox1" r:id="rId2" imgW="4848120" imgH="1390680"/>
        </mc:Choice>
        <mc:Fallback>
          <p:control name="TextBox1" r:id="rId2" imgW="4848120" imgH="139068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4"/>
          <a:stretch>
            <a:fillRect/>
          </a:stretch>
        </p:blipFill>
        <p:spPr>
          <a:xfrm>
            <a:off x="393492" y="2038991"/>
            <a:ext cx="6956139" cy="2780017"/>
          </a:xfrm>
          <a:prstGeom prst="rect">
            <a:avLst/>
          </a:prstGeom>
        </p:spPr>
      </p:pic>
      <p:pic>
        <p:nvPicPr>
          <p:cNvPr id="7" name="Picture 6">
            <a:extLst>
              <a:ext uri="{FF2B5EF4-FFF2-40B4-BE49-F238E27FC236}">
                <a16:creationId xmlns:a16="http://schemas.microsoft.com/office/drawing/2014/main" id="{4EB0A61C-D62C-943F-4447-B2213084E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492" y="1290316"/>
            <a:ext cx="1929984" cy="1155352"/>
          </a:xfrm>
          <a:prstGeom prst="rect">
            <a:avLst/>
          </a:prstGeom>
        </p:spPr>
      </p:pic>
      <p:sp>
        <p:nvSpPr>
          <p:cNvPr id="8" name="TextBox 7">
            <a:extLst>
              <a:ext uri="{FF2B5EF4-FFF2-40B4-BE49-F238E27FC236}">
                <a16:creationId xmlns:a16="http://schemas.microsoft.com/office/drawing/2014/main" id="{6BDCEA81-7C04-4943-A286-4A2DB9AB7424}"/>
              </a:ext>
            </a:extLst>
          </p:cNvPr>
          <p:cNvSpPr txBox="1"/>
          <p:nvPr/>
        </p:nvSpPr>
        <p:spPr>
          <a:xfrm>
            <a:off x="1534347" y="162728"/>
            <a:ext cx="4159045" cy="1015663"/>
          </a:xfrm>
          <a:prstGeom prst="rect">
            <a:avLst/>
          </a:prstGeom>
          <a:noFill/>
        </p:spPr>
        <p:txBody>
          <a:bodyPr wrap="square" rtlCol="0">
            <a:spAutoFit/>
          </a:bodyPr>
          <a:lstStyle/>
          <a:p>
            <a:r>
              <a:rPr lang="en-US" sz="6000" b="1" dirty="0" err="1" smtClean="0">
                <a:solidFill>
                  <a:schemeClr val="accent2">
                    <a:lumMod val="50000"/>
                  </a:schemeClr>
                </a:solidFill>
                <a:latin typeface=".VnAristote" panose="020B7200000000000000" pitchFamily="34" charset="0"/>
              </a:rPr>
              <a:t>TiÕng</a:t>
            </a:r>
            <a:r>
              <a:rPr lang="en-US" sz="6000" b="1" dirty="0" smtClean="0">
                <a:solidFill>
                  <a:schemeClr val="accent2">
                    <a:lumMod val="50000"/>
                  </a:schemeClr>
                </a:solidFill>
                <a:latin typeface=".VnAristote" panose="020B7200000000000000" pitchFamily="34" charset="0"/>
              </a:rPr>
              <a:t> </a:t>
            </a:r>
            <a:r>
              <a:rPr lang="en-US" sz="6000" b="1" dirty="0" err="1" smtClean="0">
                <a:solidFill>
                  <a:schemeClr val="accent2">
                    <a:lumMod val="50000"/>
                  </a:schemeClr>
                </a:solidFill>
                <a:latin typeface=".VnAristote" panose="020B7200000000000000" pitchFamily="34" charset="0"/>
              </a:rPr>
              <a:t>ViÖt</a:t>
            </a:r>
            <a:r>
              <a:rPr lang="en-US" sz="6000" b="1" dirty="0" smtClean="0">
                <a:solidFill>
                  <a:schemeClr val="accent2">
                    <a:lumMod val="50000"/>
                  </a:schemeClr>
                </a:solidFill>
                <a:latin typeface=".VnAristote" panose="020B7200000000000000" pitchFamily="34" charset="0"/>
              </a:rPr>
              <a:t> 5</a:t>
            </a:r>
            <a:endParaRPr lang="en-US" sz="6000" b="1" dirty="0">
              <a:solidFill>
                <a:schemeClr val="accent2">
                  <a:lumMod val="50000"/>
                </a:schemeClr>
              </a:solidFill>
              <a:latin typeface=".VnAristote" panose="020B7200000000000000" pitchFamily="34" charset="0"/>
            </a:endParaRPr>
          </a:p>
        </p:txBody>
      </p:sp>
      <p:sp>
        <p:nvSpPr>
          <p:cNvPr id="9" name="TextBox 8">
            <a:extLst>
              <a:ext uri="{FF2B5EF4-FFF2-40B4-BE49-F238E27FC236}">
                <a16:creationId xmlns:a16="http://schemas.microsoft.com/office/drawing/2014/main" id="{6BDCEA81-7C04-4943-A286-4A2DB9AB7424}"/>
              </a:ext>
            </a:extLst>
          </p:cNvPr>
          <p:cNvSpPr txBox="1"/>
          <p:nvPr/>
        </p:nvSpPr>
        <p:spPr>
          <a:xfrm>
            <a:off x="1534347" y="4484659"/>
            <a:ext cx="4434750" cy="769441"/>
          </a:xfrm>
          <a:prstGeom prst="rect">
            <a:avLst/>
          </a:prstGeom>
          <a:noFill/>
        </p:spPr>
        <p:txBody>
          <a:bodyPr wrap="square" rtlCol="0">
            <a:spAutoFit/>
          </a:bodyPr>
          <a:lstStyle/>
          <a:p>
            <a:r>
              <a:rPr lang="en-US" sz="4400" b="1" dirty="0" err="1" smtClean="0">
                <a:solidFill>
                  <a:schemeClr val="accent2">
                    <a:lumMod val="50000"/>
                  </a:schemeClr>
                </a:solidFill>
                <a:latin typeface=".VnAristote" panose="020B7200000000000000" pitchFamily="34" charset="0"/>
              </a:rPr>
              <a:t>TuÇn</a:t>
            </a:r>
            <a:r>
              <a:rPr lang="en-US" sz="4400" b="1" dirty="0" smtClean="0">
                <a:solidFill>
                  <a:schemeClr val="accent2">
                    <a:lumMod val="50000"/>
                  </a:schemeClr>
                </a:solidFill>
                <a:latin typeface=".VnAristote" panose="020B7200000000000000" pitchFamily="34" charset="0"/>
              </a:rPr>
              <a:t> </a:t>
            </a:r>
            <a:r>
              <a:rPr lang="en-US" sz="4400" b="1" dirty="0" smtClean="0">
                <a:solidFill>
                  <a:schemeClr val="accent2">
                    <a:lumMod val="50000"/>
                  </a:schemeClr>
                </a:solidFill>
                <a:latin typeface=".VnAristote" panose="020B7200000000000000" pitchFamily="34" charset="0"/>
              </a:rPr>
              <a:t>22 </a:t>
            </a:r>
            <a:r>
              <a:rPr lang="en-US" sz="4400" b="1" dirty="0" smtClean="0">
                <a:solidFill>
                  <a:schemeClr val="accent2">
                    <a:lumMod val="50000"/>
                  </a:schemeClr>
                </a:solidFill>
                <a:latin typeface=".VnAristote" panose="020B7200000000000000" pitchFamily="34" charset="0"/>
              </a:rPr>
              <a:t>– </a:t>
            </a:r>
            <a:r>
              <a:rPr lang="en-US" sz="4400" b="1" dirty="0" err="1" smtClean="0">
                <a:solidFill>
                  <a:schemeClr val="accent2">
                    <a:lumMod val="50000"/>
                  </a:schemeClr>
                </a:solidFill>
                <a:latin typeface=".VnAristote" panose="020B7200000000000000" pitchFamily="34" charset="0"/>
              </a:rPr>
              <a:t>TiÕt</a:t>
            </a:r>
            <a:r>
              <a:rPr lang="en-US" sz="4400" b="1" dirty="0" smtClean="0">
                <a:solidFill>
                  <a:schemeClr val="accent2">
                    <a:lumMod val="50000"/>
                  </a:schemeClr>
                </a:solidFill>
                <a:latin typeface=".VnAristote" panose="020B7200000000000000" pitchFamily="34" charset="0"/>
              </a:rPr>
              <a:t> </a:t>
            </a:r>
            <a:r>
              <a:rPr lang="en-US" sz="4400" b="1" dirty="0" smtClean="0">
                <a:solidFill>
                  <a:schemeClr val="accent2">
                    <a:lumMod val="50000"/>
                  </a:schemeClr>
                </a:solidFill>
                <a:latin typeface=".VnAristote" panose="020B7200000000000000" pitchFamily="34" charset="0"/>
              </a:rPr>
              <a:t>148</a:t>
            </a:r>
            <a:endParaRPr lang="en-US" sz="4400" b="1" dirty="0">
              <a:solidFill>
                <a:schemeClr val="accent2">
                  <a:lumMod val="50000"/>
                </a:schemeClr>
              </a:solidFill>
              <a:latin typeface=".VnAristote" panose="020B7200000000000000" pitchFamily="34" charset="0"/>
            </a:endParaRPr>
          </a:p>
        </p:txBody>
      </p:sp>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631</TotalTime>
  <Words>1412</Words>
  <Application>Microsoft Office PowerPoint</Application>
  <PresentationFormat>Widescreen</PresentationFormat>
  <Paragraphs>126</Paragraphs>
  <Slides>28</Slides>
  <Notes>24</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28</vt:i4>
      </vt:variant>
    </vt:vector>
  </HeadingPairs>
  <TitlesOfParts>
    <vt:vector size="55" baseType="lpstr">
      <vt:lpstr>宋体</vt:lpstr>
      <vt:lpstr>.VnAristote</vt:lpstr>
      <vt:lpstr>Arial</vt:lpstr>
      <vt:lpstr>Calibri</vt:lpstr>
      <vt:lpstr>Calibri Light</vt:lpstr>
      <vt:lpstr>Cambria</vt:lpstr>
      <vt:lpstr>Coiny</vt:lpstr>
      <vt:lpstr>等线</vt:lpstr>
      <vt:lpstr>Fira Sans Extra Condensed Medium</vt:lpstr>
      <vt:lpstr>iCiel Cadena</vt:lpstr>
      <vt:lpstr>iCiel Pony</vt:lpstr>
      <vt:lpstr>inpin heiti</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10</cp:lastModifiedBy>
  <cp:revision>48</cp:revision>
  <dcterms:created xsi:type="dcterms:W3CDTF">2022-01-04T13:39:19Z</dcterms:created>
  <dcterms:modified xsi:type="dcterms:W3CDTF">2025-02-14T05:16:14Z</dcterms:modified>
  <cp:category>9Slide.vn</cp:category>
</cp:coreProperties>
</file>