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 id="373"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5" d="100"/>
          <a:sy n="65" d="100"/>
        </p:scale>
        <p:origin x="7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930860" y="574152"/>
            <a:ext cx="9603948" cy="4647518"/>
            <a:chOff x="1106578" y="1015264"/>
            <a:chExt cx="10160545" cy="4638776"/>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106578" y="2149562"/>
              <a:ext cx="10160545" cy="3504478"/>
              <a:chOff x="976085" y="2271482"/>
              <a:chExt cx="10160545" cy="3504478"/>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76085" y="2271482"/>
                <a:ext cx="10081260" cy="3291839"/>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2257" y="1015264"/>
              <a:ext cx="5088067" cy="1434105"/>
              <a:chOff x="3612257" y="1167664"/>
              <a:chExt cx="5088067" cy="1434105"/>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2257" y="1167664"/>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VnAristote" panose="020B7200000000000000" pitchFamily="34" charset="0"/>
                  </a:rPr>
                  <a:t>        </a:t>
                </a:r>
                <a:r>
                  <a:rPr lang="en-US" sz="4800" b="1" dirty="0" err="1" smtClean="0">
                    <a:solidFill>
                      <a:schemeClr val="bg2">
                        <a:lumMod val="10000"/>
                      </a:schemeClr>
                    </a:solidFill>
                    <a:latin typeface=".VnAristote" panose="020B7200000000000000" pitchFamily="34" charset="0"/>
                  </a:rPr>
                  <a:t>TiÕng</a:t>
                </a:r>
                <a:r>
                  <a:rPr lang="en-US" sz="4800" b="1" dirty="0" smtClean="0">
                    <a:solidFill>
                      <a:schemeClr val="bg2">
                        <a:lumMod val="10000"/>
                      </a:schemeClr>
                    </a:solidFill>
                    <a:latin typeface=".VnAristote" panose="020B7200000000000000" pitchFamily="34" charset="0"/>
                  </a:rPr>
                  <a:t> </a:t>
                </a:r>
                <a:r>
                  <a:rPr lang="en-US" sz="4800" b="1" dirty="0" err="1">
                    <a:solidFill>
                      <a:schemeClr val="bg2">
                        <a:lumMod val="10000"/>
                      </a:schemeClr>
                    </a:solidFill>
                    <a:latin typeface=".VnAristote" panose="020B7200000000000000" pitchFamily="34" charset="0"/>
                  </a:rPr>
                  <a:t>ViÖt</a:t>
                </a:r>
                <a:r>
                  <a:rPr lang="en-US" sz="4800" b="1" dirty="0">
                    <a:solidFill>
                      <a:schemeClr val="bg2">
                        <a:lumMod val="10000"/>
                      </a:schemeClr>
                    </a:solidFill>
                    <a:latin typeface=".VnAristote" panose="020B7200000000000000" pitchFamily="34" charset="0"/>
                  </a:rPr>
                  <a:t> 5</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0244" y="1922517"/>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
        <p:nvSpPr>
          <p:cNvPr id="23" name="TextBox 12">
            <a:extLst>
              <a:ext uri="{FF2B5EF4-FFF2-40B4-BE49-F238E27FC236}">
                <a16:creationId xmlns:a16="http://schemas.microsoft.com/office/drawing/2014/main" id="{6BDCEA81-7C04-4943-A286-4A2DB9AB7424}"/>
              </a:ext>
            </a:extLst>
          </p:cNvPr>
          <p:cNvSpPr txBox="1"/>
          <p:nvPr/>
        </p:nvSpPr>
        <p:spPr>
          <a:xfrm>
            <a:off x="4803614" y="5388753"/>
            <a:ext cx="4434750" cy="76944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err="1" smtClean="0">
                <a:solidFill>
                  <a:schemeClr val="accent2">
                    <a:lumMod val="50000"/>
                  </a:schemeClr>
                </a:solidFill>
                <a:latin typeface=".VnAristote" panose="020B7200000000000000" pitchFamily="34" charset="0"/>
              </a:rPr>
              <a:t>TuÇn</a:t>
            </a:r>
            <a:r>
              <a:rPr lang="en-US" sz="4400" b="1" dirty="0" smtClean="0">
                <a:solidFill>
                  <a:schemeClr val="accent2">
                    <a:lumMod val="50000"/>
                  </a:schemeClr>
                </a:solidFill>
                <a:latin typeface=".VnAristote" panose="020B7200000000000000" pitchFamily="34" charset="0"/>
              </a:rPr>
              <a:t> 14 – </a:t>
            </a:r>
            <a:r>
              <a:rPr lang="en-US" sz="4400" b="1" dirty="0" err="1" smtClean="0">
                <a:solidFill>
                  <a:schemeClr val="accent2">
                    <a:lumMod val="50000"/>
                  </a:schemeClr>
                </a:solidFill>
                <a:latin typeface=".VnAristote" panose="020B7200000000000000" pitchFamily="34" charset="0"/>
              </a:rPr>
              <a:t>TiÕt</a:t>
            </a:r>
            <a:r>
              <a:rPr lang="en-US" sz="4400" b="1" dirty="0" smtClean="0">
                <a:solidFill>
                  <a:schemeClr val="accent2">
                    <a:lumMod val="50000"/>
                  </a:schemeClr>
                </a:solidFill>
                <a:latin typeface=".VnAristote" panose="020B7200000000000000" pitchFamily="34" charset="0"/>
              </a:rPr>
              <a:t> 93</a:t>
            </a:r>
            <a:endParaRPr lang="en-US" sz="4400" b="1" dirty="0">
              <a:solidFill>
                <a:schemeClr val="accent2">
                  <a:lumMod val="50000"/>
                </a:schemeClr>
              </a:solidFill>
              <a:latin typeface=".VnAristote" panose="020B7200000000000000" pitchFamily="34" charset="0"/>
            </a:endParaRPr>
          </a:p>
        </p:txBody>
      </p:sp>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58473" y="424633"/>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864</Words>
  <Application>Microsoft Office PowerPoint</Application>
  <PresentationFormat>Widescreen</PresentationFormat>
  <Paragraphs>77</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#9Slide07 Cadena</vt:lpstr>
      <vt:lpstr>.VnAristote</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45</cp:revision>
  <dcterms:created xsi:type="dcterms:W3CDTF">2024-07-29T06:54:03Z</dcterms:created>
  <dcterms:modified xsi:type="dcterms:W3CDTF">2025-03-13T05:10:33Z</dcterms:modified>
</cp:coreProperties>
</file>