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5"/>
  </p:notesMasterIdLst>
  <p:sldIdLst>
    <p:sldId id="257" r:id="rId3"/>
    <p:sldId id="256" r:id="rId4"/>
    <p:sldId id="291" r:id="rId5"/>
    <p:sldId id="314" r:id="rId6"/>
    <p:sldId id="292" r:id="rId7"/>
    <p:sldId id="296" r:id="rId8"/>
    <p:sldId id="297" r:id="rId9"/>
    <p:sldId id="298" r:id="rId10"/>
    <p:sldId id="315" r:id="rId11"/>
    <p:sldId id="316" r:id="rId12"/>
    <p:sldId id="317" r:id="rId13"/>
    <p:sldId id="30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1432" autoAdjust="0"/>
  </p:normalViewPr>
  <p:slideViewPr>
    <p:cSldViewPr snapToGrid="0">
      <p:cViewPr varScale="1">
        <p:scale>
          <a:sx n="83" d="100"/>
          <a:sy n="83" d="100"/>
        </p:scale>
        <p:origin x="858" y="12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E18A35-110C-4870-9D8B-ECC84ED040B5}" type="datetimeFigureOut">
              <a:rPr lang="en-US" smtClean="0"/>
              <a:t>12/6/2025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B43F77-267C-4EBA-994B-C68398F35FE5}" type="slidenum">
              <a:rPr lang="en-US" smtClean="0"/>
              <a:t>‹#›</a:t>
            </a:fld>
            <a:endParaRPr lang="en-US"/>
          </a:p>
        </p:txBody>
      </p:sp>
    </p:spTree>
    <p:extLst>
      <p:ext uri="{BB962C8B-B14F-4D97-AF65-F5344CB8AC3E}">
        <p14:creationId xmlns:p14="http://schemas.microsoft.com/office/powerpoint/2010/main" val="38114036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00"/>
                </a:solidFill>
                <a:effectLst/>
                <a:latin typeface="Times New Roman" panose="02020603050405020304" pitchFamily="18" charset="0"/>
                <a:ea typeface="Calibri" panose="020F0502020204030204" pitchFamily="34" charset="0"/>
              </a:rPr>
              <a:t>Quan </a:t>
            </a:r>
            <a:r>
              <a:rPr lang="en-US" sz="1800" dirty="0" err="1">
                <a:solidFill>
                  <a:srgbClr val="000000"/>
                </a:solidFill>
                <a:effectLst/>
                <a:latin typeface="Times New Roman" panose="02020603050405020304" pitchFamily="18" charset="0"/>
                <a:ea typeface="Calibri" panose="020F0502020204030204" pitchFamily="34" charset="0"/>
              </a:rPr>
              <a:t>họ</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là</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một</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nghệ</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thuật</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truyền</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thống</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của</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nước</a:t>
            </a:r>
            <a:r>
              <a:rPr lang="en-US" sz="1800" dirty="0">
                <a:solidFill>
                  <a:srgbClr val="000000"/>
                </a:solidFill>
                <a:effectLst/>
                <a:latin typeface="Times New Roman" panose="02020603050405020304" pitchFamily="18" charset="0"/>
                <a:ea typeface="Calibri" panose="020F0502020204030204" pitchFamily="34" charset="0"/>
              </a:rPr>
              <a:t> ta – </a:t>
            </a:r>
            <a:r>
              <a:rPr lang="en-US" sz="1800" dirty="0" err="1">
                <a:solidFill>
                  <a:srgbClr val="000000"/>
                </a:solidFill>
                <a:effectLst/>
                <a:latin typeface="Times New Roman" panose="02020603050405020304" pitchFamily="18" charset="0"/>
                <a:ea typeface="Calibri" panose="020F0502020204030204" pitchFamily="34" charset="0"/>
              </a:rPr>
              <a:t>Dân</a:t>
            </a:r>
            <a:r>
              <a:rPr lang="en-US" sz="1800" dirty="0">
                <a:solidFill>
                  <a:srgbClr val="000000"/>
                </a:solidFill>
                <a:effectLst/>
                <a:latin typeface="Times New Roman" panose="02020603050405020304" pitchFamily="18" charset="0"/>
                <a:ea typeface="Calibri" panose="020F0502020204030204" pitchFamily="34" charset="0"/>
              </a:rPr>
              <a:t> ca </a:t>
            </a:r>
            <a:r>
              <a:rPr lang="en-US" sz="1800" dirty="0" err="1">
                <a:solidFill>
                  <a:srgbClr val="000000"/>
                </a:solidFill>
                <a:effectLst/>
                <a:latin typeface="Times New Roman" panose="02020603050405020304" pitchFamily="18" charset="0"/>
                <a:ea typeface="Calibri" panose="020F0502020204030204" pitchFamily="34" charset="0"/>
              </a:rPr>
              <a:t>quan</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họ</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là</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một</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trong</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những</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làn</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điệu</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dân</a:t>
            </a:r>
            <a:r>
              <a:rPr lang="en-US" sz="1800" dirty="0">
                <a:solidFill>
                  <a:srgbClr val="000000"/>
                </a:solidFill>
                <a:effectLst/>
                <a:latin typeface="Times New Roman" panose="02020603050405020304" pitchFamily="18" charset="0"/>
                <a:ea typeface="Calibri" panose="020F0502020204030204" pitchFamily="34" charset="0"/>
              </a:rPr>
              <a:t> ca </a:t>
            </a:r>
            <a:r>
              <a:rPr lang="en-US" sz="1800" dirty="0" err="1">
                <a:solidFill>
                  <a:srgbClr val="000000"/>
                </a:solidFill>
                <a:effectLst/>
                <a:latin typeface="Times New Roman" panose="02020603050405020304" pitchFamily="18" charset="0"/>
                <a:ea typeface="Calibri" panose="020F0502020204030204" pitchFamily="34" charset="0"/>
              </a:rPr>
              <a:t>tiêu</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biểu</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vùng</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châu</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thổ</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sông</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Hồng</a:t>
            </a:r>
            <a:r>
              <a:rPr lang="en-US" sz="1800" dirty="0">
                <a:solidFill>
                  <a:srgbClr val="000000"/>
                </a:solidFill>
                <a:effectLst/>
                <a:latin typeface="Times New Roman" panose="02020603050405020304" pitchFamily="18" charset="0"/>
                <a:ea typeface="Calibri" panose="020F0502020204030204" pitchFamily="34" charset="0"/>
              </a:rPr>
              <a:t> ở </a:t>
            </a:r>
            <a:r>
              <a:rPr lang="en-US" sz="1800" dirty="0" err="1">
                <a:solidFill>
                  <a:srgbClr val="000000"/>
                </a:solidFill>
                <a:effectLst/>
                <a:latin typeface="Times New Roman" panose="02020603050405020304" pitchFamily="18" charset="0"/>
                <a:ea typeface="Calibri" panose="020F0502020204030204" pitchFamily="34" charset="0"/>
              </a:rPr>
              <a:t>miền</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Bắc</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nước</a:t>
            </a:r>
            <a:r>
              <a:rPr lang="en-US" sz="1800" dirty="0">
                <a:solidFill>
                  <a:srgbClr val="000000"/>
                </a:solidFill>
                <a:effectLst/>
                <a:latin typeface="Times New Roman" panose="02020603050405020304" pitchFamily="18" charset="0"/>
                <a:ea typeface="Calibri" panose="020F0502020204030204" pitchFamily="34" charset="0"/>
              </a:rPr>
              <a:t> ta. </a:t>
            </a:r>
            <a:r>
              <a:rPr lang="en-US" sz="1800" dirty="0" err="1">
                <a:solidFill>
                  <a:srgbClr val="000000"/>
                </a:solidFill>
                <a:effectLst/>
                <a:latin typeface="Times New Roman" panose="02020603050405020304" pitchFamily="18" charset="0"/>
                <a:ea typeface="Calibri" panose="020F0502020204030204" pitchFamily="34" charset="0"/>
              </a:rPr>
              <a:t>Hôm</a:t>
            </a:r>
            <a:r>
              <a:rPr lang="en-US" sz="1800" dirty="0">
                <a:solidFill>
                  <a:srgbClr val="000000"/>
                </a:solidFill>
                <a:effectLst/>
                <a:latin typeface="Times New Roman" panose="02020603050405020304" pitchFamily="18" charset="0"/>
                <a:ea typeface="Calibri" panose="020F0502020204030204" pitchFamily="34" charset="0"/>
              </a:rPr>
              <a:t> nay </a:t>
            </a:r>
            <a:r>
              <a:rPr lang="en-US" sz="1800" dirty="0" err="1">
                <a:solidFill>
                  <a:srgbClr val="000000"/>
                </a:solidFill>
                <a:effectLst/>
                <a:latin typeface="Times New Roman" panose="02020603050405020304" pitchFamily="18" charset="0"/>
                <a:ea typeface="Calibri" panose="020F0502020204030204" pitchFamily="34" charset="0"/>
              </a:rPr>
              <a:t>c</a:t>
            </a:r>
            <a:r>
              <a:rPr lang="en-US" sz="1800" dirty="0" err="1">
                <a:effectLst/>
                <a:latin typeface="Times New Roman" panose="02020603050405020304" pitchFamily="18" charset="0"/>
                <a:ea typeface="Calibri" panose="020F0502020204030204" pitchFamily="34" charset="0"/>
              </a:rPr>
              <a:t>húng</a:t>
            </a:r>
            <a:r>
              <a:rPr lang="en-US" sz="1800" dirty="0">
                <a:effectLst/>
                <a:latin typeface="Times New Roman" panose="02020603050405020304" pitchFamily="18" charset="0"/>
                <a:ea typeface="Calibri" panose="020F0502020204030204" pitchFamily="34" charset="0"/>
              </a:rPr>
              <a:t> ta </a:t>
            </a:r>
            <a:r>
              <a:rPr lang="en-US" sz="1800" dirty="0" err="1">
                <a:effectLst/>
                <a:latin typeface="Times New Roman" panose="02020603050405020304" pitchFamily="18" charset="0"/>
                <a:ea typeface="Calibri" panose="020F0502020204030204" pitchFamily="34" charset="0"/>
              </a:rPr>
              <a:t>cùng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tìm</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hiểu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bài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học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hôm</a:t>
            </a:r>
            <a:r>
              <a:rPr lang="en-US" sz="1800" dirty="0">
                <a:effectLst/>
                <a:latin typeface="Times New Roman" panose="02020603050405020304" pitchFamily="18" charset="0"/>
                <a:ea typeface="Calibri" panose="020F0502020204030204" pitchFamily="34" charset="0"/>
              </a:rPr>
              <a:t> nay: </a:t>
            </a:r>
            <a:r>
              <a:rPr lang="en-US" sz="1800" dirty="0" err="1">
                <a:effectLst/>
                <a:latin typeface="Times New Roman" panose="02020603050405020304" pitchFamily="18" charset="0"/>
                <a:ea typeface="Calibri" panose="020F0502020204030204" pitchFamily="34" charset="0"/>
              </a:rPr>
              <a:t>Tập</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hát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quan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họ</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để</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biết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được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các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bạn</a:t>
            </a:r>
            <a:r>
              <a:rPr lang="en-US" sz="1800" dirty="0">
                <a:effectLst/>
                <a:latin typeface="Times New Roman" panose="02020603050405020304" pitchFamily="18" charset="0"/>
                <a:ea typeface="Calibri" panose="020F0502020204030204" pitchFamily="34" charset="0"/>
              </a:rPr>
              <a:t> nhỏ </a:t>
            </a:r>
            <a:r>
              <a:rPr lang="en-US" sz="1800" dirty="0" err="1">
                <a:effectLst/>
                <a:latin typeface="Times New Roman" panose="02020603050405020304" pitchFamily="18" charset="0"/>
                <a:ea typeface="Calibri" panose="020F0502020204030204" pitchFamily="34" charset="0"/>
              </a:rPr>
              <a:t>trong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bài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nói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gì</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nghĩ</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gì</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về</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môn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nghệ</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thuật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này</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nhé</a:t>
            </a:r>
            <a:r>
              <a:rPr lang="en-US" sz="1800" dirty="0">
                <a:effectLst/>
                <a:latin typeface="Times New Roman" panose="02020603050405020304" pitchFamily="18" charset="0"/>
                <a:ea typeface="Calibri" panose="020F0502020204030204" pitchFamily="34" charset="0"/>
              </a:rPr>
              <a:t>!</a:t>
            </a:r>
            <a:endParaRPr lang="en-US" dirty="0"/>
          </a:p>
        </p:txBody>
      </p:sp>
      <p:sp>
        <p:nvSpPr>
          <p:cNvPr id="4" name="Slide Number Placeholder 3"/>
          <p:cNvSpPr>
            <a:spLocks noGrp="1"/>
          </p:cNvSpPr>
          <p:nvPr>
            <p:ph type="sldNum" sz="quarter" idx="5"/>
          </p:nvPr>
        </p:nvSpPr>
        <p:spPr/>
        <p:txBody>
          <a:bodyPr/>
          <a:lstStyle/>
          <a:p>
            <a:fld id="{D3B43F77-267C-4EBA-994B-C68398F35FE5}" type="slidenum">
              <a:rPr lang="en-US" smtClean="0"/>
              <a:t>2</a:t>
            </a:fld>
            <a:endParaRPr lang="en-US"/>
          </a:p>
        </p:txBody>
      </p:sp>
    </p:spTree>
    <p:extLst>
      <p:ext uri="{BB962C8B-B14F-4D97-AF65-F5344CB8AC3E}">
        <p14:creationId xmlns:p14="http://schemas.microsoft.com/office/powerpoint/2010/main" val="10337088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5" Type="http://schemas.openxmlformats.org/officeDocument/2006/relationships/image" Target="../media/image3.png"/><Relationship Id="rId4" Type="http://schemas.microsoft.com/office/2007/relationships/hdphoto" Target="../media/hdphoto1.wdp"/></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F94A8-50A3-B869-BC48-5BC01481CA4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F7AF734-352D-9F30-F424-081D491525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7E1CEE2-5120-3E8D-3BDD-AB8715C3F415}"/>
              </a:ext>
            </a:extLst>
          </p:cNvPr>
          <p:cNvSpPr>
            <a:spLocks noGrp="1"/>
          </p:cNvSpPr>
          <p:nvPr>
            <p:ph type="dt" sz="half" idx="10"/>
          </p:nvPr>
        </p:nvSpPr>
        <p:spPr/>
        <p:txBody>
          <a:bodyPr/>
          <a:lstStyle/>
          <a:p>
            <a:fld id="{B5BB2C85-7945-4455-B8C8-5929BA059E87}" type="datetimeFigureOut">
              <a:rPr lang="en-US" smtClean="0"/>
              <a:t>12/6/2025</a:t>
            </a:fld>
            <a:endParaRPr lang="en-US"/>
          </a:p>
        </p:txBody>
      </p:sp>
      <p:sp>
        <p:nvSpPr>
          <p:cNvPr id="5" name="Footer Placeholder 4">
            <a:extLst>
              <a:ext uri="{FF2B5EF4-FFF2-40B4-BE49-F238E27FC236}">
                <a16:creationId xmlns:a16="http://schemas.microsoft.com/office/drawing/2014/main" id="{475CA062-55CE-3053-C83B-A71FCA6AA3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9B2246-7739-7E87-520F-CA1A65810D34}"/>
              </a:ext>
            </a:extLst>
          </p:cNvPr>
          <p:cNvSpPr>
            <a:spLocks noGrp="1"/>
          </p:cNvSpPr>
          <p:nvPr>
            <p:ph type="sldNum" sz="quarter" idx="12"/>
          </p:nvPr>
        </p:nvSpPr>
        <p:spPr/>
        <p:txBody>
          <a:bodyPr/>
          <a:lstStyle/>
          <a:p>
            <a:fld id="{95D6006C-053E-47CB-9171-E40B4EC414F7}" type="slidenum">
              <a:rPr lang="en-US" smtClean="0"/>
              <a:t>‹#›</a:t>
            </a:fld>
            <a:endParaRPr lang="en-US"/>
          </a:p>
        </p:txBody>
      </p:sp>
    </p:spTree>
    <p:extLst>
      <p:ext uri="{BB962C8B-B14F-4D97-AF65-F5344CB8AC3E}">
        <p14:creationId xmlns:p14="http://schemas.microsoft.com/office/powerpoint/2010/main" val="3422892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DAEA8-C0E6-96F1-23CE-0AE0CB2C4D1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F704C2F-531F-BFAA-4E84-4549A0708B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0C17DF-EBE4-FDEF-F86B-B240307DEF9A}"/>
              </a:ext>
            </a:extLst>
          </p:cNvPr>
          <p:cNvSpPr>
            <a:spLocks noGrp="1"/>
          </p:cNvSpPr>
          <p:nvPr>
            <p:ph type="dt" sz="half" idx="10"/>
          </p:nvPr>
        </p:nvSpPr>
        <p:spPr/>
        <p:txBody>
          <a:bodyPr/>
          <a:lstStyle/>
          <a:p>
            <a:fld id="{B5BB2C85-7945-4455-B8C8-5929BA059E87}" type="datetimeFigureOut">
              <a:rPr lang="en-US" smtClean="0"/>
              <a:t>12/6/2025</a:t>
            </a:fld>
            <a:endParaRPr lang="en-US"/>
          </a:p>
        </p:txBody>
      </p:sp>
      <p:sp>
        <p:nvSpPr>
          <p:cNvPr id="5" name="Footer Placeholder 4">
            <a:extLst>
              <a:ext uri="{FF2B5EF4-FFF2-40B4-BE49-F238E27FC236}">
                <a16:creationId xmlns:a16="http://schemas.microsoft.com/office/drawing/2014/main" id="{7BD65B20-9094-8973-751D-21994E6C4B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2D6987-0585-7301-867A-EA058CFCDDFD}"/>
              </a:ext>
            </a:extLst>
          </p:cNvPr>
          <p:cNvSpPr>
            <a:spLocks noGrp="1"/>
          </p:cNvSpPr>
          <p:nvPr>
            <p:ph type="sldNum" sz="quarter" idx="12"/>
          </p:nvPr>
        </p:nvSpPr>
        <p:spPr/>
        <p:txBody>
          <a:bodyPr/>
          <a:lstStyle/>
          <a:p>
            <a:fld id="{95D6006C-053E-47CB-9171-E40B4EC414F7}" type="slidenum">
              <a:rPr lang="en-US" smtClean="0"/>
              <a:t>‹#›</a:t>
            </a:fld>
            <a:endParaRPr lang="en-US"/>
          </a:p>
        </p:txBody>
      </p:sp>
    </p:spTree>
    <p:extLst>
      <p:ext uri="{BB962C8B-B14F-4D97-AF65-F5344CB8AC3E}">
        <p14:creationId xmlns:p14="http://schemas.microsoft.com/office/powerpoint/2010/main" val="3174517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359402F-A1B0-7891-CB88-72D0576C17E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B755D80-6CDD-91B6-1962-E4576F0EFB7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60D448-7BF7-F73E-672D-30F358C124B9}"/>
              </a:ext>
            </a:extLst>
          </p:cNvPr>
          <p:cNvSpPr>
            <a:spLocks noGrp="1"/>
          </p:cNvSpPr>
          <p:nvPr>
            <p:ph type="dt" sz="half" idx="10"/>
          </p:nvPr>
        </p:nvSpPr>
        <p:spPr/>
        <p:txBody>
          <a:bodyPr/>
          <a:lstStyle/>
          <a:p>
            <a:fld id="{B5BB2C85-7945-4455-B8C8-5929BA059E87}" type="datetimeFigureOut">
              <a:rPr lang="en-US" smtClean="0"/>
              <a:t>12/6/2025</a:t>
            </a:fld>
            <a:endParaRPr lang="en-US"/>
          </a:p>
        </p:txBody>
      </p:sp>
      <p:sp>
        <p:nvSpPr>
          <p:cNvPr id="5" name="Footer Placeholder 4">
            <a:extLst>
              <a:ext uri="{FF2B5EF4-FFF2-40B4-BE49-F238E27FC236}">
                <a16:creationId xmlns:a16="http://schemas.microsoft.com/office/drawing/2014/main" id="{5A97117E-C9AF-D691-046D-8C2CDE2445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2348D7-E538-52C4-DC21-466DD7010BFF}"/>
              </a:ext>
            </a:extLst>
          </p:cNvPr>
          <p:cNvSpPr>
            <a:spLocks noGrp="1"/>
          </p:cNvSpPr>
          <p:nvPr>
            <p:ph type="sldNum" sz="quarter" idx="12"/>
          </p:nvPr>
        </p:nvSpPr>
        <p:spPr/>
        <p:txBody>
          <a:bodyPr/>
          <a:lstStyle/>
          <a:p>
            <a:fld id="{95D6006C-053E-47CB-9171-E40B4EC414F7}" type="slidenum">
              <a:rPr lang="en-US" smtClean="0"/>
              <a:t>‹#›</a:t>
            </a:fld>
            <a:endParaRPr lang="en-US"/>
          </a:p>
        </p:txBody>
      </p:sp>
    </p:spTree>
    <p:extLst>
      <p:ext uri="{BB962C8B-B14F-4D97-AF65-F5344CB8AC3E}">
        <p14:creationId xmlns:p14="http://schemas.microsoft.com/office/powerpoint/2010/main" val="31542140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THANH TÂM">
            <a:extLst>
              <a:ext uri="{FF2B5EF4-FFF2-40B4-BE49-F238E27FC236}">
                <a16:creationId xmlns:a16="http://schemas.microsoft.com/office/drawing/2014/main" id="{16D70173-02B4-46EB-A86F-4758964AE1D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Tree>
    <p:extLst>
      <p:ext uri="{BB962C8B-B14F-4D97-AF65-F5344CB8AC3E}">
        <p14:creationId xmlns:p14="http://schemas.microsoft.com/office/powerpoint/2010/main" val="35346943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8DC87D6-5D43-A33F-D3DC-106857881F9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9" name="Rectangle: Rounded Corners 8">
            <a:extLst>
              <a:ext uri="{FF2B5EF4-FFF2-40B4-BE49-F238E27FC236}">
                <a16:creationId xmlns:a16="http://schemas.microsoft.com/office/drawing/2014/main" id="{918DEEBD-F2FE-3BCE-F1EE-E5BEDFE99EC0}"/>
              </a:ext>
            </a:extLst>
          </p:cNvPr>
          <p:cNvSpPr/>
          <p:nvPr userDrawn="1"/>
        </p:nvSpPr>
        <p:spPr>
          <a:xfrm>
            <a:off x="232144" y="212650"/>
            <a:ext cx="11727711" cy="6432698"/>
          </a:xfrm>
          <a:prstGeom prst="roundRect">
            <a:avLst>
              <a:gd name="adj" fmla="val 2783"/>
            </a:avLst>
          </a:prstGeom>
          <a:solidFill>
            <a:schemeClr val="bg1"/>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2777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6D70173-02B4-46EB-A86F-4758964AE1D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pic>
        <p:nvPicPr>
          <p:cNvPr id="2" name="Picture 1">
            <a:extLst>
              <a:ext uri="{FF2B5EF4-FFF2-40B4-BE49-F238E27FC236}">
                <a16:creationId xmlns:a16="http://schemas.microsoft.com/office/drawing/2014/main" id="{09FDAC26-F8F4-E3E0-306D-25E47B1E2528}"/>
              </a:ext>
            </a:extLst>
          </p:cNvPr>
          <p:cNvPicPr>
            <a:picLocks noChangeAspect="1"/>
          </p:cNvPicPr>
          <p:nvPr userDrawn="1"/>
        </p:nvPicPr>
        <p:blipFill rotWithShape="1">
          <a:blip r:embed="rId3">
            <a:biLevel thresh="75000"/>
            <a:extLst>
              <a:ext uri="{BEBA8EAE-BF5A-486C-A8C5-ECC9F3942E4B}">
                <a14:imgProps xmlns:a14="http://schemas.microsoft.com/office/drawing/2010/main">
                  <a14:imgLayer r:embed="rId4">
                    <a14:imgEffect>
                      <a14:sharpenSoften amount="50000"/>
                    </a14:imgEffect>
                    <a14:imgEffect>
                      <a14:colorTemperature colorTemp="4700"/>
                    </a14:imgEffect>
                    <a14:imgEffect>
                      <a14:saturation sat="200000"/>
                    </a14:imgEffect>
                    <a14:imgEffect>
                      <a14:brightnessContrast contrast="40000"/>
                    </a14:imgEffect>
                  </a14:imgLayer>
                </a14:imgProps>
              </a:ext>
            </a:extLst>
          </a:blip>
          <a:srcRect r="653" b="1396"/>
          <a:stretch/>
        </p:blipFill>
        <p:spPr>
          <a:xfrm>
            <a:off x="0" y="857250"/>
            <a:ext cx="12269973" cy="5869437"/>
          </a:xfrm>
          <a:prstGeom prst="rect">
            <a:avLst/>
          </a:prstGeom>
        </p:spPr>
      </p:pic>
      <p:pic>
        <p:nvPicPr>
          <p:cNvPr id="3" name="Picture 2">
            <a:extLst>
              <a:ext uri="{FF2B5EF4-FFF2-40B4-BE49-F238E27FC236}">
                <a16:creationId xmlns:a16="http://schemas.microsoft.com/office/drawing/2014/main" id="{A03FC18A-8E17-4723-7F51-FC5D16183456}"/>
              </a:ext>
            </a:extLst>
          </p:cNvPr>
          <p:cNvPicPr>
            <a:picLocks noChangeAspect="1"/>
          </p:cNvPicPr>
          <p:nvPr userDrawn="1"/>
        </p:nvPicPr>
        <p:blipFill>
          <a:blip r:embed="rId5"/>
          <a:stretch>
            <a:fillRect/>
          </a:stretch>
        </p:blipFill>
        <p:spPr>
          <a:xfrm>
            <a:off x="794252" y="207689"/>
            <a:ext cx="10554467" cy="1779181"/>
          </a:xfrm>
          <a:prstGeom prst="rect">
            <a:avLst/>
          </a:prstGeom>
        </p:spPr>
      </p:pic>
    </p:spTree>
    <p:extLst>
      <p:ext uri="{BB962C8B-B14F-4D97-AF65-F5344CB8AC3E}">
        <p14:creationId xmlns:p14="http://schemas.microsoft.com/office/powerpoint/2010/main" val="39275323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07337-C50E-5C79-3D0F-D51FE57661B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38D4767-0796-C446-4784-16C1A6DAFCBC}"/>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73D70D9-1971-ABA1-673D-13EAAC7982D0}"/>
              </a:ext>
            </a:extLst>
          </p:cNvPr>
          <p:cNvSpPr>
            <a:spLocks noGrp="1"/>
          </p:cNvSpPr>
          <p:nvPr>
            <p:ph type="dt" sz="half" idx="10"/>
          </p:nvPr>
        </p:nvSpPr>
        <p:spPr>
          <a:xfrm>
            <a:off x="838200" y="6356350"/>
            <a:ext cx="2743200" cy="365125"/>
          </a:xfrm>
          <a:prstGeom prst="rect">
            <a:avLst/>
          </a:prstGeom>
        </p:spPr>
        <p:txBody>
          <a:bodyPr/>
          <a:lstStyle/>
          <a:p>
            <a:fld id="{0D6DE89B-50ED-41FC-A6D9-38A71F1D731D}" type="datetimeFigureOut">
              <a:rPr lang="en-US" smtClean="0"/>
              <a:t>12/6/2025</a:t>
            </a:fld>
            <a:endParaRPr lang="en-US"/>
          </a:p>
        </p:txBody>
      </p:sp>
      <p:sp>
        <p:nvSpPr>
          <p:cNvPr id="5" name="Footer Placeholder 4">
            <a:extLst>
              <a:ext uri="{FF2B5EF4-FFF2-40B4-BE49-F238E27FC236}">
                <a16:creationId xmlns:a16="http://schemas.microsoft.com/office/drawing/2014/main" id="{BE31F1C4-B1B9-F505-9D7A-B3A2C016ECA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8D41B58-E857-94CF-7EC6-A7C04AC3D2ED}"/>
              </a:ext>
            </a:extLst>
          </p:cNvPr>
          <p:cNvSpPr>
            <a:spLocks noGrp="1"/>
          </p:cNvSpPr>
          <p:nvPr>
            <p:ph type="sldNum" sz="quarter" idx="12"/>
          </p:nvPr>
        </p:nvSpPr>
        <p:spPr>
          <a:xfrm>
            <a:off x="8610600" y="6356350"/>
            <a:ext cx="2743200" cy="365125"/>
          </a:xfrm>
          <a:prstGeom prst="rect">
            <a:avLst/>
          </a:prstGeom>
        </p:spPr>
        <p:txBody>
          <a:bodyPr/>
          <a:lstStyle/>
          <a:p>
            <a:fld id="{599A34ED-2B62-4118-9C15-2FCDBA306862}" type="slidenum">
              <a:rPr lang="en-US" smtClean="0"/>
              <a:t>‹#›</a:t>
            </a:fld>
            <a:endParaRPr lang="en-US"/>
          </a:p>
        </p:txBody>
      </p:sp>
    </p:spTree>
    <p:extLst>
      <p:ext uri="{BB962C8B-B14F-4D97-AF65-F5344CB8AC3E}">
        <p14:creationId xmlns:p14="http://schemas.microsoft.com/office/powerpoint/2010/main" val="18531177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BD217-1433-29E2-40EA-3941BFDEBE4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3DC07A0-0D68-E2E6-2925-CE87875D5BA0}"/>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C70CE1B-F832-76F4-646F-89412068DD0A}"/>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207DEAD-2139-6356-CA03-083F13D52C14}"/>
              </a:ext>
            </a:extLst>
          </p:cNvPr>
          <p:cNvSpPr>
            <a:spLocks noGrp="1"/>
          </p:cNvSpPr>
          <p:nvPr>
            <p:ph type="dt" sz="half" idx="10"/>
          </p:nvPr>
        </p:nvSpPr>
        <p:spPr>
          <a:xfrm>
            <a:off x="838200" y="6356350"/>
            <a:ext cx="2743200" cy="365125"/>
          </a:xfrm>
          <a:prstGeom prst="rect">
            <a:avLst/>
          </a:prstGeom>
        </p:spPr>
        <p:txBody>
          <a:bodyPr/>
          <a:lstStyle/>
          <a:p>
            <a:fld id="{0D6DE89B-50ED-41FC-A6D9-38A71F1D731D}" type="datetimeFigureOut">
              <a:rPr lang="en-US" smtClean="0"/>
              <a:t>12/6/2025</a:t>
            </a:fld>
            <a:endParaRPr lang="en-US"/>
          </a:p>
        </p:txBody>
      </p:sp>
      <p:sp>
        <p:nvSpPr>
          <p:cNvPr id="6" name="Footer Placeholder 5">
            <a:extLst>
              <a:ext uri="{FF2B5EF4-FFF2-40B4-BE49-F238E27FC236}">
                <a16:creationId xmlns:a16="http://schemas.microsoft.com/office/drawing/2014/main" id="{2D4D6767-EF26-3B33-CA32-88B5EEAB45D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5207B59-538E-12B7-78A8-8E9B773CE6CD}"/>
              </a:ext>
            </a:extLst>
          </p:cNvPr>
          <p:cNvSpPr>
            <a:spLocks noGrp="1"/>
          </p:cNvSpPr>
          <p:nvPr>
            <p:ph type="sldNum" sz="quarter" idx="12"/>
          </p:nvPr>
        </p:nvSpPr>
        <p:spPr>
          <a:xfrm>
            <a:off x="8610600" y="6356350"/>
            <a:ext cx="2743200" cy="365125"/>
          </a:xfrm>
          <a:prstGeom prst="rect">
            <a:avLst/>
          </a:prstGeom>
        </p:spPr>
        <p:txBody>
          <a:bodyPr/>
          <a:lstStyle/>
          <a:p>
            <a:fld id="{599A34ED-2B62-4118-9C15-2FCDBA306862}" type="slidenum">
              <a:rPr lang="en-US" smtClean="0"/>
              <a:t>‹#›</a:t>
            </a:fld>
            <a:endParaRPr lang="en-US"/>
          </a:p>
        </p:txBody>
      </p:sp>
    </p:spTree>
    <p:extLst>
      <p:ext uri="{BB962C8B-B14F-4D97-AF65-F5344CB8AC3E}">
        <p14:creationId xmlns:p14="http://schemas.microsoft.com/office/powerpoint/2010/main" val="26467920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F86E4-4A87-8E84-A665-8C673A4591A5}"/>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B7DA2E1B-9D2D-4895-3985-CCDF34214D67}"/>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D6CCC3E-9179-29F8-B9AF-A3AAF813104B}"/>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779E096-4764-135B-1BD9-86338388D166}"/>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5FB48B1-A129-B2D7-3176-E068428AF4EE}"/>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B34BA5A-57DA-841C-B970-5EE161774937}"/>
              </a:ext>
            </a:extLst>
          </p:cNvPr>
          <p:cNvSpPr>
            <a:spLocks noGrp="1"/>
          </p:cNvSpPr>
          <p:nvPr>
            <p:ph type="dt" sz="half" idx="10"/>
          </p:nvPr>
        </p:nvSpPr>
        <p:spPr>
          <a:xfrm>
            <a:off x="838200" y="6356350"/>
            <a:ext cx="2743200" cy="365125"/>
          </a:xfrm>
          <a:prstGeom prst="rect">
            <a:avLst/>
          </a:prstGeom>
        </p:spPr>
        <p:txBody>
          <a:bodyPr/>
          <a:lstStyle/>
          <a:p>
            <a:fld id="{0D6DE89B-50ED-41FC-A6D9-38A71F1D731D}" type="datetimeFigureOut">
              <a:rPr lang="en-US" smtClean="0"/>
              <a:t>12/6/2025</a:t>
            </a:fld>
            <a:endParaRPr lang="en-US"/>
          </a:p>
        </p:txBody>
      </p:sp>
      <p:sp>
        <p:nvSpPr>
          <p:cNvPr id="8" name="Footer Placeholder 7">
            <a:extLst>
              <a:ext uri="{FF2B5EF4-FFF2-40B4-BE49-F238E27FC236}">
                <a16:creationId xmlns:a16="http://schemas.microsoft.com/office/drawing/2014/main" id="{F87DCE98-DB7D-9412-DB08-9A5522CBE68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DA50E559-7A2C-8260-AD04-6F9FCE35A63E}"/>
              </a:ext>
            </a:extLst>
          </p:cNvPr>
          <p:cNvSpPr>
            <a:spLocks noGrp="1"/>
          </p:cNvSpPr>
          <p:nvPr>
            <p:ph type="sldNum" sz="quarter" idx="12"/>
          </p:nvPr>
        </p:nvSpPr>
        <p:spPr>
          <a:xfrm>
            <a:off x="8610600" y="6356350"/>
            <a:ext cx="2743200" cy="365125"/>
          </a:xfrm>
          <a:prstGeom prst="rect">
            <a:avLst/>
          </a:prstGeom>
        </p:spPr>
        <p:txBody>
          <a:bodyPr/>
          <a:lstStyle/>
          <a:p>
            <a:fld id="{599A34ED-2B62-4118-9C15-2FCDBA306862}" type="slidenum">
              <a:rPr lang="en-US" smtClean="0"/>
              <a:t>‹#›</a:t>
            </a:fld>
            <a:endParaRPr lang="en-US"/>
          </a:p>
        </p:txBody>
      </p:sp>
    </p:spTree>
    <p:extLst>
      <p:ext uri="{BB962C8B-B14F-4D97-AF65-F5344CB8AC3E}">
        <p14:creationId xmlns:p14="http://schemas.microsoft.com/office/powerpoint/2010/main" val="12543721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104EE-D01B-DFE7-EF15-C3970300D8E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C70C0D24-C420-8AE5-0C35-C29D1B55DD4B}"/>
              </a:ext>
            </a:extLst>
          </p:cNvPr>
          <p:cNvSpPr>
            <a:spLocks noGrp="1"/>
          </p:cNvSpPr>
          <p:nvPr>
            <p:ph type="dt" sz="half" idx="10"/>
          </p:nvPr>
        </p:nvSpPr>
        <p:spPr>
          <a:xfrm>
            <a:off x="838200" y="6356350"/>
            <a:ext cx="2743200" cy="365125"/>
          </a:xfrm>
          <a:prstGeom prst="rect">
            <a:avLst/>
          </a:prstGeom>
        </p:spPr>
        <p:txBody>
          <a:bodyPr/>
          <a:lstStyle/>
          <a:p>
            <a:fld id="{0D6DE89B-50ED-41FC-A6D9-38A71F1D731D}" type="datetimeFigureOut">
              <a:rPr lang="en-US" smtClean="0"/>
              <a:t>12/6/2025</a:t>
            </a:fld>
            <a:endParaRPr lang="en-US"/>
          </a:p>
        </p:txBody>
      </p:sp>
      <p:sp>
        <p:nvSpPr>
          <p:cNvPr id="4" name="Footer Placeholder 3">
            <a:extLst>
              <a:ext uri="{FF2B5EF4-FFF2-40B4-BE49-F238E27FC236}">
                <a16:creationId xmlns:a16="http://schemas.microsoft.com/office/drawing/2014/main" id="{7D6F31FA-FA1B-3430-0E6F-B1520384545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CD03533C-1FE7-E0D4-A188-0B24916739DB}"/>
              </a:ext>
            </a:extLst>
          </p:cNvPr>
          <p:cNvSpPr>
            <a:spLocks noGrp="1"/>
          </p:cNvSpPr>
          <p:nvPr>
            <p:ph type="sldNum" sz="quarter" idx="12"/>
          </p:nvPr>
        </p:nvSpPr>
        <p:spPr>
          <a:xfrm>
            <a:off x="8610600" y="6356350"/>
            <a:ext cx="2743200" cy="365125"/>
          </a:xfrm>
          <a:prstGeom prst="rect">
            <a:avLst/>
          </a:prstGeom>
        </p:spPr>
        <p:txBody>
          <a:bodyPr/>
          <a:lstStyle/>
          <a:p>
            <a:fld id="{599A34ED-2B62-4118-9C15-2FCDBA306862}" type="slidenum">
              <a:rPr lang="en-US" smtClean="0"/>
              <a:t>‹#›</a:t>
            </a:fld>
            <a:endParaRPr lang="en-US"/>
          </a:p>
        </p:txBody>
      </p:sp>
    </p:spTree>
    <p:extLst>
      <p:ext uri="{BB962C8B-B14F-4D97-AF65-F5344CB8AC3E}">
        <p14:creationId xmlns:p14="http://schemas.microsoft.com/office/powerpoint/2010/main" val="31557375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9BB99-243C-ACB0-94D4-46FEC0FBB1A8}"/>
              </a:ext>
            </a:extLst>
          </p:cNvPr>
          <p:cNvSpPr>
            <a:spLocks noGrp="1"/>
          </p:cNvSpPr>
          <p:nvPr>
            <p:ph type="dt" sz="half" idx="10"/>
          </p:nvPr>
        </p:nvSpPr>
        <p:spPr>
          <a:xfrm>
            <a:off x="838200" y="6356350"/>
            <a:ext cx="2743200" cy="365125"/>
          </a:xfrm>
          <a:prstGeom prst="rect">
            <a:avLst/>
          </a:prstGeom>
        </p:spPr>
        <p:txBody>
          <a:bodyPr/>
          <a:lstStyle/>
          <a:p>
            <a:fld id="{0D6DE89B-50ED-41FC-A6D9-38A71F1D731D}" type="datetimeFigureOut">
              <a:rPr lang="en-US" smtClean="0"/>
              <a:t>12/6/2025</a:t>
            </a:fld>
            <a:endParaRPr lang="en-US"/>
          </a:p>
        </p:txBody>
      </p:sp>
      <p:sp>
        <p:nvSpPr>
          <p:cNvPr id="3" name="Footer Placeholder 2">
            <a:extLst>
              <a:ext uri="{FF2B5EF4-FFF2-40B4-BE49-F238E27FC236}">
                <a16:creationId xmlns:a16="http://schemas.microsoft.com/office/drawing/2014/main" id="{D54B3F57-38B1-E8CF-83E3-967D0945F20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E62178F2-89D2-9F80-4396-E6F63BCABB4A}"/>
              </a:ext>
            </a:extLst>
          </p:cNvPr>
          <p:cNvSpPr>
            <a:spLocks noGrp="1"/>
          </p:cNvSpPr>
          <p:nvPr>
            <p:ph type="sldNum" sz="quarter" idx="12"/>
          </p:nvPr>
        </p:nvSpPr>
        <p:spPr>
          <a:xfrm>
            <a:off x="8610600" y="6356350"/>
            <a:ext cx="2743200" cy="365125"/>
          </a:xfrm>
          <a:prstGeom prst="rect">
            <a:avLst/>
          </a:prstGeom>
        </p:spPr>
        <p:txBody>
          <a:bodyPr/>
          <a:lstStyle/>
          <a:p>
            <a:fld id="{599A34ED-2B62-4118-9C15-2FCDBA306862}" type="slidenum">
              <a:rPr lang="en-US" smtClean="0"/>
              <a:t>‹#›</a:t>
            </a:fld>
            <a:endParaRPr lang="en-US"/>
          </a:p>
        </p:txBody>
      </p:sp>
    </p:spTree>
    <p:extLst>
      <p:ext uri="{BB962C8B-B14F-4D97-AF65-F5344CB8AC3E}">
        <p14:creationId xmlns:p14="http://schemas.microsoft.com/office/powerpoint/2010/main" val="1421904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AFD85-BC51-17C8-2CDE-AD7B8328BA3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DE5B7E7-BA0F-FC9A-FAE2-DEC8C55A762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DF820E-7737-A9EC-2A66-17DB7E256063}"/>
              </a:ext>
            </a:extLst>
          </p:cNvPr>
          <p:cNvSpPr>
            <a:spLocks noGrp="1"/>
          </p:cNvSpPr>
          <p:nvPr>
            <p:ph type="dt" sz="half" idx="10"/>
          </p:nvPr>
        </p:nvSpPr>
        <p:spPr/>
        <p:txBody>
          <a:bodyPr/>
          <a:lstStyle/>
          <a:p>
            <a:fld id="{B5BB2C85-7945-4455-B8C8-5929BA059E87}" type="datetimeFigureOut">
              <a:rPr lang="en-US" smtClean="0"/>
              <a:t>12/6/2025</a:t>
            </a:fld>
            <a:endParaRPr lang="en-US"/>
          </a:p>
        </p:txBody>
      </p:sp>
      <p:sp>
        <p:nvSpPr>
          <p:cNvPr id="5" name="Footer Placeholder 4">
            <a:extLst>
              <a:ext uri="{FF2B5EF4-FFF2-40B4-BE49-F238E27FC236}">
                <a16:creationId xmlns:a16="http://schemas.microsoft.com/office/drawing/2014/main" id="{82E7C473-8424-9257-EBC9-616E32B422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14C183-9272-26DA-C707-17273731E0B4}"/>
              </a:ext>
            </a:extLst>
          </p:cNvPr>
          <p:cNvSpPr>
            <a:spLocks noGrp="1"/>
          </p:cNvSpPr>
          <p:nvPr>
            <p:ph type="sldNum" sz="quarter" idx="12"/>
          </p:nvPr>
        </p:nvSpPr>
        <p:spPr/>
        <p:txBody>
          <a:bodyPr/>
          <a:lstStyle/>
          <a:p>
            <a:fld id="{95D6006C-053E-47CB-9171-E40B4EC414F7}" type="slidenum">
              <a:rPr lang="en-US" smtClean="0"/>
              <a:t>‹#›</a:t>
            </a:fld>
            <a:endParaRPr lang="en-US"/>
          </a:p>
        </p:txBody>
      </p:sp>
    </p:spTree>
    <p:extLst>
      <p:ext uri="{BB962C8B-B14F-4D97-AF65-F5344CB8AC3E}">
        <p14:creationId xmlns:p14="http://schemas.microsoft.com/office/powerpoint/2010/main" val="30864373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868BC-5784-AE6E-A767-0A605A914BC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7036213-4860-B30C-B4F4-B4EA287751AD}"/>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A6E1783-E634-B22D-3210-4B3A1805645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6F4006-588C-F43D-046E-136FE42B0088}"/>
              </a:ext>
            </a:extLst>
          </p:cNvPr>
          <p:cNvSpPr>
            <a:spLocks noGrp="1"/>
          </p:cNvSpPr>
          <p:nvPr>
            <p:ph type="dt" sz="half" idx="10"/>
          </p:nvPr>
        </p:nvSpPr>
        <p:spPr>
          <a:xfrm>
            <a:off x="838200" y="6356350"/>
            <a:ext cx="2743200" cy="365125"/>
          </a:xfrm>
          <a:prstGeom prst="rect">
            <a:avLst/>
          </a:prstGeom>
        </p:spPr>
        <p:txBody>
          <a:bodyPr/>
          <a:lstStyle/>
          <a:p>
            <a:fld id="{0D6DE89B-50ED-41FC-A6D9-38A71F1D731D}" type="datetimeFigureOut">
              <a:rPr lang="en-US" smtClean="0"/>
              <a:t>12/6/2025</a:t>
            </a:fld>
            <a:endParaRPr lang="en-US"/>
          </a:p>
        </p:txBody>
      </p:sp>
      <p:sp>
        <p:nvSpPr>
          <p:cNvPr id="6" name="Footer Placeholder 5">
            <a:extLst>
              <a:ext uri="{FF2B5EF4-FFF2-40B4-BE49-F238E27FC236}">
                <a16:creationId xmlns:a16="http://schemas.microsoft.com/office/drawing/2014/main" id="{4A586F8E-21A8-39B9-6D06-B01B6178501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A3E54B4-F5E4-2858-02E1-1B46D4B1F79C}"/>
              </a:ext>
            </a:extLst>
          </p:cNvPr>
          <p:cNvSpPr>
            <a:spLocks noGrp="1"/>
          </p:cNvSpPr>
          <p:nvPr>
            <p:ph type="sldNum" sz="quarter" idx="12"/>
          </p:nvPr>
        </p:nvSpPr>
        <p:spPr>
          <a:xfrm>
            <a:off x="8610600" y="6356350"/>
            <a:ext cx="2743200" cy="365125"/>
          </a:xfrm>
          <a:prstGeom prst="rect">
            <a:avLst/>
          </a:prstGeom>
        </p:spPr>
        <p:txBody>
          <a:bodyPr/>
          <a:lstStyle/>
          <a:p>
            <a:fld id="{599A34ED-2B62-4118-9C15-2FCDBA306862}" type="slidenum">
              <a:rPr lang="en-US" smtClean="0"/>
              <a:t>‹#›</a:t>
            </a:fld>
            <a:endParaRPr lang="en-US"/>
          </a:p>
        </p:txBody>
      </p:sp>
    </p:spTree>
    <p:extLst>
      <p:ext uri="{BB962C8B-B14F-4D97-AF65-F5344CB8AC3E}">
        <p14:creationId xmlns:p14="http://schemas.microsoft.com/office/powerpoint/2010/main" val="20620707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67057-6E37-95C1-5D51-D298A10AE40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77FD260-09E5-EDDC-54F0-A4A061A106B0}"/>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797D32F-B31E-C352-DB0E-9A7DB17B75E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735823-E525-C43E-0783-235DB9FE833A}"/>
              </a:ext>
            </a:extLst>
          </p:cNvPr>
          <p:cNvSpPr>
            <a:spLocks noGrp="1"/>
          </p:cNvSpPr>
          <p:nvPr>
            <p:ph type="dt" sz="half" idx="10"/>
          </p:nvPr>
        </p:nvSpPr>
        <p:spPr>
          <a:xfrm>
            <a:off x="838200" y="6356350"/>
            <a:ext cx="2743200" cy="365125"/>
          </a:xfrm>
          <a:prstGeom prst="rect">
            <a:avLst/>
          </a:prstGeom>
        </p:spPr>
        <p:txBody>
          <a:bodyPr/>
          <a:lstStyle/>
          <a:p>
            <a:fld id="{0D6DE89B-50ED-41FC-A6D9-38A71F1D731D}" type="datetimeFigureOut">
              <a:rPr lang="en-US" smtClean="0"/>
              <a:t>12/6/2025</a:t>
            </a:fld>
            <a:endParaRPr lang="en-US"/>
          </a:p>
        </p:txBody>
      </p:sp>
      <p:sp>
        <p:nvSpPr>
          <p:cNvPr id="6" name="Footer Placeholder 5">
            <a:extLst>
              <a:ext uri="{FF2B5EF4-FFF2-40B4-BE49-F238E27FC236}">
                <a16:creationId xmlns:a16="http://schemas.microsoft.com/office/drawing/2014/main" id="{0FA56A86-91B4-96B4-9A94-FAFCEE82A05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D54B836-50F0-3419-893B-DAEFD644FD14}"/>
              </a:ext>
            </a:extLst>
          </p:cNvPr>
          <p:cNvSpPr>
            <a:spLocks noGrp="1"/>
          </p:cNvSpPr>
          <p:nvPr>
            <p:ph type="sldNum" sz="quarter" idx="12"/>
          </p:nvPr>
        </p:nvSpPr>
        <p:spPr>
          <a:xfrm>
            <a:off x="8610600" y="6356350"/>
            <a:ext cx="2743200" cy="365125"/>
          </a:xfrm>
          <a:prstGeom prst="rect">
            <a:avLst/>
          </a:prstGeom>
        </p:spPr>
        <p:txBody>
          <a:bodyPr/>
          <a:lstStyle/>
          <a:p>
            <a:fld id="{599A34ED-2B62-4118-9C15-2FCDBA306862}" type="slidenum">
              <a:rPr lang="en-US" smtClean="0"/>
              <a:t>‹#›</a:t>
            </a:fld>
            <a:endParaRPr lang="en-US"/>
          </a:p>
        </p:txBody>
      </p:sp>
    </p:spTree>
    <p:extLst>
      <p:ext uri="{BB962C8B-B14F-4D97-AF65-F5344CB8AC3E}">
        <p14:creationId xmlns:p14="http://schemas.microsoft.com/office/powerpoint/2010/main" val="22506562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98E85-A017-53EB-DC86-CFE059A7C48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BACC9AA-691B-5AA3-EB11-4FDABBBF944C}"/>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9692F6-E8BA-0E27-6067-A5D638F26B7A}"/>
              </a:ext>
            </a:extLst>
          </p:cNvPr>
          <p:cNvSpPr>
            <a:spLocks noGrp="1"/>
          </p:cNvSpPr>
          <p:nvPr>
            <p:ph type="dt" sz="half" idx="10"/>
          </p:nvPr>
        </p:nvSpPr>
        <p:spPr>
          <a:xfrm>
            <a:off x="838200" y="6356350"/>
            <a:ext cx="2743200" cy="365125"/>
          </a:xfrm>
          <a:prstGeom prst="rect">
            <a:avLst/>
          </a:prstGeom>
        </p:spPr>
        <p:txBody>
          <a:bodyPr/>
          <a:lstStyle/>
          <a:p>
            <a:fld id="{0D6DE89B-50ED-41FC-A6D9-38A71F1D731D}" type="datetimeFigureOut">
              <a:rPr lang="en-US" smtClean="0"/>
              <a:t>12/6/2025</a:t>
            </a:fld>
            <a:endParaRPr lang="en-US"/>
          </a:p>
        </p:txBody>
      </p:sp>
      <p:sp>
        <p:nvSpPr>
          <p:cNvPr id="5" name="Footer Placeholder 4">
            <a:extLst>
              <a:ext uri="{FF2B5EF4-FFF2-40B4-BE49-F238E27FC236}">
                <a16:creationId xmlns:a16="http://schemas.microsoft.com/office/drawing/2014/main" id="{CCEC0DE5-5FC8-3105-FEA2-53CF09F36CC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4099FE8-BE93-2335-0B4E-89BCA986408A}"/>
              </a:ext>
            </a:extLst>
          </p:cNvPr>
          <p:cNvSpPr>
            <a:spLocks noGrp="1"/>
          </p:cNvSpPr>
          <p:nvPr>
            <p:ph type="sldNum" sz="quarter" idx="12"/>
          </p:nvPr>
        </p:nvSpPr>
        <p:spPr>
          <a:xfrm>
            <a:off x="8610600" y="6356350"/>
            <a:ext cx="2743200" cy="365125"/>
          </a:xfrm>
          <a:prstGeom prst="rect">
            <a:avLst/>
          </a:prstGeom>
        </p:spPr>
        <p:txBody>
          <a:bodyPr/>
          <a:lstStyle/>
          <a:p>
            <a:fld id="{599A34ED-2B62-4118-9C15-2FCDBA306862}" type="slidenum">
              <a:rPr lang="en-US" smtClean="0"/>
              <a:t>‹#›</a:t>
            </a:fld>
            <a:endParaRPr lang="en-US"/>
          </a:p>
        </p:txBody>
      </p:sp>
    </p:spTree>
    <p:extLst>
      <p:ext uri="{BB962C8B-B14F-4D97-AF65-F5344CB8AC3E}">
        <p14:creationId xmlns:p14="http://schemas.microsoft.com/office/powerpoint/2010/main" val="39254427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D1DB61-A93C-8B44-07D5-CDC167956397}"/>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2DE54D2-0965-4026-6C33-2E358BA3D70C}"/>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24A183-CE4F-736B-6833-29D9D95057FB}"/>
              </a:ext>
            </a:extLst>
          </p:cNvPr>
          <p:cNvSpPr>
            <a:spLocks noGrp="1"/>
          </p:cNvSpPr>
          <p:nvPr>
            <p:ph type="dt" sz="half" idx="10"/>
          </p:nvPr>
        </p:nvSpPr>
        <p:spPr>
          <a:xfrm>
            <a:off x="838200" y="6356350"/>
            <a:ext cx="2743200" cy="365125"/>
          </a:xfrm>
          <a:prstGeom prst="rect">
            <a:avLst/>
          </a:prstGeom>
        </p:spPr>
        <p:txBody>
          <a:bodyPr/>
          <a:lstStyle/>
          <a:p>
            <a:fld id="{0D6DE89B-50ED-41FC-A6D9-38A71F1D731D}" type="datetimeFigureOut">
              <a:rPr lang="en-US" smtClean="0"/>
              <a:t>12/6/2025</a:t>
            </a:fld>
            <a:endParaRPr lang="en-US"/>
          </a:p>
        </p:txBody>
      </p:sp>
      <p:sp>
        <p:nvSpPr>
          <p:cNvPr id="5" name="Footer Placeholder 4">
            <a:extLst>
              <a:ext uri="{FF2B5EF4-FFF2-40B4-BE49-F238E27FC236}">
                <a16:creationId xmlns:a16="http://schemas.microsoft.com/office/drawing/2014/main" id="{4F48D448-4726-03BB-3DC1-5B925388C0E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2AA3D30-85E4-A3E6-9917-B4BCE18A14DE}"/>
              </a:ext>
            </a:extLst>
          </p:cNvPr>
          <p:cNvSpPr>
            <a:spLocks noGrp="1"/>
          </p:cNvSpPr>
          <p:nvPr>
            <p:ph type="sldNum" sz="quarter" idx="12"/>
          </p:nvPr>
        </p:nvSpPr>
        <p:spPr>
          <a:xfrm>
            <a:off x="8610600" y="6356350"/>
            <a:ext cx="2743200" cy="365125"/>
          </a:xfrm>
          <a:prstGeom prst="rect">
            <a:avLst/>
          </a:prstGeom>
        </p:spPr>
        <p:txBody>
          <a:bodyPr/>
          <a:lstStyle/>
          <a:p>
            <a:fld id="{599A34ED-2B62-4118-9C15-2FCDBA306862}" type="slidenum">
              <a:rPr lang="en-US" smtClean="0"/>
              <a:t>‹#›</a:t>
            </a:fld>
            <a:endParaRPr lang="en-US"/>
          </a:p>
        </p:txBody>
      </p:sp>
    </p:spTree>
    <p:extLst>
      <p:ext uri="{BB962C8B-B14F-4D97-AF65-F5344CB8AC3E}">
        <p14:creationId xmlns:p14="http://schemas.microsoft.com/office/powerpoint/2010/main" val="503608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9B338-2AA1-42B2-D088-8EC5CAD7492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C548115-678C-7BA7-488F-8D82B62506C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C282309-EB30-3CD5-F074-8D5A950589CF}"/>
              </a:ext>
            </a:extLst>
          </p:cNvPr>
          <p:cNvSpPr>
            <a:spLocks noGrp="1"/>
          </p:cNvSpPr>
          <p:nvPr>
            <p:ph type="dt" sz="half" idx="10"/>
          </p:nvPr>
        </p:nvSpPr>
        <p:spPr/>
        <p:txBody>
          <a:bodyPr/>
          <a:lstStyle/>
          <a:p>
            <a:fld id="{B5BB2C85-7945-4455-B8C8-5929BA059E87}" type="datetimeFigureOut">
              <a:rPr lang="en-US" smtClean="0"/>
              <a:t>12/6/2025</a:t>
            </a:fld>
            <a:endParaRPr lang="en-US"/>
          </a:p>
        </p:txBody>
      </p:sp>
      <p:sp>
        <p:nvSpPr>
          <p:cNvPr id="5" name="Footer Placeholder 4">
            <a:extLst>
              <a:ext uri="{FF2B5EF4-FFF2-40B4-BE49-F238E27FC236}">
                <a16:creationId xmlns:a16="http://schemas.microsoft.com/office/drawing/2014/main" id="{5CA6AFDD-C32F-10D4-A951-D308B11F58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84FA81-225F-5EBB-71BB-504CA7292CF6}"/>
              </a:ext>
            </a:extLst>
          </p:cNvPr>
          <p:cNvSpPr>
            <a:spLocks noGrp="1"/>
          </p:cNvSpPr>
          <p:nvPr>
            <p:ph type="sldNum" sz="quarter" idx="12"/>
          </p:nvPr>
        </p:nvSpPr>
        <p:spPr/>
        <p:txBody>
          <a:bodyPr/>
          <a:lstStyle/>
          <a:p>
            <a:fld id="{95D6006C-053E-47CB-9171-E40B4EC414F7}" type="slidenum">
              <a:rPr lang="en-US" smtClean="0"/>
              <a:t>‹#›</a:t>
            </a:fld>
            <a:endParaRPr lang="en-US"/>
          </a:p>
        </p:txBody>
      </p:sp>
    </p:spTree>
    <p:extLst>
      <p:ext uri="{BB962C8B-B14F-4D97-AF65-F5344CB8AC3E}">
        <p14:creationId xmlns:p14="http://schemas.microsoft.com/office/powerpoint/2010/main" val="34710076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B4389-18D4-B00F-7D6F-44ABD74112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86B210B-28AF-EF23-A7C0-018CDB39A3D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ECB50FE-6118-3ED6-1934-ABF275DE469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2203245-3CB2-9D00-DBF6-57DBD1B40EFF}"/>
              </a:ext>
            </a:extLst>
          </p:cNvPr>
          <p:cNvSpPr>
            <a:spLocks noGrp="1"/>
          </p:cNvSpPr>
          <p:nvPr>
            <p:ph type="dt" sz="half" idx="10"/>
          </p:nvPr>
        </p:nvSpPr>
        <p:spPr/>
        <p:txBody>
          <a:bodyPr/>
          <a:lstStyle/>
          <a:p>
            <a:fld id="{B5BB2C85-7945-4455-B8C8-5929BA059E87}" type="datetimeFigureOut">
              <a:rPr lang="en-US" smtClean="0"/>
              <a:t>12/6/2025</a:t>
            </a:fld>
            <a:endParaRPr lang="en-US"/>
          </a:p>
        </p:txBody>
      </p:sp>
      <p:sp>
        <p:nvSpPr>
          <p:cNvPr id="6" name="Footer Placeholder 5">
            <a:extLst>
              <a:ext uri="{FF2B5EF4-FFF2-40B4-BE49-F238E27FC236}">
                <a16:creationId xmlns:a16="http://schemas.microsoft.com/office/drawing/2014/main" id="{F7C9C34F-51FE-D23B-568B-9B211BC61C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B1529E-7BCD-41AD-ED1D-D976DD6937D4}"/>
              </a:ext>
            </a:extLst>
          </p:cNvPr>
          <p:cNvSpPr>
            <a:spLocks noGrp="1"/>
          </p:cNvSpPr>
          <p:nvPr>
            <p:ph type="sldNum" sz="quarter" idx="12"/>
          </p:nvPr>
        </p:nvSpPr>
        <p:spPr/>
        <p:txBody>
          <a:bodyPr/>
          <a:lstStyle/>
          <a:p>
            <a:fld id="{95D6006C-053E-47CB-9171-E40B4EC414F7}" type="slidenum">
              <a:rPr lang="en-US" smtClean="0"/>
              <a:t>‹#›</a:t>
            </a:fld>
            <a:endParaRPr lang="en-US"/>
          </a:p>
        </p:txBody>
      </p:sp>
    </p:spTree>
    <p:extLst>
      <p:ext uri="{BB962C8B-B14F-4D97-AF65-F5344CB8AC3E}">
        <p14:creationId xmlns:p14="http://schemas.microsoft.com/office/powerpoint/2010/main" val="26479869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C8C8B-2BD6-7D63-C32F-FB0A3FBC03E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E9B6BF1-75CD-545E-C7DE-909866AB130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0B3DF51-057B-034A-D46C-707D1DCF86E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06860D2-86E0-E5E3-91C2-3E9B4E4AC9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4F93ED7-88B5-239F-54D7-1D2F3252D7A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D048D86-8254-CA60-33CC-4910D839AE4A}"/>
              </a:ext>
            </a:extLst>
          </p:cNvPr>
          <p:cNvSpPr>
            <a:spLocks noGrp="1"/>
          </p:cNvSpPr>
          <p:nvPr>
            <p:ph type="dt" sz="half" idx="10"/>
          </p:nvPr>
        </p:nvSpPr>
        <p:spPr/>
        <p:txBody>
          <a:bodyPr/>
          <a:lstStyle/>
          <a:p>
            <a:fld id="{B5BB2C85-7945-4455-B8C8-5929BA059E87}" type="datetimeFigureOut">
              <a:rPr lang="en-US" smtClean="0"/>
              <a:t>12/6/2025</a:t>
            </a:fld>
            <a:endParaRPr lang="en-US"/>
          </a:p>
        </p:txBody>
      </p:sp>
      <p:sp>
        <p:nvSpPr>
          <p:cNvPr id="8" name="Footer Placeholder 7">
            <a:extLst>
              <a:ext uri="{FF2B5EF4-FFF2-40B4-BE49-F238E27FC236}">
                <a16:creationId xmlns:a16="http://schemas.microsoft.com/office/drawing/2014/main" id="{11AF8F7C-B1D6-AF90-667A-D583D44B39C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58F203A-5553-31FA-6964-D72A002B9EAC}"/>
              </a:ext>
            </a:extLst>
          </p:cNvPr>
          <p:cNvSpPr>
            <a:spLocks noGrp="1"/>
          </p:cNvSpPr>
          <p:nvPr>
            <p:ph type="sldNum" sz="quarter" idx="12"/>
          </p:nvPr>
        </p:nvSpPr>
        <p:spPr/>
        <p:txBody>
          <a:bodyPr/>
          <a:lstStyle/>
          <a:p>
            <a:fld id="{95D6006C-053E-47CB-9171-E40B4EC414F7}" type="slidenum">
              <a:rPr lang="en-US" smtClean="0"/>
              <a:t>‹#›</a:t>
            </a:fld>
            <a:endParaRPr lang="en-US"/>
          </a:p>
        </p:txBody>
      </p:sp>
    </p:spTree>
    <p:extLst>
      <p:ext uri="{BB962C8B-B14F-4D97-AF65-F5344CB8AC3E}">
        <p14:creationId xmlns:p14="http://schemas.microsoft.com/office/powerpoint/2010/main" val="3904806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98267-D4E8-7C8D-3168-0D371882B14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5E106A1-2B85-DD76-ABCE-708B05B6834D}"/>
              </a:ext>
            </a:extLst>
          </p:cNvPr>
          <p:cNvSpPr>
            <a:spLocks noGrp="1"/>
          </p:cNvSpPr>
          <p:nvPr>
            <p:ph type="dt" sz="half" idx="10"/>
          </p:nvPr>
        </p:nvSpPr>
        <p:spPr/>
        <p:txBody>
          <a:bodyPr/>
          <a:lstStyle/>
          <a:p>
            <a:fld id="{B5BB2C85-7945-4455-B8C8-5929BA059E87}" type="datetimeFigureOut">
              <a:rPr lang="en-US" smtClean="0"/>
              <a:t>12/6/2025</a:t>
            </a:fld>
            <a:endParaRPr lang="en-US"/>
          </a:p>
        </p:txBody>
      </p:sp>
      <p:sp>
        <p:nvSpPr>
          <p:cNvPr id="4" name="Footer Placeholder 3">
            <a:extLst>
              <a:ext uri="{FF2B5EF4-FFF2-40B4-BE49-F238E27FC236}">
                <a16:creationId xmlns:a16="http://schemas.microsoft.com/office/drawing/2014/main" id="{6457795F-9FE0-A94D-44DD-C8789B01AB2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753A7A4-5014-1AA1-7DCE-54160E334099}"/>
              </a:ext>
            </a:extLst>
          </p:cNvPr>
          <p:cNvSpPr>
            <a:spLocks noGrp="1"/>
          </p:cNvSpPr>
          <p:nvPr>
            <p:ph type="sldNum" sz="quarter" idx="12"/>
          </p:nvPr>
        </p:nvSpPr>
        <p:spPr/>
        <p:txBody>
          <a:bodyPr/>
          <a:lstStyle/>
          <a:p>
            <a:fld id="{95D6006C-053E-47CB-9171-E40B4EC414F7}" type="slidenum">
              <a:rPr lang="en-US" smtClean="0"/>
              <a:t>‹#›</a:t>
            </a:fld>
            <a:endParaRPr lang="en-US"/>
          </a:p>
        </p:txBody>
      </p:sp>
    </p:spTree>
    <p:extLst>
      <p:ext uri="{BB962C8B-B14F-4D97-AF65-F5344CB8AC3E}">
        <p14:creationId xmlns:p14="http://schemas.microsoft.com/office/powerpoint/2010/main" val="2843302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A3CB64B-EC0B-2632-9CA0-F02D247BBBDB}"/>
              </a:ext>
            </a:extLst>
          </p:cNvPr>
          <p:cNvSpPr>
            <a:spLocks noGrp="1"/>
          </p:cNvSpPr>
          <p:nvPr>
            <p:ph type="dt" sz="half" idx="10"/>
          </p:nvPr>
        </p:nvSpPr>
        <p:spPr/>
        <p:txBody>
          <a:bodyPr/>
          <a:lstStyle/>
          <a:p>
            <a:fld id="{B5BB2C85-7945-4455-B8C8-5929BA059E87}" type="datetimeFigureOut">
              <a:rPr lang="en-US" smtClean="0"/>
              <a:t>12/6/2025</a:t>
            </a:fld>
            <a:endParaRPr lang="en-US"/>
          </a:p>
        </p:txBody>
      </p:sp>
      <p:sp>
        <p:nvSpPr>
          <p:cNvPr id="3" name="Footer Placeholder 2">
            <a:extLst>
              <a:ext uri="{FF2B5EF4-FFF2-40B4-BE49-F238E27FC236}">
                <a16:creationId xmlns:a16="http://schemas.microsoft.com/office/drawing/2014/main" id="{FAFA0AB6-B2EC-B50A-2C2A-C1A1030F210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9B22D84-6D8E-25A3-7966-006EB445E2A8}"/>
              </a:ext>
            </a:extLst>
          </p:cNvPr>
          <p:cNvSpPr>
            <a:spLocks noGrp="1"/>
          </p:cNvSpPr>
          <p:nvPr>
            <p:ph type="sldNum" sz="quarter" idx="12"/>
          </p:nvPr>
        </p:nvSpPr>
        <p:spPr/>
        <p:txBody>
          <a:bodyPr/>
          <a:lstStyle/>
          <a:p>
            <a:fld id="{95D6006C-053E-47CB-9171-E40B4EC414F7}" type="slidenum">
              <a:rPr lang="en-US" smtClean="0"/>
              <a:t>‹#›</a:t>
            </a:fld>
            <a:endParaRPr lang="en-US"/>
          </a:p>
        </p:txBody>
      </p:sp>
    </p:spTree>
    <p:extLst>
      <p:ext uri="{BB962C8B-B14F-4D97-AF65-F5344CB8AC3E}">
        <p14:creationId xmlns:p14="http://schemas.microsoft.com/office/powerpoint/2010/main" val="4028893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5D460-D6CA-825F-AEB8-F6627F1621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F96F933-381D-C9A9-4938-EB55144CAB3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2AC6CAC-8B4E-5D30-E05A-6D7A0F02E5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D47BB8-ABDD-6372-E21C-D5DA69C8A810}"/>
              </a:ext>
            </a:extLst>
          </p:cNvPr>
          <p:cNvSpPr>
            <a:spLocks noGrp="1"/>
          </p:cNvSpPr>
          <p:nvPr>
            <p:ph type="dt" sz="half" idx="10"/>
          </p:nvPr>
        </p:nvSpPr>
        <p:spPr/>
        <p:txBody>
          <a:bodyPr/>
          <a:lstStyle/>
          <a:p>
            <a:fld id="{B5BB2C85-7945-4455-B8C8-5929BA059E87}" type="datetimeFigureOut">
              <a:rPr lang="en-US" smtClean="0"/>
              <a:t>12/6/2025</a:t>
            </a:fld>
            <a:endParaRPr lang="en-US"/>
          </a:p>
        </p:txBody>
      </p:sp>
      <p:sp>
        <p:nvSpPr>
          <p:cNvPr id="6" name="Footer Placeholder 5">
            <a:extLst>
              <a:ext uri="{FF2B5EF4-FFF2-40B4-BE49-F238E27FC236}">
                <a16:creationId xmlns:a16="http://schemas.microsoft.com/office/drawing/2014/main" id="{CE95C981-BBD9-8AED-E94E-EC2E2297C6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6F131B-4DBE-DB7E-BD9D-7DD69754031D}"/>
              </a:ext>
            </a:extLst>
          </p:cNvPr>
          <p:cNvSpPr>
            <a:spLocks noGrp="1"/>
          </p:cNvSpPr>
          <p:nvPr>
            <p:ph type="sldNum" sz="quarter" idx="12"/>
          </p:nvPr>
        </p:nvSpPr>
        <p:spPr/>
        <p:txBody>
          <a:bodyPr/>
          <a:lstStyle/>
          <a:p>
            <a:fld id="{95D6006C-053E-47CB-9171-E40B4EC414F7}" type="slidenum">
              <a:rPr lang="en-US" smtClean="0"/>
              <a:t>‹#›</a:t>
            </a:fld>
            <a:endParaRPr lang="en-US"/>
          </a:p>
        </p:txBody>
      </p:sp>
    </p:spTree>
    <p:extLst>
      <p:ext uri="{BB962C8B-B14F-4D97-AF65-F5344CB8AC3E}">
        <p14:creationId xmlns:p14="http://schemas.microsoft.com/office/powerpoint/2010/main" val="14042504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3AFB5-0D01-B311-67D0-FF70A9E601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08FB620-0F38-2548-41AA-8354AABC2AD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4EC87F9-86A9-E63D-21D6-EA21EEE49F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C02E3A-E90E-97D8-3975-F1352852B72D}"/>
              </a:ext>
            </a:extLst>
          </p:cNvPr>
          <p:cNvSpPr>
            <a:spLocks noGrp="1"/>
          </p:cNvSpPr>
          <p:nvPr>
            <p:ph type="dt" sz="half" idx="10"/>
          </p:nvPr>
        </p:nvSpPr>
        <p:spPr/>
        <p:txBody>
          <a:bodyPr/>
          <a:lstStyle/>
          <a:p>
            <a:fld id="{B5BB2C85-7945-4455-B8C8-5929BA059E87}" type="datetimeFigureOut">
              <a:rPr lang="en-US" smtClean="0"/>
              <a:t>12/6/2025</a:t>
            </a:fld>
            <a:endParaRPr lang="en-US"/>
          </a:p>
        </p:txBody>
      </p:sp>
      <p:sp>
        <p:nvSpPr>
          <p:cNvPr id="6" name="Footer Placeholder 5">
            <a:extLst>
              <a:ext uri="{FF2B5EF4-FFF2-40B4-BE49-F238E27FC236}">
                <a16:creationId xmlns:a16="http://schemas.microsoft.com/office/drawing/2014/main" id="{3BED6FDD-A9E6-E715-4726-F0E95D9C81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3395C7-CCB8-6281-C51E-3BD500D0D396}"/>
              </a:ext>
            </a:extLst>
          </p:cNvPr>
          <p:cNvSpPr>
            <a:spLocks noGrp="1"/>
          </p:cNvSpPr>
          <p:nvPr>
            <p:ph type="sldNum" sz="quarter" idx="12"/>
          </p:nvPr>
        </p:nvSpPr>
        <p:spPr/>
        <p:txBody>
          <a:bodyPr/>
          <a:lstStyle/>
          <a:p>
            <a:fld id="{95D6006C-053E-47CB-9171-E40B4EC414F7}" type="slidenum">
              <a:rPr lang="en-US" smtClean="0"/>
              <a:t>‹#›</a:t>
            </a:fld>
            <a:endParaRPr lang="en-US"/>
          </a:p>
        </p:txBody>
      </p:sp>
    </p:spTree>
    <p:extLst>
      <p:ext uri="{BB962C8B-B14F-4D97-AF65-F5344CB8AC3E}">
        <p14:creationId xmlns:p14="http://schemas.microsoft.com/office/powerpoint/2010/main" val="23413813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43DA2B-305F-90EA-AFBA-3F34FB59DF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2CF3E36-FAFD-F53E-D130-F223CE94894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341FBC-F9DB-D446-CFB3-6B120BE5618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BB2C85-7945-4455-B8C8-5929BA059E87}" type="datetimeFigureOut">
              <a:rPr lang="en-US" smtClean="0"/>
              <a:t>12/6/2025</a:t>
            </a:fld>
            <a:endParaRPr lang="en-US"/>
          </a:p>
        </p:txBody>
      </p:sp>
      <p:sp>
        <p:nvSpPr>
          <p:cNvPr id="5" name="Footer Placeholder 4">
            <a:extLst>
              <a:ext uri="{FF2B5EF4-FFF2-40B4-BE49-F238E27FC236}">
                <a16:creationId xmlns:a16="http://schemas.microsoft.com/office/drawing/2014/main" id="{5D93C629-A15D-760F-DE17-5E442BA3D8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0A5A2ED-87CD-322C-0056-75A6D2845F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D6006C-053E-47CB-9171-E40B4EC414F7}" type="slidenum">
              <a:rPr lang="en-US" smtClean="0"/>
              <a:t>‹#›</a:t>
            </a:fld>
            <a:endParaRPr lang="en-US"/>
          </a:p>
        </p:txBody>
      </p:sp>
    </p:spTree>
    <p:extLst>
      <p:ext uri="{BB962C8B-B14F-4D97-AF65-F5344CB8AC3E}">
        <p14:creationId xmlns:p14="http://schemas.microsoft.com/office/powerpoint/2010/main" val="38640278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19337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4.wdp"/><Relationship Id="rId3" Type="http://schemas.microsoft.com/office/2007/relationships/hdphoto" Target="../media/hdphoto2.wdp"/><Relationship Id="rId7"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12.xml"/><Relationship Id="rId6" Type="http://schemas.microsoft.com/office/2007/relationships/hdphoto" Target="../media/hdphoto3.wdp"/><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microsoft.com/office/2007/relationships/hdphoto" Target="../media/hdphoto3.wdp"/><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2.xml"/><Relationship Id="rId6" Type="http://schemas.openxmlformats.org/officeDocument/2006/relationships/image" Target="../media/image24.png"/><Relationship Id="rId5" Type="http://schemas.microsoft.com/office/2007/relationships/hdphoto" Target="../media/hdphoto4.wdp"/><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microsoft.com/office/2007/relationships/hdphoto" Target="../media/hdphoto5.wdp"/></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microsoft.com/office/2007/relationships/hdphoto" Target="../media/hdphoto2.wdp"/><Relationship Id="rId7" Type="http://schemas.microsoft.com/office/2007/relationships/hdphoto" Target="../media/hdphoto4.wdp"/><Relationship Id="rId2"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image" Target="../media/image7.png"/><Relationship Id="rId5" Type="http://schemas.microsoft.com/office/2007/relationships/hdphoto" Target="../media/hdphoto3.wdp"/><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2.xml"/><Relationship Id="rId6" Type="http://schemas.microsoft.com/office/2007/relationships/hdphoto" Target="../media/hdphoto4.wdp"/><Relationship Id="rId5" Type="http://schemas.openxmlformats.org/officeDocument/2006/relationships/image" Target="../media/image7.png"/><Relationship Id="rId4" Type="http://schemas.microsoft.com/office/2007/relationships/hdphoto" Target="../media/hdphoto3.wdp"/></Relationships>
</file>

<file path=ppt/slides/_rels/slide7.xml.rels><?xml version="1.0" encoding="UTF-8" standalone="yes"?>
<Relationships xmlns="http://schemas.openxmlformats.org/package/2006/relationships"><Relationship Id="rId3" Type="http://schemas.microsoft.com/office/2007/relationships/hdphoto" Target="../media/hdphoto3.wdp"/><Relationship Id="rId7"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Layout" Target="../slideLayouts/slideLayout12.xml"/><Relationship Id="rId6" Type="http://schemas.openxmlformats.org/officeDocument/2006/relationships/image" Target="../media/image17.png"/><Relationship Id="rId5" Type="http://schemas.microsoft.com/office/2007/relationships/hdphoto" Target="../media/hdphoto4.wdp"/><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microsoft.com/office/2007/relationships/hdphoto" Target="../media/hdphoto2.wdp"/><Relationship Id="rId7" Type="http://schemas.microsoft.com/office/2007/relationships/hdphoto" Target="../media/hdphoto4.wdp"/><Relationship Id="rId2"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image" Target="../media/image18.png"/><Relationship Id="rId5" Type="http://schemas.microsoft.com/office/2007/relationships/hdphoto" Target="../media/hdphoto3.wdp"/><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HANH TÂM">
            <a:extLst>
              <a:ext uri="{FF2B5EF4-FFF2-40B4-BE49-F238E27FC236}">
                <a16:creationId xmlns:a16="http://schemas.microsoft.com/office/drawing/2014/main" id="{0DBDABE9-78AD-03C5-BE6D-DB872518CB7F}"/>
              </a:ext>
            </a:extLst>
          </p:cNvPr>
          <p:cNvSpPr/>
          <p:nvPr/>
        </p:nvSpPr>
        <p:spPr>
          <a:xfrm>
            <a:off x="1784505" y="241300"/>
            <a:ext cx="8635032" cy="3073400"/>
          </a:xfrm>
          <a:custGeom>
            <a:avLst/>
            <a:gdLst/>
            <a:ahLst/>
            <a:cxnLst/>
            <a:rect l="l" t="t" r="r" b="b"/>
            <a:pathLst>
              <a:path w="9078061" h="3321057">
                <a:moveTo>
                  <a:pt x="0" y="0"/>
                </a:moveTo>
                <a:lnTo>
                  <a:pt x="9078061" y="0"/>
                </a:lnTo>
                <a:lnTo>
                  <a:pt x="9078061" y="3321058"/>
                </a:lnTo>
                <a:lnTo>
                  <a:pt x="0" y="3321058"/>
                </a:lnTo>
                <a:lnTo>
                  <a:pt x="0" y="0"/>
                </a:lnTo>
                <a:close/>
              </a:path>
            </a:pathLst>
          </a:custGeom>
          <a:blipFill>
            <a:blip r:embed="rId2">
              <a:extLst>
                <a:ext uri="{BEBA8EAE-BF5A-486C-A8C5-ECC9F3942E4B}">
                  <a14:imgProps xmlns:a14="http://schemas.microsoft.com/office/drawing/2010/main">
                    <a14:imgLayer r:embed="rId3">
                      <a14:imgEffect>
                        <a14:brightnessContrast contrast="40000"/>
                      </a14:imgEffect>
                    </a14:imgLayer>
                  </a14:imgProps>
                </a:ext>
              </a:extLst>
            </a:blip>
            <a:stretch>
              <a:fillRect/>
            </a:stretch>
          </a:blipFill>
          <a:effectLst>
            <a:outerShdw blurRad="63500" sx="102000" sy="102000" algn="ctr" rotWithShape="0">
              <a:prstClr val="black">
                <a:alpha val="40000"/>
              </a:prst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E9D2DD11-9EC0-6265-6CDA-B917E7833868}"/>
              </a:ext>
            </a:extLst>
          </p:cNvPr>
          <p:cNvPicPr>
            <a:picLocks noChangeAspect="1"/>
          </p:cNvPicPr>
          <p:nvPr/>
        </p:nvPicPr>
        <p:blipFill>
          <a:blip r:embed="rId4"/>
          <a:stretch>
            <a:fillRect/>
          </a:stretch>
        </p:blipFill>
        <p:spPr>
          <a:xfrm>
            <a:off x="2549574" y="1041400"/>
            <a:ext cx="7194451" cy="1729115"/>
          </a:xfrm>
          <a:prstGeom prst="rect">
            <a:avLst/>
          </a:prstGeom>
          <a:effectLst>
            <a:outerShdw blurRad="63500" sx="102000" sy="102000" algn="ctr" rotWithShape="0">
              <a:prstClr val="black">
                <a:alpha val="40000"/>
              </a:prstClr>
            </a:outerShdw>
          </a:effectLst>
        </p:spPr>
      </p:pic>
      <p:pic>
        <p:nvPicPr>
          <p:cNvPr id="5" name="Picture 4">
            <a:extLst>
              <a:ext uri="{FF2B5EF4-FFF2-40B4-BE49-F238E27FC236}">
                <a16:creationId xmlns:a16="http://schemas.microsoft.com/office/drawing/2014/main" id="{E9D149CC-F609-8F64-E3DC-9B47579568D0}"/>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15158" b="88480" l="5093" r="48424">
                        <a14:foregroundMark x1="47575" y1="38359" x2="47575" y2="38359"/>
                        <a14:foregroundMark x1="48424" y1="42765" x2="48424" y2="42765"/>
                        <a14:foregroundMark x1="29345" y1="87470" x2="29345" y2="87470"/>
                        <a14:foregroundMark x1="24980" y1="88157" x2="24980" y2="88157"/>
                        <a14:foregroundMark x1="29264" y1="88480" x2="29264" y2="88480"/>
                        <a14:foregroundMark x1="24980" y1="88480" x2="24980" y2="88480"/>
                        <a14:backgroundMark x1="9095" y1="20089" x2="27607" y2="18391"/>
                        <a14:backgroundMark x1="10509" y1="24091" x2="13298" y2="23120"/>
                        <a14:backgroundMark x1="13379" y1="23040" x2="13541" y2="22959"/>
                        <a14:backgroundMark x1="30396" y1="20251" x2="31043" y2="20251"/>
                        <a14:backgroundMark x1="31043" y1="20251" x2="31043" y2="20251"/>
                        <a14:backgroundMark x1="8812" y1="28133" x2="5578" y2="34438"/>
                        <a14:backgroundMark x1="5578" y1="34438" x2="5578" y2="34923"/>
                        <a14:backgroundMark x1="26112" y1="21342" x2="6467" y2="23120"/>
                        <a14:backgroundMark x1="3961" y1="26677" x2="6306" y2="35530"/>
                        <a14:backgroundMark x1="11762" y1="23484" x2="12409" y2="24131"/>
                        <a14:backgroundMark x1="29628" y1="20574" x2="28133" y2="20938"/>
                        <a14:backgroundMark x1="32296" y1="20695" x2="28779" y2="21544"/>
                      </a14:backgroundRemoval>
                    </a14:imgEffect>
                  </a14:imgLayer>
                </a14:imgProps>
              </a:ext>
              <a:ext uri="{28A0092B-C50C-407E-A947-70E740481C1C}">
                <a14:useLocalDpi xmlns:a14="http://schemas.microsoft.com/office/drawing/2010/main" val="0"/>
              </a:ext>
            </a:extLst>
          </a:blip>
          <a:srcRect t="19398" r="48594" b="7173"/>
          <a:stretch/>
        </p:blipFill>
        <p:spPr>
          <a:xfrm flipH="1">
            <a:off x="8728114" y="1358899"/>
            <a:ext cx="4030683" cy="5757499"/>
          </a:xfrm>
          <a:prstGeom prst="rect">
            <a:avLst/>
          </a:prstGeom>
          <a:effectLst>
            <a:outerShdw blurRad="63500" sx="102000" sy="102000" algn="ctr" rotWithShape="0">
              <a:prstClr val="black">
                <a:alpha val="40000"/>
              </a:prstClr>
            </a:outerShdw>
          </a:effectLst>
        </p:spPr>
      </p:pic>
      <p:pic>
        <p:nvPicPr>
          <p:cNvPr id="6" name="Picture 5">
            <a:extLst>
              <a:ext uri="{FF2B5EF4-FFF2-40B4-BE49-F238E27FC236}">
                <a16:creationId xmlns:a16="http://schemas.microsoft.com/office/drawing/2014/main" id="{89C6B7A8-66B7-85A1-D839-735AA6AFE389}"/>
              </a:ext>
            </a:extLst>
          </p:cNvPr>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22595" b="88682" l="52749" r="93937">
                        <a14:foregroundMark x1="77728" y1="22595" x2="72797" y2="25667"/>
                        <a14:foregroundMark x1="81973" y1="35651" x2="70857" y2="38399"/>
                        <a14:foregroundMark x1="82458" y1="34600" x2="84074" y2="42118"/>
                        <a14:foregroundMark x1="83670" y1="33589" x2="82943" y2="38076"/>
                        <a14:foregroundMark x1="69887" y1="35974" x2="70210" y2="42118"/>
                        <a14:foregroundMark x1="70210" y1="42118" x2="70210" y2="42118"/>
                        <a14:foregroundMark x1="69402" y1="34681" x2="69321" y2="38723"/>
                        <a14:foregroundMark x1="57437" y1="47858" x2="57437" y2="47858"/>
                        <a14:foregroundMark x1="53112" y1="48262" x2="53112" y2="48262"/>
                        <a14:foregroundMark x1="56265" y1="47292" x2="56265" y2="47292"/>
                        <a14:foregroundMark x1="72474" y1="88682" x2="72474" y2="83994"/>
                        <a14:foregroundMark x1="63177" y1="58812" x2="63177" y2="58812"/>
                        <a14:foregroundMark x1="56063" y1="46888" x2="56063" y2="46888"/>
                        <a14:foregroundMark x1="82983" y1="88601" x2="82983" y2="88601"/>
                      </a14:backgroundRemoval>
                    </a14:imgEffect>
                  </a14:imgLayer>
                </a14:imgProps>
              </a:ext>
              <a:ext uri="{28A0092B-C50C-407E-A947-70E740481C1C}">
                <a14:useLocalDpi xmlns:a14="http://schemas.microsoft.com/office/drawing/2010/main" val="0"/>
              </a:ext>
            </a:extLst>
          </a:blip>
          <a:srcRect l="47677" t="17581" r="917" b="8990"/>
          <a:stretch/>
        </p:blipFill>
        <p:spPr>
          <a:xfrm flipH="1">
            <a:off x="-313120" y="1202321"/>
            <a:ext cx="4030683" cy="5757499"/>
          </a:xfrm>
          <a:prstGeom prst="rect">
            <a:avLst/>
          </a:prstGeom>
          <a:effectLst>
            <a:outerShdw blurRad="63500" sx="102000" sy="102000" algn="ctr" rotWithShape="0">
              <a:prstClr val="black">
                <a:alpha val="40000"/>
              </a:prstClr>
            </a:outerShdw>
          </a:effectLst>
        </p:spPr>
      </p:pic>
      <p:pic>
        <p:nvPicPr>
          <p:cNvPr id="2" name="Picture 1">
            <a:extLst>
              <a:ext uri="{FF2B5EF4-FFF2-40B4-BE49-F238E27FC236}">
                <a16:creationId xmlns:a16="http://schemas.microsoft.com/office/drawing/2014/main" id="{189D2BB5-9C5A-58F3-B494-5DE59C78B46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664617" y="179109"/>
            <a:ext cx="1506617" cy="1506617"/>
          </a:xfrm>
          <a:prstGeom prst="rect">
            <a:avLst/>
          </a:prstGeom>
        </p:spPr>
      </p:pic>
    </p:spTree>
    <p:extLst>
      <p:ext uri="{BB962C8B-B14F-4D97-AF65-F5344CB8AC3E}">
        <p14:creationId xmlns:p14="http://schemas.microsoft.com/office/powerpoint/2010/main" val="3864711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par>
                          <p:cTn id="11" fill="hold">
                            <p:stCondLst>
                              <p:cond delay="1000"/>
                            </p:stCondLst>
                            <p:childTnLst>
                              <p:par>
                                <p:cTn id="12" presetID="26" presetClass="entr" presetSubtype="0"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580">
                                          <p:stCondLst>
                                            <p:cond delay="0"/>
                                          </p:stCondLst>
                                        </p:cTn>
                                        <p:tgtEl>
                                          <p:spTgt spid="8"/>
                                        </p:tgtEl>
                                      </p:cBhvr>
                                    </p:animEffect>
                                    <p:anim calcmode="lin" valueType="num">
                                      <p:cBhvr>
                                        <p:cTn id="15"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0" dur="26">
                                          <p:stCondLst>
                                            <p:cond delay="650"/>
                                          </p:stCondLst>
                                        </p:cTn>
                                        <p:tgtEl>
                                          <p:spTgt spid="8"/>
                                        </p:tgtEl>
                                      </p:cBhvr>
                                      <p:to x="100000" y="60000"/>
                                    </p:animScale>
                                    <p:animScale>
                                      <p:cBhvr>
                                        <p:cTn id="21" dur="166" decel="50000">
                                          <p:stCondLst>
                                            <p:cond delay="676"/>
                                          </p:stCondLst>
                                        </p:cTn>
                                        <p:tgtEl>
                                          <p:spTgt spid="8"/>
                                        </p:tgtEl>
                                      </p:cBhvr>
                                      <p:to x="100000" y="100000"/>
                                    </p:animScale>
                                    <p:animScale>
                                      <p:cBhvr>
                                        <p:cTn id="22" dur="26">
                                          <p:stCondLst>
                                            <p:cond delay="1312"/>
                                          </p:stCondLst>
                                        </p:cTn>
                                        <p:tgtEl>
                                          <p:spTgt spid="8"/>
                                        </p:tgtEl>
                                      </p:cBhvr>
                                      <p:to x="100000" y="80000"/>
                                    </p:animScale>
                                    <p:animScale>
                                      <p:cBhvr>
                                        <p:cTn id="23" dur="166" decel="50000">
                                          <p:stCondLst>
                                            <p:cond delay="1338"/>
                                          </p:stCondLst>
                                        </p:cTn>
                                        <p:tgtEl>
                                          <p:spTgt spid="8"/>
                                        </p:tgtEl>
                                      </p:cBhvr>
                                      <p:to x="100000" y="100000"/>
                                    </p:animScale>
                                    <p:animScale>
                                      <p:cBhvr>
                                        <p:cTn id="24" dur="26">
                                          <p:stCondLst>
                                            <p:cond delay="1642"/>
                                          </p:stCondLst>
                                        </p:cTn>
                                        <p:tgtEl>
                                          <p:spTgt spid="8"/>
                                        </p:tgtEl>
                                      </p:cBhvr>
                                      <p:to x="100000" y="90000"/>
                                    </p:animScale>
                                    <p:animScale>
                                      <p:cBhvr>
                                        <p:cTn id="25" dur="166" decel="50000">
                                          <p:stCondLst>
                                            <p:cond delay="1668"/>
                                          </p:stCondLst>
                                        </p:cTn>
                                        <p:tgtEl>
                                          <p:spTgt spid="8"/>
                                        </p:tgtEl>
                                      </p:cBhvr>
                                      <p:to x="100000" y="100000"/>
                                    </p:animScale>
                                    <p:animScale>
                                      <p:cBhvr>
                                        <p:cTn id="26" dur="26">
                                          <p:stCondLst>
                                            <p:cond delay="1808"/>
                                          </p:stCondLst>
                                        </p:cTn>
                                        <p:tgtEl>
                                          <p:spTgt spid="8"/>
                                        </p:tgtEl>
                                      </p:cBhvr>
                                      <p:to x="100000" y="95000"/>
                                    </p:animScale>
                                    <p:animScale>
                                      <p:cBhvr>
                                        <p:cTn id="27"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C282A89-456E-9CF7-62FC-8637E29F8A62}"/>
              </a:ext>
            </a:extLst>
          </p:cNvPr>
          <p:cNvPicPr>
            <a:picLocks noChangeAspect="1"/>
          </p:cNvPicPr>
          <p:nvPr/>
        </p:nvPicPr>
        <p:blipFill>
          <a:blip r:embed="rId2"/>
          <a:stretch>
            <a:fillRect/>
          </a:stretch>
        </p:blipFill>
        <p:spPr>
          <a:xfrm>
            <a:off x="768075" y="611242"/>
            <a:ext cx="2962275" cy="1809750"/>
          </a:xfrm>
          <a:prstGeom prst="rect">
            <a:avLst/>
          </a:prstGeom>
        </p:spPr>
      </p:pic>
      <p:sp>
        <p:nvSpPr>
          <p:cNvPr id="4" name="TextBox 3">
            <a:extLst>
              <a:ext uri="{FF2B5EF4-FFF2-40B4-BE49-F238E27FC236}">
                <a16:creationId xmlns:a16="http://schemas.microsoft.com/office/drawing/2014/main" id="{CFD347D2-C408-37B0-826C-6A6C7BD09206}"/>
              </a:ext>
            </a:extLst>
          </p:cNvPr>
          <p:cNvSpPr txBox="1"/>
          <p:nvPr/>
        </p:nvSpPr>
        <p:spPr>
          <a:xfrm>
            <a:off x="294290" y="2669628"/>
            <a:ext cx="3867807" cy="1077218"/>
          </a:xfrm>
          <a:prstGeom prst="rect">
            <a:avLst/>
          </a:prstGeom>
          <a:noFill/>
        </p:spPr>
        <p:txBody>
          <a:bodyPr wrap="square" rtlCol="0">
            <a:spAutoFit/>
          </a:bodyPr>
          <a:lstStyle/>
          <a:p>
            <a:pPr algn="ctr"/>
            <a:r>
              <a:rPr lang="nl-NL" sz="3200" b="1" dirty="0">
                <a:solidFill>
                  <a:srgbClr val="FF0000"/>
                </a:solidFill>
                <a:effectLst/>
                <a:latin typeface="Cambria" panose="02040503050406030204" pitchFamily="18" charset="0"/>
                <a:ea typeface="Cambria" panose="02040503050406030204" pitchFamily="18" charset="0"/>
              </a:rPr>
              <a:t>điêu khắc, hội hoạ, văn học, điện ảnh.</a:t>
            </a:r>
            <a:endParaRPr lang="en-US" sz="3200" b="1" dirty="0">
              <a:solidFill>
                <a:srgbClr val="FF0000"/>
              </a:solidFill>
              <a:effectLst/>
              <a:latin typeface="Cambria" panose="02040503050406030204" pitchFamily="18" charset="0"/>
              <a:ea typeface="Cambria" panose="02040503050406030204" pitchFamily="18" charset="0"/>
            </a:endParaRPr>
          </a:p>
        </p:txBody>
      </p:sp>
      <p:pic>
        <p:nvPicPr>
          <p:cNvPr id="6" name="Picture 5">
            <a:extLst>
              <a:ext uri="{FF2B5EF4-FFF2-40B4-BE49-F238E27FC236}">
                <a16:creationId xmlns:a16="http://schemas.microsoft.com/office/drawing/2014/main" id="{F3574C79-9374-EAE1-E7D3-6A7441D58391}"/>
              </a:ext>
            </a:extLst>
          </p:cNvPr>
          <p:cNvPicPr>
            <a:picLocks noChangeAspect="1"/>
          </p:cNvPicPr>
          <p:nvPr/>
        </p:nvPicPr>
        <p:blipFill>
          <a:blip r:embed="rId3"/>
          <a:stretch>
            <a:fillRect/>
          </a:stretch>
        </p:blipFill>
        <p:spPr>
          <a:xfrm>
            <a:off x="4939534" y="676110"/>
            <a:ext cx="2838450" cy="1743075"/>
          </a:xfrm>
          <a:prstGeom prst="rect">
            <a:avLst/>
          </a:prstGeom>
        </p:spPr>
      </p:pic>
      <p:pic>
        <p:nvPicPr>
          <p:cNvPr id="8" name="Picture 7">
            <a:extLst>
              <a:ext uri="{FF2B5EF4-FFF2-40B4-BE49-F238E27FC236}">
                <a16:creationId xmlns:a16="http://schemas.microsoft.com/office/drawing/2014/main" id="{62B5A234-F816-80EF-0054-CF36BEEC9358}"/>
              </a:ext>
            </a:extLst>
          </p:cNvPr>
          <p:cNvPicPr>
            <a:picLocks noChangeAspect="1"/>
          </p:cNvPicPr>
          <p:nvPr/>
        </p:nvPicPr>
        <p:blipFill>
          <a:blip r:embed="rId4"/>
          <a:stretch>
            <a:fillRect/>
          </a:stretch>
        </p:blipFill>
        <p:spPr>
          <a:xfrm>
            <a:off x="8817029" y="571992"/>
            <a:ext cx="2924175" cy="1762125"/>
          </a:xfrm>
          <a:prstGeom prst="rect">
            <a:avLst/>
          </a:prstGeom>
        </p:spPr>
      </p:pic>
      <p:sp>
        <p:nvSpPr>
          <p:cNvPr id="9" name="TextBox 8">
            <a:extLst>
              <a:ext uri="{FF2B5EF4-FFF2-40B4-BE49-F238E27FC236}">
                <a16:creationId xmlns:a16="http://schemas.microsoft.com/office/drawing/2014/main" id="{D507692B-F901-ABFC-EC16-41341B73E742}"/>
              </a:ext>
            </a:extLst>
          </p:cNvPr>
          <p:cNvSpPr txBox="1"/>
          <p:nvPr/>
        </p:nvSpPr>
        <p:spPr>
          <a:xfrm>
            <a:off x="4372303" y="2711669"/>
            <a:ext cx="4277711" cy="523220"/>
          </a:xfrm>
          <a:prstGeom prst="rect">
            <a:avLst/>
          </a:prstGeom>
          <a:noFill/>
        </p:spPr>
        <p:txBody>
          <a:bodyPr wrap="square" rtlCol="0">
            <a:spAutoFit/>
          </a:bodyPr>
          <a:lstStyle/>
          <a:p>
            <a:pPr algn="ctr"/>
            <a:r>
              <a:rPr lang="nl-NL" sz="2800" b="1" dirty="0">
                <a:solidFill>
                  <a:srgbClr val="FF0000"/>
                </a:solidFill>
                <a:latin typeface="Cambria" panose="02040503050406030204" pitchFamily="18" charset="0"/>
                <a:ea typeface="Cambria" panose="02040503050406030204" pitchFamily="18" charset="0"/>
              </a:rPr>
              <a:t>múa, đàn, thổi sáo, nhảy.</a:t>
            </a:r>
            <a:endParaRPr lang="en-US" sz="2800" b="1" dirty="0">
              <a:solidFill>
                <a:srgbClr val="FF0000"/>
              </a:solidFill>
              <a:effectLst/>
              <a:latin typeface="Cambria" panose="02040503050406030204" pitchFamily="18" charset="0"/>
              <a:ea typeface="Cambria" panose="02040503050406030204" pitchFamily="18" charset="0"/>
            </a:endParaRPr>
          </a:p>
        </p:txBody>
      </p:sp>
      <p:sp>
        <p:nvSpPr>
          <p:cNvPr id="10" name="TextBox 9">
            <a:extLst>
              <a:ext uri="{FF2B5EF4-FFF2-40B4-BE49-F238E27FC236}">
                <a16:creationId xmlns:a16="http://schemas.microsoft.com/office/drawing/2014/main" id="{44A5B329-A3A8-528D-B62C-EE68E799503E}"/>
              </a:ext>
            </a:extLst>
          </p:cNvPr>
          <p:cNvSpPr txBox="1"/>
          <p:nvPr/>
        </p:nvSpPr>
        <p:spPr>
          <a:xfrm>
            <a:off x="8671034" y="2701158"/>
            <a:ext cx="3300249" cy="954107"/>
          </a:xfrm>
          <a:prstGeom prst="rect">
            <a:avLst/>
          </a:prstGeom>
          <a:noFill/>
        </p:spPr>
        <p:txBody>
          <a:bodyPr wrap="square" rtlCol="0">
            <a:spAutoFit/>
          </a:bodyPr>
          <a:lstStyle/>
          <a:p>
            <a:pPr algn="ctr"/>
            <a:r>
              <a:rPr lang="nl-NL" sz="2800" b="1" dirty="0">
                <a:solidFill>
                  <a:srgbClr val="FF0000"/>
                </a:solidFill>
                <a:latin typeface="Cambria" panose="02040503050406030204" pitchFamily="18" charset="0"/>
                <a:ea typeface="Cambria" panose="02040503050406030204" pitchFamily="18" charset="0"/>
              </a:rPr>
              <a:t>diễn viên, danh hài, nghệ sĩ, ca sĩ.</a:t>
            </a:r>
            <a:endParaRPr lang="en-US" sz="2800" b="1" dirty="0">
              <a:solidFill>
                <a:srgbClr val="FF0000"/>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640738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1154609-6835-DD13-EBEE-025D83FB955B}"/>
              </a:ext>
            </a:extLst>
          </p:cNvPr>
          <p:cNvSpPr txBox="1"/>
          <p:nvPr/>
        </p:nvSpPr>
        <p:spPr>
          <a:xfrm>
            <a:off x="714703" y="388883"/>
            <a:ext cx="10384221" cy="87235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DFB80CCB-84A5-C6A7-5D9C-324D4445E238}"/>
              </a:ext>
            </a:extLst>
          </p:cNvPr>
          <p:cNvSpPr txBox="1"/>
          <p:nvPr/>
        </p:nvSpPr>
        <p:spPr>
          <a:xfrm>
            <a:off x="809297" y="346841"/>
            <a:ext cx="10342179" cy="1077218"/>
          </a:xfrm>
          <a:prstGeom prst="rect">
            <a:avLst/>
          </a:prstGeom>
          <a:noFill/>
        </p:spPr>
        <p:txBody>
          <a:bodyPr wrap="square" rtlCol="0">
            <a:spAutoFit/>
          </a:bodyPr>
          <a:lstStyle/>
          <a:p>
            <a:pPr lvl="0" algn="ctr"/>
            <a:r>
              <a:rPr lang="en-US" sz="3200" b="1" dirty="0">
                <a:solidFill>
                  <a:srgbClr val="002060"/>
                </a:solidFill>
                <a:latin typeface="Cambria" panose="02040503050406030204" pitchFamily="18" charset="0"/>
                <a:ea typeface="Cambria" panose="02040503050406030204" pitchFamily="18" charset="0"/>
              </a:rPr>
              <a:t>2. </a:t>
            </a:r>
            <a:r>
              <a:rPr lang="vi-VN" sz="3200" b="1" dirty="0">
                <a:solidFill>
                  <a:srgbClr val="002060"/>
                </a:solidFill>
                <a:latin typeface="Cambria" panose="02040503050406030204" pitchFamily="18" charset="0"/>
                <a:ea typeface="Cambria" panose="02040503050406030204" pitchFamily="18" charset="0"/>
              </a:rPr>
              <a:t>Sử dụng 1 – 2 từ ngữ đã tìm được ở bài tập 1 để đặt câu giới thiệu một môn nghệ thuật truyền thống.</a:t>
            </a:r>
            <a:endPar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grpSp>
        <p:nvGrpSpPr>
          <p:cNvPr id="4" name="Group 3">
            <a:extLst>
              <a:ext uri="{FF2B5EF4-FFF2-40B4-BE49-F238E27FC236}">
                <a16:creationId xmlns:a16="http://schemas.microsoft.com/office/drawing/2014/main" id="{9F774C31-5CBA-66DB-4DC4-4148C6EB684F}"/>
              </a:ext>
            </a:extLst>
          </p:cNvPr>
          <p:cNvGrpSpPr/>
          <p:nvPr/>
        </p:nvGrpSpPr>
        <p:grpSpPr>
          <a:xfrm>
            <a:off x="368300" y="2171700"/>
            <a:ext cx="11582400" cy="4577867"/>
            <a:chOff x="290569" y="2617305"/>
            <a:chExt cx="11318737" cy="3852899"/>
          </a:xfrm>
        </p:grpSpPr>
        <p:pic>
          <p:nvPicPr>
            <p:cNvPr id="6" name="Picture 5" descr="A yellow and black half circle&#10;&#10;Description automatically generated">
              <a:extLst>
                <a:ext uri="{FF2B5EF4-FFF2-40B4-BE49-F238E27FC236}">
                  <a16:creationId xmlns:a16="http://schemas.microsoft.com/office/drawing/2014/main" id="{82909BE2-DB24-9948-4605-88E7CF16AE12}"/>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290569" y="2617305"/>
              <a:ext cx="11318737" cy="3852899"/>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F4216C2A-C305-C822-3DF7-73E384C88040}"/>
                </a:ext>
              </a:extLst>
            </p:cNvPr>
            <p:cNvSpPr txBox="1"/>
            <p:nvPr/>
          </p:nvSpPr>
          <p:spPr>
            <a:xfrm>
              <a:off x="1997067" y="3384815"/>
              <a:ext cx="7905741" cy="1826966"/>
            </a:xfrm>
            <a:prstGeom prst="rect">
              <a:avLst/>
            </a:prstGeom>
            <a:noFill/>
          </p:spPr>
          <p:txBody>
            <a:bodyPr wrap="square" rtlCol="0">
              <a:prstTxWarp prst="textPlain">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202124"/>
                  </a:solidFill>
                  <a:effectLst/>
                  <a:uLnTx/>
                  <a:uFillTx/>
                  <a:latin typeface="Cambria" panose="02040503050406030204" pitchFamily="18" charset="0"/>
                  <a:ea typeface="Cambria" panose="02040503050406030204" pitchFamily="18" charset="0"/>
                </a:rPr>
                <a:t>Ví</a:t>
              </a:r>
              <a:r>
                <a:rPr kumimoji="0" lang="en-US" sz="2800" b="1" i="0" u="none" strike="noStrike" kern="1200" cap="none" spc="0" normalizeH="0" baseline="0" noProof="0" dirty="0">
                  <a:ln>
                    <a:noFill/>
                  </a:ln>
                  <a:solidFill>
                    <a:srgbClr val="202124"/>
                  </a:solidFill>
                  <a:effectLst/>
                  <a:uLnTx/>
                  <a:uFillTx/>
                  <a:latin typeface="Cambria" panose="02040503050406030204" pitchFamily="18" charset="0"/>
                  <a:ea typeface="Cambria" panose="02040503050406030204" pitchFamily="18" charset="0"/>
                </a:rPr>
                <a:t> </a:t>
              </a:r>
              <a:r>
                <a:rPr kumimoji="0" lang="en-US" sz="2800" b="1" i="0" u="none" strike="noStrike" kern="1200" cap="none" spc="0" normalizeH="0" baseline="0" noProof="0" dirty="0" err="1">
                  <a:ln>
                    <a:noFill/>
                  </a:ln>
                  <a:solidFill>
                    <a:srgbClr val="202124"/>
                  </a:solidFill>
                  <a:effectLst/>
                  <a:uLnTx/>
                  <a:uFillTx/>
                  <a:latin typeface="Cambria" panose="02040503050406030204" pitchFamily="18" charset="0"/>
                  <a:ea typeface="Cambria" panose="02040503050406030204" pitchFamily="18" charset="0"/>
                </a:rPr>
                <a:t>dụ</a:t>
              </a:r>
              <a:r>
                <a:rPr kumimoji="0" lang="en-US" sz="2800" b="1" i="0" u="none" strike="noStrike" kern="1200" cap="none" spc="0" normalizeH="0" baseline="0" noProof="0" dirty="0">
                  <a:ln>
                    <a:noFill/>
                  </a:ln>
                  <a:solidFill>
                    <a:srgbClr val="202124"/>
                  </a:solidFill>
                  <a:effectLst/>
                  <a:uLnTx/>
                  <a:uFillTx/>
                  <a:latin typeface="Cambria" panose="02040503050406030204" pitchFamily="18" charset="0"/>
                  <a:ea typeface="Cambria" panose="02040503050406030204" pitchFamily="18" charset="0"/>
                </a:rPr>
                <a:t>: </a:t>
              </a:r>
              <a:r>
                <a:rPr kumimoji="0" lang="vi-VN" sz="2800" b="1" i="0" u="none" strike="noStrike" kern="1200" cap="none" spc="0" normalizeH="0" baseline="0" noProof="0" dirty="0">
                  <a:ln>
                    <a:noFill/>
                  </a:ln>
                  <a:solidFill>
                    <a:srgbClr val="202124"/>
                  </a:solidFill>
                  <a:effectLst/>
                  <a:uLnTx/>
                  <a:uFillTx/>
                  <a:latin typeface="Cambria" panose="02040503050406030204" pitchFamily="18" charset="0"/>
                  <a:ea typeface="Cambria" panose="02040503050406030204" pitchFamily="18" charset="0"/>
                </a:rPr>
                <a:t>Bác trưởng thôn vùng núi thổi sáo mèo nghe hay và điêu luyện như một nghệ sĩ.</a:t>
              </a:r>
            </a:p>
          </p:txBody>
        </p:sp>
      </p:grpSp>
    </p:spTree>
    <p:extLst>
      <p:ext uri="{BB962C8B-B14F-4D97-AF65-F5344CB8AC3E}">
        <p14:creationId xmlns:p14="http://schemas.microsoft.com/office/powerpoint/2010/main" val="4156086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9790627-4276-959F-6FA9-AA9D05978B7E}"/>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15158" b="88480" l="5093" r="48424">
                        <a14:foregroundMark x1="47575" y1="38359" x2="47575" y2="38359"/>
                        <a14:foregroundMark x1="48424" y1="42765" x2="48424" y2="42765"/>
                        <a14:foregroundMark x1="29345" y1="87470" x2="29345" y2="87470"/>
                        <a14:foregroundMark x1="24980" y1="88157" x2="24980" y2="88157"/>
                        <a14:foregroundMark x1="29264" y1="88480" x2="29264" y2="88480"/>
                        <a14:foregroundMark x1="24980" y1="88480" x2="24980" y2="88480"/>
                        <a14:backgroundMark x1="9095" y1="20089" x2="27607" y2="18391"/>
                        <a14:backgroundMark x1="10509" y1="24091" x2="13298" y2="23120"/>
                        <a14:backgroundMark x1="13379" y1="23040" x2="13541" y2="22959"/>
                        <a14:backgroundMark x1="30396" y1="20251" x2="31043" y2="20251"/>
                        <a14:backgroundMark x1="31043" y1="20251" x2="31043" y2="20251"/>
                        <a14:backgroundMark x1="8812" y1="28133" x2="5578" y2="34438"/>
                        <a14:backgroundMark x1="5578" y1="34438" x2="5578" y2="34923"/>
                        <a14:backgroundMark x1="26112" y1="21342" x2="6467" y2="23120"/>
                        <a14:backgroundMark x1="3961" y1="26677" x2="6306" y2="35530"/>
                        <a14:backgroundMark x1="11762" y1="23484" x2="12409" y2="24131"/>
                        <a14:backgroundMark x1="29628" y1="20574" x2="28133" y2="20938"/>
                        <a14:backgroundMark x1="32296" y1="20695" x2="28779" y2="21544"/>
                      </a14:backgroundRemoval>
                    </a14:imgEffect>
                  </a14:imgLayer>
                </a14:imgProps>
              </a:ext>
              <a:ext uri="{28A0092B-C50C-407E-A947-70E740481C1C}">
                <a14:useLocalDpi xmlns:a14="http://schemas.microsoft.com/office/drawing/2010/main" val="0"/>
              </a:ext>
            </a:extLst>
          </a:blip>
          <a:srcRect t="19398" r="48594" b="7173"/>
          <a:stretch/>
        </p:blipFill>
        <p:spPr>
          <a:xfrm flipH="1">
            <a:off x="8728114" y="1358899"/>
            <a:ext cx="4030683" cy="5757499"/>
          </a:xfrm>
          <a:prstGeom prst="rect">
            <a:avLst/>
          </a:prstGeom>
          <a:effectLst>
            <a:outerShdw blurRad="63500" sx="102000" sy="102000" algn="ctr" rotWithShape="0">
              <a:prstClr val="black">
                <a:alpha val="40000"/>
              </a:prstClr>
            </a:outerShdw>
          </a:effectLst>
        </p:spPr>
      </p:pic>
      <p:pic>
        <p:nvPicPr>
          <p:cNvPr id="3" name="Picture 2">
            <a:extLst>
              <a:ext uri="{FF2B5EF4-FFF2-40B4-BE49-F238E27FC236}">
                <a16:creationId xmlns:a16="http://schemas.microsoft.com/office/drawing/2014/main" id="{FB83E015-FA30-7ACB-274C-7EFCB9148CB1}"/>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22595" b="88682" l="52749" r="93937">
                        <a14:foregroundMark x1="77728" y1="22595" x2="72797" y2="25667"/>
                        <a14:foregroundMark x1="81973" y1="35651" x2="70857" y2="38399"/>
                        <a14:foregroundMark x1="82458" y1="34600" x2="84074" y2="42118"/>
                        <a14:foregroundMark x1="83670" y1="33589" x2="82943" y2="38076"/>
                        <a14:foregroundMark x1="69887" y1="35974" x2="70210" y2="42118"/>
                        <a14:foregroundMark x1="70210" y1="42118" x2="70210" y2="42118"/>
                        <a14:foregroundMark x1="69402" y1="34681" x2="69321" y2="38723"/>
                        <a14:foregroundMark x1="57437" y1="47858" x2="57437" y2="47858"/>
                        <a14:foregroundMark x1="53112" y1="48262" x2="53112" y2="48262"/>
                        <a14:foregroundMark x1="56265" y1="47292" x2="56265" y2="47292"/>
                        <a14:foregroundMark x1="72474" y1="88682" x2="72474" y2="83994"/>
                        <a14:foregroundMark x1="63177" y1="58812" x2="63177" y2="58812"/>
                        <a14:foregroundMark x1="56063" y1="46888" x2="56063" y2="46888"/>
                        <a14:foregroundMark x1="82983" y1="88601" x2="82983" y2="88601"/>
                      </a14:backgroundRemoval>
                    </a14:imgEffect>
                  </a14:imgLayer>
                </a14:imgProps>
              </a:ext>
              <a:ext uri="{28A0092B-C50C-407E-A947-70E740481C1C}">
                <a14:useLocalDpi xmlns:a14="http://schemas.microsoft.com/office/drawing/2010/main" val="0"/>
              </a:ext>
            </a:extLst>
          </a:blip>
          <a:srcRect l="47677" t="17581" r="917" b="8990"/>
          <a:stretch/>
        </p:blipFill>
        <p:spPr>
          <a:xfrm flipH="1">
            <a:off x="-313120" y="1202321"/>
            <a:ext cx="4030683" cy="5757499"/>
          </a:xfrm>
          <a:prstGeom prst="rect">
            <a:avLst/>
          </a:prstGeom>
          <a:effectLst>
            <a:outerShdw blurRad="63500" sx="102000" sy="102000" algn="ctr" rotWithShape="0">
              <a:prstClr val="black">
                <a:alpha val="40000"/>
              </a:prstClr>
            </a:outerShdw>
          </a:effectLst>
        </p:spPr>
      </p:pic>
      <p:pic>
        <p:nvPicPr>
          <p:cNvPr id="4" name="Picture 3">
            <a:extLst>
              <a:ext uri="{FF2B5EF4-FFF2-40B4-BE49-F238E27FC236}">
                <a16:creationId xmlns:a16="http://schemas.microsoft.com/office/drawing/2014/main" id="{753B7C19-A8DF-9F8F-3A63-404C5A79B28A}"/>
              </a:ext>
            </a:extLst>
          </p:cNvPr>
          <p:cNvPicPr>
            <a:picLocks noChangeAspect="1"/>
          </p:cNvPicPr>
          <p:nvPr/>
        </p:nvPicPr>
        <p:blipFill>
          <a:blip r:embed="rId6"/>
          <a:stretch>
            <a:fillRect/>
          </a:stretch>
        </p:blipFill>
        <p:spPr>
          <a:xfrm>
            <a:off x="2004163" y="30228"/>
            <a:ext cx="7822195" cy="3610923"/>
          </a:xfrm>
          <a:prstGeom prst="rect">
            <a:avLst/>
          </a:prstGeom>
        </p:spPr>
      </p:pic>
      <p:pic>
        <p:nvPicPr>
          <p:cNvPr id="5" name="Picture 4">
            <a:extLst>
              <a:ext uri="{FF2B5EF4-FFF2-40B4-BE49-F238E27FC236}">
                <a16:creationId xmlns:a16="http://schemas.microsoft.com/office/drawing/2014/main" id="{65C88FC4-3416-4D71-FB05-73C4BA18240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64617" y="179109"/>
            <a:ext cx="1506617" cy="1506617"/>
          </a:xfrm>
          <a:prstGeom prst="rect">
            <a:avLst/>
          </a:prstGeom>
        </p:spPr>
      </p:pic>
    </p:spTree>
    <p:extLst>
      <p:ext uri="{BB962C8B-B14F-4D97-AF65-F5344CB8AC3E}">
        <p14:creationId xmlns:p14="http://schemas.microsoft.com/office/powerpoint/2010/main" val="3953447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4"/>
                                        </p:tgtEl>
                                        <p:attrNameLst>
                                          <p:attrName>r</p:attrName>
                                        </p:attrNameLst>
                                      </p:cBhvr>
                                    </p:animRot>
                                    <p:animRot by="-240000">
                                      <p:cBhvr>
                                        <p:cTn id="7" dur="600" fill="hold">
                                          <p:stCondLst>
                                            <p:cond delay="600"/>
                                          </p:stCondLst>
                                        </p:cTn>
                                        <p:tgtEl>
                                          <p:spTgt spid="4"/>
                                        </p:tgtEl>
                                        <p:attrNameLst>
                                          <p:attrName>r</p:attrName>
                                        </p:attrNameLst>
                                      </p:cBhvr>
                                    </p:animRot>
                                    <p:animRot by="240000">
                                      <p:cBhvr>
                                        <p:cTn id="8" dur="600" fill="hold">
                                          <p:stCondLst>
                                            <p:cond delay="1200"/>
                                          </p:stCondLst>
                                        </p:cTn>
                                        <p:tgtEl>
                                          <p:spTgt spid="4"/>
                                        </p:tgtEl>
                                        <p:attrNameLst>
                                          <p:attrName>r</p:attrName>
                                        </p:attrNameLst>
                                      </p:cBhvr>
                                    </p:animRot>
                                    <p:animRot by="-240000">
                                      <p:cBhvr>
                                        <p:cTn id="9" dur="600" fill="hold">
                                          <p:stCondLst>
                                            <p:cond delay="1800"/>
                                          </p:stCondLst>
                                        </p:cTn>
                                        <p:tgtEl>
                                          <p:spTgt spid="4"/>
                                        </p:tgtEl>
                                        <p:attrNameLst>
                                          <p:attrName>r</p:attrName>
                                        </p:attrNameLst>
                                      </p:cBhvr>
                                    </p:animRot>
                                    <p:animRot by="120000">
                                      <p:cBhvr>
                                        <p:cTn id="10" dur="600" fill="hold">
                                          <p:stCondLst>
                                            <p:cond delay="24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6">
            <a:extLst>
              <a:ext uri="{FF2B5EF4-FFF2-40B4-BE49-F238E27FC236}">
                <a16:creationId xmlns:a16="http://schemas.microsoft.com/office/drawing/2014/main" id="{999CB8C6-1335-5B82-E359-A89F68672295}"/>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Lst>
          </a:blip>
          <a:srcRect t="27678" b="5963"/>
          <a:stretch/>
        </p:blipFill>
        <p:spPr>
          <a:xfrm>
            <a:off x="20" y="1282"/>
            <a:ext cx="12191980" cy="6856718"/>
          </a:xfrm>
          <a:prstGeom prst="rect">
            <a:avLst/>
          </a:prstGeom>
        </p:spPr>
      </p:pic>
      <p:pic>
        <p:nvPicPr>
          <p:cNvPr id="8" name="Picture 7">
            <a:extLst>
              <a:ext uri="{FF2B5EF4-FFF2-40B4-BE49-F238E27FC236}">
                <a16:creationId xmlns:a16="http://schemas.microsoft.com/office/drawing/2014/main" id="{F8C8B246-FD5C-FA83-3C77-45E2D6D93CE5}"/>
              </a:ext>
            </a:extLst>
          </p:cNvPr>
          <p:cNvPicPr>
            <a:picLocks noChangeAspect="1"/>
          </p:cNvPicPr>
          <p:nvPr/>
        </p:nvPicPr>
        <p:blipFill>
          <a:blip r:embed="rId5"/>
          <a:stretch>
            <a:fillRect/>
          </a:stretch>
        </p:blipFill>
        <p:spPr>
          <a:xfrm>
            <a:off x="5508419" y="2707018"/>
            <a:ext cx="1924503" cy="1870651"/>
          </a:xfrm>
          <a:prstGeom prst="rect">
            <a:avLst/>
          </a:prstGeom>
        </p:spPr>
      </p:pic>
      <p:pic>
        <p:nvPicPr>
          <p:cNvPr id="13" name="Picture 12">
            <a:extLst>
              <a:ext uri="{FF2B5EF4-FFF2-40B4-BE49-F238E27FC236}">
                <a16:creationId xmlns:a16="http://schemas.microsoft.com/office/drawing/2014/main" id="{D58AF5C3-07FE-2C55-18F9-619A5B350371}"/>
              </a:ext>
            </a:extLst>
          </p:cNvPr>
          <p:cNvPicPr>
            <a:picLocks noChangeAspect="1"/>
          </p:cNvPicPr>
          <p:nvPr/>
        </p:nvPicPr>
        <p:blipFill>
          <a:blip r:embed="rId6"/>
          <a:stretch>
            <a:fillRect/>
          </a:stretch>
        </p:blipFill>
        <p:spPr>
          <a:xfrm>
            <a:off x="1034853" y="1587938"/>
            <a:ext cx="10406774" cy="1609483"/>
          </a:xfrm>
          <a:prstGeom prst="rect">
            <a:avLst/>
          </a:prstGeom>
        </p:spPr>
      </p:pic>
      <p:sp>
        <p:nvSpPr>
          <p:cNvPr id="9" name="Rectangle 8"/>
          <p:cNvSpPr/>
          <p:nvPr/>
        </p:nvSpPr>
        <p:spPr>
          <a:xfrm>
            <a:off x="5716763" y="5444186"/>
            <a:ext cx="4778872" cy="830997"/>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800" b="1" dirty="0" err="1" smtClean="0">
                <a:solidFill>
                  <a:schemeClr val="accent4">
                    <a:lumMod val="50000"/>
                  </a:schemeClr>
                </a:solidFill>
                <a:latin typeface=".VnAristote" panose="020B7200000000000000" pitchFamily="34" charset="0"/>
              </a:rPr>
              <a:t>TuÇn</a:t>
            </a:r>
            <a:r>
              <a:rPr lang="en-US" sz="4800" b="1" dirty="0" smtClean="0">
                <a:solidFill>
                  <a:schemeClr val="accent4">
                    <a:lumMod val="50000"/>
                  </a:schemeClr>
                </a:solidFill>
                <a:latin typeface=".VnAristote" panose="020B7200000000000000" pitchFamily="34" charset="0"/>
              </a:rPr>
              <a:t> </a:t>
            </a:r>
            <a:r>
              <a:rPr lang="en-US" sz="4800" b="1" dirty="0" smtClean="0">
                <a:solidFill>
                  <a:schemeClr val="accent4">
                    <a:lumMod val="50000"/>
                  </a:schemeClr>
                </a:solidFill>
                <a:latin typeface=".VnAristote" panose="020B7200000000000000" pitchFamily="34" charset="0"/>
              </a:rPr>
              <a:t>15 </a:t>
            </a:r>
            <a:r>
              <a:rPr lang="en-US" sz="4800" b="1" dirty="0" smtClean="0">
                <a:solidFill>
                  <a:schemeClr val="accent4">
                    <a:lumMod val="50000"/>
                  </a:schemeClr>
                </a:solidFill>
                <a:latin typeface=".VnAristote" panose="020B7200000000000000" pitchFamily="34" charset="0"/>
              </a:rPr>
              <a:t>– </a:t>
            </a:r>
            <a:r>
              <a:rPr lang="en-US" sz="4800" b="1" dirty="0" err="1" smtClean="0">
                <a:solidFill>
                  <a:schemeClr val="accent4">
                    <a:lumMod val="50000"/>
                  </a:schemeClr>
                </a:solidFill>
                <a:latin typeface=".VnAristote" panose="020B7200000000000000" pitchFamily="34" charset="0"/>
              </a:rPr>
              <a:t>TiÕt</a:t>
            </a:r>
            <a:r>
              <a:rPr lang="en-US" sz="4800" b="1" dirty="0" smtClean="0">
                <a:solidFill>
                  <a:schemeClr val="accent4">
                    <a:lumMod val="50000"/>
                  </a:schemeClr>
                </a:solidFill>
                <a:latin typeface=".VnAristote" panose="020B7200000000000000" pitchFamily="34" charset="0"/>
              </a:rPr>
              <a:t> </a:t>
            </a:r>
            <a:r>
              <a:rPr lang="en-US" sz="4800" b="1" dirty="0" smtClean="0">
                <a:solidFill>
                  <a:schemeClr val="accent4">
                    <a:lumMod val="50000"/>
                  </a:schemeClr>
                </a:solidFill>
                <a:latin typeface=".VnAristote" panose="020B7200000000000000" pitchFamily="34" charset="0"/>
              </a:rPr>
              <a:t>103</a:t>
            </a:r>
            <a:endParaRPr lang="en-US" sz="4800" b="1" dirty="0">
              <a:solidFill>
                <a:schemeClr val="accent4">
                  <a:lumMod val="50000"/>
                </a:schemeClr>
              </a:solidFill>
              <a:latin typeface=".VnAristote" panose="020B7200000000000000" pitchFamily="34" charset="0"/>
            </a:endParaRPr>
          </a:p>
        </p:txBody>
      </p:sp>
      <p:pic>
        <p:nvPicPr>
          <p:cNvPr id="10" name="Picture 9">
            <a:extLst>
              <a:ext uri="{FF2B5EF4-FFF2-40B4-BE49-F238E27FC236}">
                <a16:creationId xmlns:a16="http://schemas.microsoft.com/office/drawing/2014/main" id="{6CD84562-53EB-BA09-BA54-9F928336C9E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09545" y="3114794"/>
            <a:ext cx="2980350" cy="784005"/>
          </a:xfrm>
          <a:prstGeom prst="rect">
            <a:avLst/>
          </a:prstGeom>
        </p:spPr>
      </p:pic>
      <p:sp>
        <p:nvSpPr>
          <p:cNvPr id="11" name="TextBox 9">
            <a:extLst>
              <a:ext uri="{FF2B5EF4-FFF2-40B4-BE49-F238E27FC236}">
                <a16:creationId xmlns:a16="http://schemas.microsoft.com/office/drawing/2014/main" id="{6BDCEA81-7C04-4943-A286-4A2DB9AB7424}"/>
              </a:ext>
            </a:extLst>
          </p:cNvPr>
          <p:cNvSpPr txBox="1"/>
          <p:nvPr/>
        </p:nvSpPr>
        <p:spPr>
          <a:xfrm>
            <a:off x="3428896" y="42551"/>
            <a:ext cx="4159045" cy="1015663"/>
          </a:xfrm>
          <a:prstGeom prst="rect">
            <a:avLst/>
          </a:prstGeom>
          <a:noFill/>
        </p:spPr>
        <p:txBody>
          <a:bodyPr wrap="square" rtlCol="0">
            <a:sp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0" b="1" dirty="0" err="1" smtClean="0">
                <a:solidFill>
                  <a:schemeClr val="accent4">
                    <a:lumMod val="50000"/>
                  </a:schemeClr>
                </a:solidFill>
                <a:latin typeface=".VnAristote" panose="020B7200000000000000" pitchFamily="34" charset="0"/>
              </a:rPr>
              <a:t>TiÕng</a:t>
            </a:r>
            <a:r>
              <a:rPr lang="en-US" sz="6000" b="1" dirty="0" smtClean="0">
                <a:solidFill>
                  <a:schemeClr val="accent4">
                    <a:lumMod val="50000"/>
                  </a:schemeClr>
                </a:solidFill>
                <a:latin typeface=".VnAristote" panose="020B7200000000000000" pitchFamily="34" charset="0"/>
              </a:rPr>
              <a:t> </a:t>
            </a:r>
            <a:r>
              <a:rPr lang="en-US" sz="6000" b="1" dirty="0" err="1" smtClean="0">
                <a:solidFill>
                  <a:schemeClr val="accent4">
                    <a:lumMod val="50000"/>
                  </a:schemeClr>
                </a:solidFill>
                <a:latin typeface=".VnAristote" panose="020B7200000000000000" pitchFamily="34" charset="0"/>
              </a:rPr>
              <a:t>ViÖt</a:t>
            </a:r>
            <a:r>
              <a:rPr lang="en-US" sz="6000" b="1" dirty="0" smtClean="0">
                <a:solidFill>
                  <a:schemeClr val="accent4">
                    <a:lumMod val="50000"/>
                  </a:schemeClr>
                </a:solidFill>
                <a:latin typeface=".VnAristote" panose="020B7200000000000000" pitchFamily="34" charset="0"/>
              </a:rPr>
              <a:t> 5</a:t>
            </a:r>
            <a:endParaRPr lang="en-US" sz="6000" b="1" dirty="0">
              <a:solidFill>
                <a:schemeClr val="accent4">
                  <a:lumMod val="50000"/>
                </a:schemeClr>
              </a:solidFill>
              <a:latin typeface=".VnAristote" panose="020B7200000000000000" pitchFamily="34" charset="0"/>
            </a:endParaRPr>
          </a:p>
        </p:txBody>
      </p:sp>
    </p:spTree>
    <p:extLst>
      <p:ext uri="{BB962C8B-B14F-4D97-AF65-F5344CB8AC3E}">
        <p14:creationId xmlns:p14="http://schemas.microsoft.com/office/powerpoint/2010/main" val="410997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 calcmode="lin" valueType="num">
                                      <p:cBhvr>
                                        <p:cTn id="9" dur="500" fill="hold"/>
                                        <p:tgtEl>
                                          <p:spTgt spid="13"/>
                                        </p:tgtEl>
                                        <p:attrNameLst>
                                          <p:attrName>style.rotation</p:attrName>
                                        </p:attrNameLst>
                                      </p:cBhvr>
                                      <p:tavLst>
                                        <p:tav tm="0">
                                          <p:val>
                                            <p:fltVal val="360"/>
                                          </p:val>
                                        </p:tav>
                                        <p:tav tm="100000">
                                          <p:val>
                                            <p:fltVal val="0"/>
                                          </p:val>
                                        </p:tav>
                                      </p:tavLst>
                                    </p:anim>
                                    <p:animEffect transition="in" filter="fade">
                                      <p:cBhvr>
                                        <p:cTn id="10" dur="500"/>
                                        <p:tgtEl>
                                          <p:spTgt spid="13"/>
                                        </p:tgtEl>
                                      </p:cBhvr>
                                    </p:animEffect>
                                  </p:childTnLst>
                                </p:cTn>
                              </p:par>
                              <p:par>
                                <p:cTn id="11" presetID="49" presetClass="entr" presetSubtype="0" decel="10000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 calcmode="lin" valueType="num">
                                      <p:cBhvr>
                                        <p:cTn id="15" dur="500" fill="hold"/>
                                        <p:tgtEl>
                                          <p:spTgt spid="8"/>
                                        </p:tgtEl>
                                        <p:attrNameLst>
                                          <p:attrName>style.rotation</p:attrName>
                                        </p:attrNameLst>
                                      </p:cBhvr>
                                      <p:tavLst>
                                        <p:tav tm="0">
                                          <p:val>
                                            <p:fltVal val="360"/>
                                          </p:val>
                                        </p:tav>
                                        <p:tav tm="100000">
                                          <p:val>
                                            <p:fltVal val="0"/>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arn(inVertical)">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14">
            <a:extLst>
              <a:ext uri="{FF2B5EF4-FFF2-40B4-BE49-F238E27FC236}">
                <a16:creationId xmlns:a16="http://schemas.microsoft.com/office/drawing/2014/main" id="{2B2C156F-AAB3-1C9A-A910-8DAAF9A42374}"/>
              </a:ext>
            </a:extLst>
          </p:cNvPr>
          <p:cNvSpPr/>
          <p:nvPr/>
        </p:nvSpPr>
        <p:spPr>
          <a:xfrm>
            <a:off x="1784505" y="241300"/>
            <a:ext cx="8635032" cy="3073400"/>
          </a:xfrm>
          <a:custGeom>
            <a:avLst/>
            <a:gdLst/>
            <a:ahLst/>
            <a:cxnLst/>
            <a:rect l="l" t="t" r="r" b="b"/>
            <a:pathLst>
              <a:path w="9078061" h="3321057">
                <a:moveTo>
                  <a:pt x="0" y="0"/>
                </a:moveTo>
                <a:lnTo>
                  <a:pt x="9078061" y="0"/>
                </a:lnTo>
                <a:lnTo>
                  <a:pt x="9078061" y="3321058"/>
                </a:lnTo>
                <a:lnTo>
                  <a:pt x="0" y="3321058"/>
                </a:lnTo>
                <a:lnTo>
                  <a:pt x="0" y="0"/>
                </a:lnTo>
                <a:close/>
              </a:path>
            </a:pathLst>
          </a:custGeom>
          <a:blipFill>
            <a:blip r:embed="rId2">
              <a:extLst>
                <a:ext uri="{BEBA8EAE-BF5A-486C-A8C5-ECC9F3942E4B}">
                  <a14:imgProps xmlns:a14="http://schemas.microsoft.com/office/drawing/2010/main">
                    <a14:imgLayer r:embed="rId3">
                      <a14:imgEffect>
                        <a14:brightnessContrast contrast="40000"/>
                      </a14:imgEffect>
                    </a14:imgLayer>
                  </a14:imgProps>
                </a:ext>
              </a:extLst>
            </a:blip>
            <a:stretch>
              <a:fillRect/>
            </a:stretch>
          </a:blipFill>
          <a:effectLst>
            <a:outerShdw blurRad="63500" sx="102000" sy="102000" algn="ctr" rotWithShape="0">
              <a:prstClr val="black">
                <a:alpha val="40000"/>
              </a:prst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C7E812F4-4A6F-5147-4053-F5F2F88BF048}"/>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15158" b="88480" l="5093" r="48424">
                        <a14:foregroundMark x1="47575" y1="38359" x2="47575" y2="38359"/>
                        <a14:foregroundMark x1="48424" y1="42765" x2="48424" y2="42765"/>
                        <a14:foregroundMark x1="29345" y1="87470" x2="29345" y2="87470"/>
                        <a14:foregroundMark x1="24980" y1="88157" x2="24980" y2="88157"/>
                        <a14:foregroundMark x1="29264" y1="88480" x2="29264" y2="88480"/>
                        <a14:foregroundMark x1="24980" y1="88480" x2="24980" y2="88480"/>
                        <a14:backgroundMark x1="9095" y1="20089" x2="27607" y2="18391"/>
                        <a14:backgroundMark x1="10509" y1="24091" x2="13298" y2="23120"/>
                        <a14:backgroundMark x1="13379" y1="23040" x2="13541" y2="22959"/>
                        <a14:backgroundMark x1="30396" y1="20251" x2="31043" y2="20251"/>
                        <a14:backgroundMark x1="31043" y1="20251" x2="31043" y2="20251"/>
                        <a14:backgroundMark x1="8812" y1="28133" x2="5578" y2="34438"/>
                        <a14:backgroundMark x1="5578" y1="34438" x2="5578" y2="34923"/>
                        <a14:backgroundMark x1="26112" y1="21342" x2="6467" y2="23120"/>
                        <a14:backgroundMark x1="3961" y1="26677" x2="6306" y2="35530"/>
                        <a14:backgroundMark x1="11762" y1="23484" x2="12409" y2="24131"/>
                        <a14:backgroundMark x1="29628" y1="20574" x2="28133" y2="20938"/>
                        <a14:backgroundMark x1="32296" y1="20695" x2="28779" y2="21544"/>
                      </a14:backgroundRemoval>
                    </a14:imgEffect>
                  </a14:imgLayer>
                </a14:imgProps>
              </a:ext>
              <a:ext uri="{28A0092B-C50C-407E-A947-70E740481C1C}">
                <a14:useLocalDpi xmlns:a14="http://schemas.microsoft.com/office/drawing/2010/main" val="0"/>
              </a:ext>
            </a:extLst>
          </a:blip>
          <a:srcRect t="19398" r="48594" b="7173"/>
          <a:stretch/>
        </p:blipFill>
        <p:spPr>
          <a:xfrm flipH="1">
            <a:off x="8728114" y="1358899"/>
            <a:ext cx="4030683" cy="5757499"/>
          </a:xfrm>
          <a:prstGeom prst="rect">
            <a:avLst/>
          </a:prstGeom>
          <a:effectLst>
            <a:outerShdw blurRad="63500" sx="102000" sy="102000" algn="ctr" rotWithShape="0">
              <a:prstClr val="black">
                <a:alpha val="40000"/>
              </a:prstClr>
            </a:outerShdw>
          </a:effectLst>
        </p:spPr>
      </p:pic>
      <p:pic>
        <p:nvPicPr>
          <p:cNvPr id="5" name="Picture 4">
            <a:extLst>
              <a:ext uri="{FF2B5EF4-FFF2-40B4-BE49-F238E27FC236}">
                <a16:creationId xmlns:a16="http://schemas.microsoft.com/office/drawing/2014/main" id="{F6523516-4BFA-5E55-AF73-3C4E08330FBE}"/>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22595" b="88682" l="52749" r="93937">
                        <a14:foregroundMark x1="77728" y1="22595" x2="72797" y2="25667"/>
                        <a14:foregroundMark x1="81973" y1="35651" x2="70857" y2="38399"/>
                        <a14:foregroundMark x1="82458" y1="34600" x2="84074" y2="42118"/>
                        <a14:foregroundMark x1="83670" y1="33589" x2="82943" y2="38076"/>
                        <a14:foregroundMark x1="69887" y1="35974" x2="70210" y2="42118"/>
                        <a14:foregroundMark x1="70210" y1="42118" x2="70210" y2="42118"/>
                        <a14:foregroundMark x1="69402" y1="34681" x2="69321" y2="38723"/>
                        <a14:foregroundMark x1="57437" y1="47858" x2="57437" y2="47858"/>
                        <a14:foregroundMark x1="53112" y1="48262" x2="53112" y2="48262"/>
                        <a14:foregroundMark x1="56265" y1="47292" x2="56265" y2="47292"/>
                        <a14:foregroundMark x1="72474" y1="88682" x2="72474" y2="83994"/>
                        <a14:foregroundMark x1="63177" y1="58812" x2="63177" y2="58812"/>
                        <a14:foregroundMark x1="56063" y1="46888" x2="56063" y2="46888"/>
                        <a14:foregroundMark x1="82983" y1="88601" x2="82983" y2="88601"/>
                      </a14:backgroundRemoval>
                    </a14:imgEffect>
                  </a14:imgLayer>
                </a14:imgProps>
              </a:ext>
              <a:ext uri="{28A0092B-C50C-407E-A947-70E740481C1C}">
                <a14:useLocalDpi xmlns:a14="http://schemas.microsoft.com/office/drawing/2010/main" val="0"/>
              </a:ext>
            </a:extLst>
          </a:blip>
          <a:srcRect l="47677" t="17581" r="917" b="8990"/>
          <a:stretch/>
        </p:blipFill>
        <p:spPr>
          <a:xfrm flipH="1">
            <a:off x="-313120" y="1202321"/>
            <a:ext cx="4030683" cy="5757499"/>
          </a:xfrm>
          <a:prstGeom prst="rect">
            <a:avLst/>
          </a:prstGeom>
          <a:effectLst>
            <a:outerShdw blurRad="63500" sx="102000" sy="102000" algn="ctr" rotWithShape="0">
              <a:prstClr val="black">
                <a:alpha val="40000"/>
              </a:prstClr>
            </a:outerShdw>
          </a:effectLst>
        </p:spPr>
      </p:pic>
      <p:pic>
        <p:nvPicPr>
          <p:cNvPr id="3" name="Picture 2">
            <a:extLst>
              <a:ext uri="{FF2B5EF4-FFF2-40B4-BE49-F238E27FC236}">
                <a16:creationId xmlns:a16="http://schemas.microsoft.com/office/drawing/2014/main" id="{0ECAC64F-5F2B-674F-49DD-192FEA85D2F8}"/>
              </a:ext>
            </a:extLst>
          </p:cNvPr>
          <p:cNvPicPr>
            <a:picLocks noChangeAspect="1"/>
          </p:cNvPicPr>
          <p:nvPr/>
        </p:nvPicPr>
        <p:blipFill>
          <a:blip r:embed="rId8"/>
          <a:stretch>
            <a:fillRect/>
          </a:stretch>
        </p:blipFill>
        <p:spPr>
          <a:xfrm>
            <a:off x="325568" y="1189621"/>
            <a:ext cx="11794541" cy="140117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62928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1D935FE-0AA1-5C8F-1F32-6A538A73BEF0}"/>
              </a:ext>
            </a:extLst>
          </p:cNvPr>
          <p:cNvSpPr/>
          <p:nvPr/>
        </p:nvSpPr>
        <p:spPr>
          <a:xfrm>
            <a:off x="418532" y="1019910"/>
            <a:ext cx="11338092"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2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Dạo ấy, chúng tôi ngày nào cũng đến nhà bà Trưởng. Trước đây, bà là trưởng bè quan họ nữ nổi tiếng, nên lâu dần người ta gọi bà là bà Trưởng. Đường vào nhà bà cong như cổ ngỗng, hai bên trồng hoa tầm xuân. Trước nhà có hồ rộng thả sen, có vườn trồng táo. Táo cổ thụ um tùm rợp bóng, táo chín vỡ thơm nức trên những phiến đá xanh xếp như bộ xa lông đồ sộ ngoài trời. Trong khung cảnh thơ mộng ấy, chúng tôi được nghe các cô gái tập hát quan họ dưới sự chỉ dẫn của bà Trưởng.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2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Tôi vẫn nhớ những buổi tập hát trong vườn táo mùa xuân. Trời se se, nắng ấm xuyên qua tàng cây rơi lổ đổ xuống thảm lá khô. Các liền chị chít khăn đen, má đỏ hồng, ngồi trên những phiến đá xanh, tập điệu </a:t>
            </a:r>
            <a:r>
              <a:rPr kumimoji="0" lang="vi-VN" sz="2000" b="0" i="1"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Ngỏ lời</a:t>
            </a:r>
            <a:r>
              <a:rPr kumimoji="0" lang="vi-VN" sz="2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Điệu </a:t>
            </a:r>
            <a:r>
              <a:rPr kumimoji="0" lang="vi-VN" sz="2000" b="0" i="1"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Ngỏ lời</a:t>
            </a:r>
            <a:r>
              <a:rPr kumimoji="0" lang="vi-VN" sz="2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phải hát với giọng thẹn thùng, e ấp, tiếng hát phải như nước suối thượng nguồn, róc rách, từ từ, nhưng trong vắt, tinh khôi và hứa hẹn một dòng cuồn cuộn.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2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Sang hè, đêm trắng, gió lùa từ hồ sen trước nhà thổi lên mát rượi. Các chị lại tập điệu </a:t>
            </a:r>
            <a:r>
              <a:rPr kumimoji="0" lang="vi-VN" sz="2000" b="0" i="1"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Thương nhau</a:t>
            </a:r>
            <a:r>
              <a:rPr kumimoji="0" lang="vi-VN" sz="2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Điệu </a:t>
            </a:r>
            <a:r>
              <a:rPr kumimoji="0" lang="vi-VN" sz="2000" b="0" i="1"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Thương nhau</a:t>
            </a:r>
            <a:r>
              <a:rPr kumimoji="0" lang="vi-VN" sz="2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phải hát nồng cháy, thiết tha. Bà Trưởng dạy các chị từ cách lấy hơi, nhả chữ tròn vành rõ tiếng, đến cách ngân rung luyến láy âm thanh. Sau hè đến thu là lúc các chị tập được nhiều điệu nhất. Điệu cuối cùng là </a:t>
            </a:r>
            <a:r>
              <a:rPr kumimoji="0" lang="vi-VN" sz="2000" b="0" i="1"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Giã bạn</a:t>
            </a:r>
            <a:r>
              <a:rPr kumimoji="0" lang="vi-VN" sz="2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Đây là điệu kết thúc hội hát, để mọi người ai về quê ấy. Điệu </a:t>
            </a:r>
            <a:r>
              <a:rPr kumimoji="0" lang="vi-VN" sz="2000" b="0" i="1"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Giã bạn</a:t>
            </a:r>
            <a:r>
              <a:rPr kumimoji="0" lang="vi-VN" sz="2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được các chị hát với giọng lưu luyến, dùng dằng, đau đầu, nghe buồn biết chừng nào!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2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a:t>
            </a:r>
            <a:r>
              <a:rPr kumimoji="0" lang="en-US" sz="2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ừ</a:t>
            </a:r>
            <a:r>
              <a:rPr kumimoji="0" lang="vi-VN" sz="2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nhà bà Trưởng ra về, tâm trí tôi vẫn cứ ngân nga điệp khúc da diết “Quan họ nghỉ, chúng em ra về...” của điệu </a:t>
            </a:r>
            <a:r>
              <a:rPr kumimoji="0" lang="vi-VN" sz="2000" b="0" i="1"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Giã bạn</a:t>
            </a:r>
            <a:r>
              <a:rPr kumimoji="0" lang="vi-VN" sz="2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Tôi vẫn mong ngóng đến ngày, điệp khúc đó sẽ được ngân lên bằng giọng hát của chính tôi, chứ không chỉ vang lên trong tâm trí như khi ấy.</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t>
            </a:r>
            <a:r>
              <a:rPr kumimoji="0" lang="vi-VN" sz="2000" b="0" i="1"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Theo</a:t>
            </a:r>
            <a:r>
              <a:rPr kumimoji="0" lang="vi-VN" sz="2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Nguyễn Phan Hách)</a:t>
            </a:r>
          </a:p>
        </p:txBody>
      </p:sp>
      <p:pic>
        <p:nvPicPr>
          <p:cNvPr id="2" name="Picture 1">
            <a:extLst>
              <a:ext uri="{FF2B5EF4-FFF2-40B4-BE49-F238E27FC236}">
                <a16:creationId xmlns:a16="http://schemas.microsoft.com/office/drawing/2014/main" id="{69843733-CD75-2226-14A1-CE02D0E59C0B}"/>
              </a:ext>
            </a:extLst>
          </p:cNvPr>
          <p:cNvPicPr>
            <a:picLocks noChangeAspect="1"/>
          </p:cNvPicPr>
          <p:nvPr/>
        </p:nvPicPr>
        <p:blipFill>
          <a:blip r:embed="rId2"/>
          <a:stretch>
            <a:fillRect/>
          </a:stretch>
        </p:blipFill>
        <p:spPr>
          <a:xfrm>
            <a:off x="4059762" y="179785"/>
            <a:ext cx="4011516" cy="1072989"/>
          </a:xfrm>
          <a:prstGeom prst="rect">
            <a:avLst/>
          </a:prstGeom>
        </p:spPr>
      </p:pic>
    </p:spTree>
    <p:extLst>
      <p:ext uri="{BB962C8B-B14F-4D97-AF65-F5344CB8AC3E}">
        <p14:creationId xmlns:p14="http://schemas.microsoft.com/office/powerpoint/2010/main" val="9356474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9">
            <a:extLst>
              <a:ext uri="{FF2B5EF4-FFF2-40B4-BE49-F238E27FC236}">
                <a16:creationId xmlns:a16="http://schemas.microsoft.com/office/drawing/2014/main" id="{6D82139A-65B5-54AF-53DC-1A56C52C2A20}"/>
              </a:ext>
            </a:extLst>
          </p:cNvPr>
          <p:cNvGrpSpPr/>
          <p:nvPr/>
        </p:nvGrpSpPr>
        <p:grpSpPr>
          <a:xfrm>
            <a:off x="660400" y="774699"/>
            <a:ext cx="8558644" cy="5473701"/>
            <a:chOff x="692006" y="116442"/>
            <a:chExt cx="11176173" cy="2919244"/>
          </a:xfrm>
        </p:grpSpPr>
        <p:sp>
          <p:nvSpPr>
            <p:cNvPr id="3" name="矩形 16">
              <a:extLst>
                <a:ext uri="{FF2B5EF4-FFF2-40B4-BE49-F238E27FC236}">
                  <a16:creationId xmlns:a16="http://schemas.microsoft.com/office/drawing/2014/main" id="{920FC4D5-681B-053F-83D6-AE6C517FA12F}"/>
                </a:ext>
              </a:extLst>
            </p:cNvPr>
            <p:cNvSpPr/>
            <p:nvPr/>
          </p:nvSpPr>
          <p:spPr>
            <a:xfrm>
              <a:off x="692006" y="116442"/>
              <a:ext cx="11176173" cy="2919244"/>
            </a:xfrm>
            <a:custGeom>
              <a:avLst/>
              <a:gdLst>
                <a:gd name="connsiteX0" fmla="*/ 0 w 10552144"/>
                <a:gd name="connsiteY0" fmla="*/ 0 h 2375014"/>
                <a:gd name="connsiteX1" fmla="*/ 10552144 w 10552144"/>
                <a:gd name="connsiteY1" fmla="*/ 0 h 2375014"/>
                <a:gd name="connsiteX2" fmla="*/ 10552144 w 10552144"/>
                <a:gd name="connsiteY2" fmla="*/ 2375014 h 2375014"/>
                <a:gd name="connsiteX3" fmla="*/ 0 w 10552144"/>
                <a:gd name="connsiteY3" fmla="*/ 2375014 h 2375014"/>
                <a:gd name="connsiteX4" fmla="*/ 0 w 10552144"/>
                <a:gd name="connsiteY4" fmla="*/ 0 h 2375014"/>
                <a:gd name="connsiteX0" fmla="*/ 0 w 10554602"/>
                <a:gd name="connsiteY0" fmla="*/ 161269 h 2536283"/>
                <a:gd name="connsiteX1" fmla="*/ 10552144 w 10554602"/>
                <a:gd name="connsiteY1" fmla="*/ 161269 h 2536283"/>
                <a:gd name="connsiteX2" fmla="*/ 10552144 w 10554602"/>
                <a:gd name="connsiteY2" fmla="*/ 2536283 h 2536283"/>
                <a:gd name="connsiteX3" fmla="*/ 0 w 10554602"/>
                <a:gd name="connsiteY3" fmla="*/ 2536283 h 2536283"/>
                <a:gd name="connsiteX4" fmla="*/ 0 w 10554602"/>
                <a:gd name="connsiteY4" fmla="*/ 161269 h 2536283"/>
                <a:gd name="connsiteX0" fmla="*/ 0 w 10694061"/>
                <a:gd name="connsiteY0" fmla="*/ 161269 h 2536283"/>
                <a:gd name="connsiteX1" fmla="*/ 10552144 w 10694061"/>
                <a:gd name="connsiteY1" fmla="*/ 161269 h 2536283"/>
                <a:gd name="connsiteX2" fmla="*/ 10552144 w 10694061"/>
                <a:gd name="connsiteY2" fmla="*/ 2536283 h 2536283"/>
                <a:gd name="connsiteX3" fmla="*/ 0 w 10694061"/>
                <a:gd name="connsiteY3" fmla="*/ 2536283 h 2536283"/>
                <a:gd name="connsiteX4" fmla="*/ 0 w 10694061"/>
                <a:gd name="connsiteY4" fmla="*/ 161269 h 2536283"/>
                <a:gd name="connsiteX0" fmla="*/ 0 w 10694061"/>
                <a:gd name="connsiteY0" fmla="*/ 438720 h 2813734"/>
                <a:gd name="connsiteX1" fmla="*/ 10552144 w 10694061"/>
                <a:gd name="connsiteY1" fmla="*/ 438720 h 2813734"/>
                <a:gd name="connsiteX2" fmla="*/ 10552144 w 10694061"/>
                <a:gd name="connsiteY2" fmla="*/ 2813734 h 2813734"/>
                <a:gd name="connsiteX3" fmla="*/ 0 w 10694061"/>
                <a:gd name="connsiteY3" fmla="*/ 2813734 h 2813734"/>
                <a:gd name="connsiteX4" fmla="*/ 0 w 10694061"/>
                <a:gd name="connsiteY4" fmla="*/ 438720 h 2813734"/>
                <a:gd name="connsiteX0" fmla="*/ 0 w 10727132"/>
                <a:gd name="connsiteY0" fmla="*/ 334696 h 2709710"/>
                <a:gd name="connsiteX1" fmla="*/ 10595686 w 10727132"/>
                <a:gd name="connsiteY1" fmla="*/ 523382 h 2709710"/>
                <a:gd name="connsiteX2" fmla="*/ 10552144 w 10727132"/>
                <a:gd name="connsiteY2" fmla="*/ 2709710 h 2709710"/>
                <a:gd name="connsiteX3" fmla="*/ 0 w 10727132"/>
                <a:gd name="connsiteY3" fmla="*/ 2709710 h 2709710"/>
                <a:gd name="connsiteX4" fmla="*/ 0 w 10727132"/>
                <a:gd name="connsiteY4" fmla="*/ 334696 h 2709710"/>
                <a:gd name="connsiteX0" fmla="*/ 1319018 w 12046150"/>
                <a:gd name="connsiteY0" fmla="*/ 334696 h 2709710"/>
                <a:gd name="connsiteX1" fmla="*/ 11914704 w 12046150"/>
                <a:gd name="connsiteY1" fmla="*/ 523382 h 2709710"/>
                <a:gd name="connsiteX2" fmla="*/ 11871162 w 12046150"/>
                <a:gd name="connsiteY2" fmla="*/ 2709710 h 2709710"/>
                <a:gd name="connsiteX3" fmla="*/ 1319018 w 12046150"/>
                <a:gd name="connsiteY3" fmla="*/ 2709710 h 2709710"/>
                <a:gd name="connsiteX4" fmla="*/ 1319018 w 12046150"/>
                <a:gd name="connsiteY4" fmla="*/ 334696 h 2709710"/>
                <a:gd name="connsiteX0" fmla="*/ 805284 w 11532416"/>
                <a:gd name="connsiteY0" fmla="*/ 281540 h 2656554"/>
                <a:gd name="connsiteX1" fmla="*/ 11400970 w 11532416"/>
                <a:gd name="connsiteY1" fmla="*/ 470226 h 2656554"/>
                <a:gd name="connsiteX2" fmla="*/ 11357428 w 11532416"/>
                <a:gd name="connsiteY2" fmla="*/ 2656554 h 2656554"/>
                <a:gd name="connsiteX3" fmla="*/ 805284 w 11532416"/>
                <a:gd name="connsiteY3" fmla="*/ 2656554 h 2656554"/>
                <a:gd name="connsiteX4" fmla="*/ 805284 w 11532416"/>
                <a:gd name="connsiteY4" fmla="*/ 281540 h 2656554"/>
                <a:gd name="connsiteX0" fmla="*/ 405887 w 11133019"/>
                <a:gd name="connsiteY0" fmla="*/ 281540 h 2656554"/>
                <a:gd name="connsiteX1" fmla="*/ 11001573 w 11133019"/>
                <a:gd name="connsiteY1" fmla="*/ 470226 h 2656554"/>
                <a:gd name="connsiteX2" fmla="*/ 10958031 w 11133019"/>
                <a:gd name="connsiteY2" fmla="*/ 2656554 h 2656554"/>
                <a:gd name="connsiteX3" fmla="*/ 405887 w 11133019"/>
                <a:gd name="connsiteY3" fmla="*/ 2656554 h 2656554"/>
                <a:gd name="connsiteX4" fmla="*/ 405887 w 11133019"/>
                <a:gd name="connsiteY4" fmla="*/ 281540 h 2656554"/>
                <a:gd name="connsiteX0" fmla="*/ 2033007 w 12760139"/>
                <a:gd name="connsiteY0" fmla="*/ 281540 h 2656554"/>
                <a:gd name="connsiteX1" fmla="*/ 12628693 w 12760139"/>
                <a:gd name="connsiteY1" fmla="*/ 470226 h 2656554"/>
                <a:gd name="connsiteX2" fmla="*/ 12585151 w 12760139"/>
                <a:gd name="connsiteY2" fmla="*/ 2656554 h 2656554"/>
                <a:gd name="connsiteX3" fmla="*/ 2033007 w 12760139"/>
                <a:gd name="connsiteY3" fmla="*/ 2656554 h 2656554"/>
                <a:gd name="connsiteX4" fmla="*/ 2033007 w 12760139"/>
                <a:gd name="connsiteY4" fmla="*/ 281540 h 2656554"/>
                <a:gd name="connsiteX0" fmla="*/ 2033007 w 14234123"/>
                <a:gd name="connsiteY0" fmla="*/ 281540 h 2656554"/>
                <a:gd name="connsiteX1" fmla="*/ 12628693 w 14234123"/>
                <a:gd name="connsiteY1" fmla="*/ 470226 h 2656554"/>
                <a:gd name="connsiteX2" fmla="*/ 12585151 w 14234123"/>
                <a:gd name="connsiteY2" fmla="*/ 2656554 h 2656554"/>
                <a:gd name="connsiteX3" fmla="*/ 2033007 w 14234123"/>
                <a:gd name="connsiteY3" fmla="*/ 2656554 h 2656554"/>
                <a:gd name="connsiteX4" fmla="*/ 2033007 w 14234123"/>
                <a:gd name="connsiteY4" fmla="*/ 281540 h 2656554"/>
                <a:gd name="connsiteX0" fmla="*/ 2033007 w 12979287"/>
                <a:gd name="connsiteY0" fmla="*/ 281540 h 2998446"/>
                <a:gd name="connsiteX1" fmla="*/ 12628693 w 12979287"/>
                <a:gd name="connsiteY1" fmla="*/ 470226 h 2998446"/>
                <a:gd name="connsiteX2" fmla="*/ 12585151 w 12979287"/>
                <a:gd name="connsiteY2" fmla="*/ 2656554 h 2998446"/>
                <a:gd name="connsiteX3" fmla="*/ 2033007 w 12979287"/>
                <a:gd name="connsiteY3" fmla="*/ 2656554 h 2998446"/>
                <a:gd name="connsiteX4" fmla="*/ 2033007 w 12979287"/>
                <a:gd name="connsiteY4" fmla="*/ 281540 h 2998446"/>
                <a:gd name="connsiteX0" fmla="*/ 2033007 w 13028809"/>
                <a:gd name="connsiteY0" fmla="*/ 152857 h 2869763"/>
                <a:gd name="connsiteX1" fmla="*/ 12628693 w 13028809"/>
                <a:gd name="connsiteY1" fmla="*/ 341543 h 2869763"/>
                <a:gd name="connsiteX2" fmla="*/ 12585151 w 13028809"/>
                <a:gd name="connsiteY2" fmla="*/ 2527871 h 2869763"/>
                <a:gd name="connsiteX3" fmla="*/ 2033007 w 13028809"/>
                <a:gd name="connsiteY3" fmla="*/ 2527871 h 2869763"/>
                <a:gd name="connsiteX4" fmla="*/ 2033007 w 13028809"/>
                <a:gd name="connsiteY4" fmla="*/ 152857 h 2869763"/>
                <a:gd name="connsiteX0" fmla="*/ 1604954 w 12600756"/>
                <a:gd name="connsiteY0" fmla="*/ 368251 h 3085157"/>
                <a:gd name="connsiteX1" fmla="*/ 12200640 w 12600756"/>
                <a:gd name="connsiteY1" fmla="*/ 556937 h 3085157"/>
                <a:gd name="connsiteX2" fmla="*/ 12157098 w 12600756"/>
                <a:gd name="connsiteY2" fmla="*/ 2743265 h 3085157"/>
                <a:gd name="connsiteX3" fmla="*/ 1604954 w 12600756"/>
                <a:gd name="connsiteY3" fmla="*/ 2743265 h 3085157"/>
                <a:gd name="connsiteX4" fmla="*/ 1604954 w 12600756"/>
                <a:gd name="connsiteY4" fmla="*/ 368251 h 3085157"/>
                <a:gd name="connsiteX0" fmla="*/ 206217 w 11202019"/>
                <a:gd name="connsiteY0" fmla="*/ 368251 h 3176312"/>
                <a:gd name="connsiteX1" fmla="*/ 10801903 w 11202019"/>
                <a:gd name="connsiteY1" fmla="*/ 556937 h 3176312"/>
                <a:gd name="connsiteX2" fmla="*/ 10758361 w 11202019"/>
                <a:gd name="connsiteY2" fmla="*/ 2743265 h 3176312"/>
                <a:gd name="connsiteX3" fmla="*/ 206217 w 11202019"/>
                <a:gd name="connsiteY3" fmla="*/ 2743265 h 3176312"/>
                <a:gd name="connsiteX4" fmla="*/ 206217 w 11202019"/>
                <a:gd name="connsiteY4" fmla="*/ 368251 h 3176312"/>
                <a:gd name="connsiteX0" fmla="*/ 206217 w 11162019"/>
                <a:gd name="connsiteY0" fmla="*/ 423578 h 3231639"/>
                <a:gd name="connsiteX1" fmla="*/ 10801903 w 11162019"/>
                <a:gd name="connsiteY1" fmla="*/ 612264 h 3231639"/>
                <a:gd name="connsiteX2" fmla="*/ 10758361 w 11162019"/>
                <a:gd name="connsiteY2" fmla="*/ 2798592 h 3231639"/>
                <a:gd name="connsiteX3" fmla="*/ 206217 w 11162019"/>
                <a:gd name="connsiteY3" fmla="*/ 2798592 h 3231639"/>
                <a:gd name="connsiteX4" fmla="*/ 206217 w 11162019"/>
                <a:gd name="connsiteY4" fmla="*/ 423578 h 3231639"/>
                <a:gd name="connsiteX0" fmla="*/ 311930 w 11267732"/>
                <a:gd name="connsiteY0" fmla="*/ 282974 h 3091035"/>
                <a:gd name="connsiteX1" fmla="*/ 10907616 w 11267732"/>
                <a:gd name="connsiteY1" fmla="*/ 471660 h 3091035"/>
                <a:gd name="connsiteX2" fmla="*/ 10864074 w 11267732"/>
                <a:gd name="connsiteY2" fmla="*/ 2657988 h 3091035"/>
                <a:gd name="connsiteX3" fmla="*/ 311930 w 11267732"/>
                <a:gd name="connsiteY3" fmla="*/ 2657988 h 3091035"/>
                <a:gd name="connsiteX4" fmla="*/ 311930 w 11267732"/>
                <a:gd name="connsiteY4" fmla="*/ 282974 h 3091035"/>
                <a:gd name="connsiteX0" fmla="*/ 311930 w 11134849"/>
                <a:gd name="connsiteY0" fmla="*/ 282974 h 2935813"/>
                <a:gd name="connsiteX1" fmla="*/ 10907616 w 11134849"/>
                <a:gd name="connsiteY1" fmla="*/ 471660 h 2935813"/>
                <a:gd name="connsiteX2" fmla="*/ 10864074 w 11134849"/>
                <a:gd name="connsiteY2" fmla="*/ 2657988 h 2935813"/>
                <a:gd name="connsiteX3" fmla="*/ 311930 w 11134849"/>
                <a:gd name="connsiteY3" fmla="*/ 2657988 h 2935813"/>
                <a:gd name="connsiteX4" fmla="*/ 311930 w 11134849"/>
                <a:gd name="connsiteY4" fmla="*/ 282974 h 2935813"/>
                <a:gd name="connsiteX0" fmla="*/ 311930 w 11139774"/>
                <a:gd name="connsiteY0" fmla="*/ 282974 h 2970140"/>
                <a:gd name="connsiteX1" fmla="*/ 10907616 w 11139774"/>
                <a:gd name="connsiteY1" fmla="*/ 471660 h 2970140"/>
                <a:gd name="connsiteX2" fmla="*/ 10864074 w 11139774"/>
                <a:gd name="connsiteY2" fmla="*/ 2657988 h 2970140"/>
                <a:gd name="connsiteX3" fmla="*/ 311930 w 11139774"/>
                <a:gd name="connsiteY3" fmla="*/ 2657988 h 2970140"/>
                <a:gd name="connsiteX4" fmla="*/ 311930 w 11139774"/>
                <a:gd name="connsiteY4" fmla="*/ 282974 h 2970140"/>
                <a:gd name="connsiteX0" fmla="*/ 311930 w 11176173"/>
                <a:gd name="connsiteY0" fmla="*/ 282974 h 2919244"/>
                <a:gd name="connsiteX1" fmla="*/ 10907616 w 11176173"/>
                <a:gd name="connsiteY1" fmla="*/ 471660 h 2919244"/>
                <a:gd name="connsiteX2" fmla="*/ 10864074 w 11176173"/>
                <a:gd name="connsiteY2" fmla="*/ 2657988 h 2919244"/>
                <a:gd name="connsiteX3" fmla="*/ 311930 w 11176173"/>
                <a:gd name="connsiteY3" fmla="*/ 2657988 h 2919244"/>
                <a:gd name="connsiteX4" fmla="*/ 311930 w 11176173"/>
                <a:gd name="connsiteY4" fmla="*/ 282974 h 2919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76173" h="2919244">
                  <a:moveTo>
                    <a:pt x="311930" y="282974"/>
                  </a:moveTo>
                  <a:cubicBezTo>
                    <a:pt x="786106" y="-124957"/>
                    <a:pt x="10559273" y="-116811"/>
                    <a:pt x="10907616" y="471660"/>
                  </a:cubicBezTo>
                  <a:cubicBezTo>
                    <a:pt x="11255959" y="1060131"/>
                    <a:pt x="11289911" y="2309646"/>
                    <a:pt x="10864074" y="2657988"/>
                  </a:cubicBezTo>
                  <a:cubicBezTo>
                    <a:pt x="10438237" y="3006330"/>
                    <a:pt x="665197" y="3006331"/>
                    <a:pt x="311930" y="2657988"/>
                  </a:cubicBezTo>
                  <a:cubicBezTo>
                    <a:pt x="-41337" y="2309645"/>
                    <a:pt x="-162246" y="690905"/>
                    <a:pt x="311930" y="282974"/>
                  </a:cubicBezTo>
                  <a:close/>
                </a:path>
              </a:pathLst>
            </a:custGeom>
            <a:solidFill>
              <a:srgbClr val="F4AB3F"/>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000" b="0" i="0" u="none" strike="noStrike" kern="1200" cap="none" spc="0" normalizeH="0" baseline="0" noProof="0" dirty="0">
                <a:ln>
                  <a:noFill/>
                </a:ln>
                <a:solidFill>
                  <a:srgbClr val="FFFFFF"/>
                </a:solidFill>
                <a:effectLst/>
                <a:uLnTx/>
                <a:uFillTx/>
                <a:latin typeface="Arial" panose="020B0604020202020204" pitchFamily="34" charset="0"/>
                <a:ea typeface="字魂59号-创粗黑"/>
                <a:cs typeface="Arial" panose="020B0604020202020204" pitchFamily="34" charset="0"/>
              </a:endParaRPr>
            </a:p>
          </p:txBody>
        </p:sp>
        <p:sp>
          <p:nvSpPr>
            <p:cNvPr id="4" name="矩形 16">
              <a:extLst>
                <a:ext uri="{FF2B5EF4-FFF2-40B4-BE49-F238E27FC236}">
                  <a16:creationId xmlns:a16="http://schemas.microsoft.com/office/drawing/2014/main" id="{54EC89AB-01FE-5D07-2EA1-EDD2906B3E23}"/>
                </a:ext>
              </a:extLst>
            </p:cNvPr>
            <p:cNvSpPr/>
            <p:nvPr/>
          </p:nvSpPr>
          <p:spPr>
            <a:xfrm>
              <a:off x="790642" y="256970"/>
              <a:ext cx="11077537" cy="2778716"/>
            </a:xfrm>
            <a:custGeom>
              <a:avLst/>
              <a:gdLst>
                <a:gd name="connsiteX0" fmla="*/ 0 w 10552144"/>
                <a:gd name="connsiteY0" fmla="*/ 0 h 2375014"/>
                <a:gd name="connsiteX1" fmla="*/ 10552144 w 10552144"/>
                <a:gd name="connsiteY1" fmla="*/ 0 h 2375014"/>
                <a:gd name="connsiteX2" fmla="*/ 10552144 w 10552144"/>
                <a:gd name="connsiteY2" fmla="*/ 2375014 h 2375014"/>
                <a:gd name="connsiteX3" fmla="*/ 0 w 10552144"/>
                <a:gd name="connsiteY3" fmla="*/ 2375014 h 2375014"/>
                <a:gd name="connsiteX4" fmla="*/ 0 w 10552144"/>
                <a:gd name="connsiteY4" fmla="*/ 0 h 2375014"/>
                <a:gd name="connsiteX0" fmla="*/ 0 w 10554602"/>
                <a:gd name="connsiteY0" fmla="*/ 161269 h 2536283"/>
                <a:gd name="connsiteX1" fmla="*/ 10552144 w 10554602"/>
                <a:gd name="connsiteY1" fmla="*/ 161269 h 2536283"/>
                <a:gd name="connsiteX2" fmla="*/ 10552144 w 10554602"/>
                <a:gd name="connsiteY2" fmla="*/ 2536283 h 2536283"/>
                <a:gd name="connsiteX3" fmla="*/ 0 w 10554602"/>
                <a:gd name="connsiteY3" fmla="*/ 2536283 h 2536283"/>
                <a:gd name="connsiteX4" fmla="*/ 0 w 10554602"/>
                <a:gd name="connsiteY4" fmla="*/ 161269 h 2536283"/>
                <a:gd name="connsiteX0" fmla="*/ 0 w 10694061"/>
                <a:gd name="connsiteY0" fmla="*/ 161269 h 2536283"/>
                <a:gd name="connsiteX1" fmla="*/ 10552144 w 10694061"/>
                <a:gd name="connsiteY1" fmla="*/ 161269 h 2536283"/>
                <a:gd name="connsiteX2" fmla="*/ 10552144 w 10694061"/>
                <a:gd name="connsiteY2" fmla="*/ 2536283 h 2536283"/>
                <a:gd name="connsiteX3" fmla="*/ 0 w 10694061"/>
                <a:gd name="connsiteY3" fmla="*/ 2536283 h 2536283"/>
                <a:gd name="connsiteX4" fmla="*/ 0 w 10694061"/>
                <a:gd name="connsiteY4" fmla="*/ 161269 h 2536283"/>
                <a:gd name="connsiteX0" fmla="*/ 0 w 10694061"/>
                <a:gd name="connsiteY0" fmla="*/ 438720 h 2813734"/>
                <a:gd name="connsiteX1" fmla="*/ 10552144 w 10694061"/>
                <a:gd name="connsiteY1" fmla="*/ 438720 h 2813734"/>
                <a:gd name="connsiteX2" fmla="*/ 10552144 w 10694061"/>
                <a:gd name="connsiteY2" fmla="*/ 2813734 h 2813734"/>
                <a:gd name="connsiteX3" fmla="*/ 0 w 10694061"/>
                <a:gd name="connsiteY3" fmla="*/ 2813734 h 2813734"/>
                <a:gd name="connsiteX4" fmla="*/ 0 w 10694061"/>
                <a:gd name="connsiteY4" fmla="*/ 438720 h 2813734"/>
                <a:gd name="connsiteX0" fmla="*/ 0 w 10727132"/>
                <a:gd name="connsiteY0" fmla="*/ 334696 h 2709710"/>
                <a:gd name="connsiteX1" fmla="*/ 10595686 w 10727132"/>
                <a:gd name="connsiteY1" fmla="*/ 523382 h 2709710"/>
                <a:gd name="connsiteX2" fmla="*/ 10552144 w 10727132"/>
                <a:gd name="connsiteY2" fmla="*/ 2709710 h 2709710"/>
                <a:gd name="connsiteX3" fmla="*/ 0 w 10727132"/>
                <a:gd name="connsiteY3" fmla="*/ 2709710 h 2709710"/>
                <a:gd name="connsiteX4" fmla="*/ 0 w 10727132"/>
                <a:gd name="connsiteY4" fmla="*/ 334696 h 2709710"/>
                <a:gd name="connsiteX0" fmla="*/ 1319018 w 12046150"/>
                <a:gd name="connsiteY0" fmla="*/ 334696 h 2709710"/>
                <a:gd name="connsiteX1" fmla="*/ 11914704 w 12046150"/>
                <a:gd name="connsiteY1" fmla="*/ 523382 h 2709710"/>
                <a:gd name="connsiteX2" fmla="*/ 11871162 w 12046150"/>
                <a:gd name="connsiteY2" fmla="*/ 2709710 h 2709710"/>
                <a:gd name="connsiteX3" fmla="*/ 1319018 w 12046150"/>
                <a:gd name="connsiteY3" fmla="*/ 2709710 h 2709710"/>
                <a:gd name="connsiteX4" fmla="*/ 1319018 w 12046150"/>
                <a:gd name="connsiteY4" fmla="*/ 334696 h 2709710"/>
                <a:gd name="connsiteX0" fmla="*/ 805284 w 11532416"/>
                <a:gd name="connsiteY0" fmla="*/ 281540 h 2656554"/>
                <a:gd name="connsiteX1" fmla="*/ 11400970 w 11532416"/>
                <a:gd name="connsiteY1" fmla="*/ 470226 h 2656554"/>
                <a:gd name="connsiteX2" fmla="*/ 11357428 w 11532416"/>
                <a:gd name="connsiteY2" fmla="*/ 2656554 h 2656554"/>
                <a:gd name="connsiteX3" fmla="*/ 805284 w 11532416"/>
                <a:gd name="connsiteY3" fmla="*/ 2656554 h 2656554"/>
                <a:gd name="connsiteX4" fmla="*/ 805284 w 11532416"/>
                <a:gd name="connsiteY4" fmla="*/ 281540 h 2656554"/>
                <a:gd name="connsiteX0" fmla="*/ 405887 w 11133019"/>
                <a:gd name="connsiteY0" fmla="*/ 281540 h 2656554"/>
                <a:gd name="connsiteX1" fmla="*/ 11001573 w 11133019"/>
                <a:gd name="connsiteY1" fmla="*/ 470226 h 2656554"/>
                <a:gd name="connsiteX2" fmla="*/ 10958031 w 11133019"/>
                <a:gd name="connsiteY2" fmla="*/ 2656554 h 2656554"/>
                <a:gd name="connsiteX3" fmla="*/ 405887 w 11133019"/>
                <a:gd name="connsiteY3" fmla="*/ 2656554 h 2656554"/>
                <a:gd name="connsiteX4" fmla="*/ 405887 w 11133019"/>
                <a:gd name="connsiteY4" fmla="*/ 281540 h 2656554"/>
                <a:gd name="connsiteX0" fmla="*/ 2033007 w 12760139"/>
                <a:gd name="connsiteY0" fmla="*/ 281540 h 2656554"/>
                <a:gd name="connsiteX1" fmla="*/ 12628693 w 12760139"/>
                <a:gd name="connsiteY1" fmla="*/ 470226 h 2656554"/>
                <a:gd name="connsiteX2" fmla="*/ 12585151 w 12760139"/>
                <a:gd name="connsiteY2" fmla="*/ 2656554 h 2656554"/>
                <a:gd name="connsiteX3" fmla="*/ 2033007 w 12760139"/>
                <a:gd name="connsiteY3" fmla="*/ 2656554 h 2656554"/>
                <a:gd name="connsiteX4" fmla="*/ 2033007 w 12760139"/>
                <a:gd name="connsiteY4" fmla="*/ 281540 h 2656554"/>
                <a:gd name="connsiteX0" fmla="*/ 2033007 w 14234123"/>
                <a:gd name="connsiteY0" fmla="*/ 281540 h 2656554"/>
                <a:gd name="connsiteX1" fmla="*/ 12628693 w 14234123"/>
                <a:gd name="connsiteY1" fmla="*/ 470226 h 2656554"/>
                <a:gd name="connsiteX2" fmla="*/ 12585151 w 14234123"/>
                <a:gd name="connsiteY2" fmla="*/ 2656554 h 2656554"/>
                <a:gd name="connsiteX3" fmla="*/ 2033007 w 14234123"/>
                <a:gd name="connsiteY3" fmla="*/ 2656554 h 2656554"/>
                <a:gd name="connsiteX4" fmla="*/ 2033007 w 14234123"/>
                <a:gd name="connsiteY4" fmla="*/ 281540 h 2656554"/>
                <a:gd name="connsiteX0" fmla="*/ 2033007 w 12979287"/>
                <a:gd name="connsiteY0" fmla="*/ 281540 h 2998446"/>
                <a:gd name="connsiteX1" fmla="*/ 12628693 w 12979287"/>
                <a:gd name="connsiteY1" fmla="*/ 470226 h 2998446"/>
                <a:gd name="connsiteX2" fmla="*/ 12585151 w 12979287"/>
                <a:gd name="connsiteY2" fmla="*/ 2656554 h 2998446"/>
                <a:gd name="connsiteX3" fmla="*/ 2033007 w 12979287"/>
                <a:gd name="connsiteY3" fmla="*/ 2656554 h 2998446"/>
                <a:gd name="connsiteX4" fmla="*/ 2033007 w 12979287"/>
                <a:gd name="connsiteY4" fmla="*/ 281540 h 2998446"/>
                <a:gd name="connsiteX0" fmla="*/ 2033007 w 13028809"/>
                <a:gd name="connsiteY0" fmla="*/ 152857 h 2869763"/>
                <a:gd name="connsiteX1" fmla="*/ 12628693 w 13028809"/>
                <a:gd name="connsiteY1" fmla="*/ 341543 h 2869763"/>
                <a:gd name="connsiteX2" fmla="*/ 12585151 w 13028809"/>
                <a:gd name="connsiteY2" fmla="*/ 2527871 h 2869763"/>
                <a:gd name="connsiteX3" fmla="*/ 2033007 w 13028809"/>
                <a:gd name="connsiteY3" fmla="*/ 2527871 h 2869763"/>
                <a:gd name="connsiteX4" fmla="*/ 2033007 w 13028809"/>
                <a:gd name="connsiteY4" fmla="*/ 152857 h 2869763"/>
                <a:gd name="connsiteX0" fmla="*/ 1604954 w 12600756"/>
                <a:gd name="connsiteY0" fmla="*/ 368251 h 3085157"/>
                <a:gd name="connsiteX1" fmla="*/ 12200640 w 12600756"/>
                <a:gd name="connsiteY1" fmla="*/ 556937 h 3085157"/>
                <a:gd name="connsiteX2" fmla="*/ 12157098 w 12600756"/>
                <a:gd name="connsiteY2" fmla="*/ 2743265 h 3085157"/>
                <a:gd name="connsiteX3" fmla="*/ 1604954 w 12600756"/>
                <a:gd name="connsiteY3" fmla="*/ 2743265 h 3085157"/>
                <a:gd name="connsiteX4" fmla="*/ 1604954 w 12600756"/>
                <a:gd name="connsiteY4" fmla="*/ 368251 h 3085157"/>
                <a:gd name="connsiteX0" fmla="*/ 206217 w 11202019"/>
                <a:gd name="connsiteY0" fmla="*/ 368251 h 3176312"/>
                <a:gd name="connsiteX1" fmla="*/ 10801903 w 11202019"/>
                <a:gd name="connsiteY1" fmla="*/ 556937 h 3176312"/>
                <a:gd name="connsiteX2" fmla="*/ 10758361 w 11202019"/>
                <a:gd name="connsiteY2" fmla="*/ 2743265 h 3176312"/>
                <a:gd name="connsiteX3" fmla="*/ 206217 w 11202019"/>
                <a:gd name="connsiteY3" fmla="*/ 2743265 h 3176312"/>
                <a:gd name="connsiteX4" fmla="*/ 206217 w 11202019"/>
                <a:gd name="connsiteY4" fmla="*/ 368251 h 3176312"/>
                <a:gd name="connsiteX0" fmla="*/ 206217 w 11162019"/>
                <a:gd name="connsiteY0" fmla="*/ 423578 h 3231639"/>
                <a:gd name="connsiteX1" fmla="*/ 10801903 w 11162019"/>
                <a:gd name="connsiteY1" fmla="*/ 612264 h 3231639"/>
                <a:gd name="connsiteX2" fmla="*/ 10758361 w 11162019"/>
                <a:gd name="connsiteY2" fmla="*/ 2798592 h 3231639"/>
                <a:gd name="connsiteX3" fmla="*/ 206217 w 11162019"/>
                <a:gd name="connsiteY3" fmla="*/ 2798592 h 3231639"/>
                <a:gd name="connsiteX4" fmla="*/ 206217 w 11162019"/>
                <a:gd name="connsiteY4" fmla="*/ 423578 h 3231639"/>
                <a:gd name="connsiteX0" fmla="*/ 311930 w 11267732"/>
                <a:gd name="connsiteY0" fmla="*/ 282974 h 3091035"/>
                <a:gd name="connsiteX1" fmla="*/ 10907616 w 11267732"/>
                <a:gd name="connsiteY1" fmla="*/ 471660 h 3091035"/>
                <a:gd name="connsiteX2" fmla="*/ 10864074 w 11267732"/>
                <a:gd name="connsiteY2" fmla="*/ 2657988 h 3091035"/>
                <a:gd name="connsiteX3" fmla="*/ 311930 w 11267732"/>
                <a:gd name="connsiteY3" fmla="*/ 2657988 h 3091035"/>
                <a:gd name="connsiteX4" fmla="*/ 311930 w 11267732"/>
                <a:gd name="connsiteY4" fmla="*/ 282974 h 3091035"/>
                <a:gd name="connsiteX0" fmla="*/ 311930 w 11134849"/>
                <a:gd name="connsiteY0" fmla="*/ 282974 h 2935813"/>
                <a:gd name="connsiteX1" fmla="*/ 10907616 w 11134849"/>
                <a:gd name="connsiteY1" fmla="*/ 471660 h 2935813"/>
                <a:gd name="connsiteX2" fmla="*/ 10864074 w 11134849"/>
                <a:gd name="connsiteY2" fmla="*/ 2657988 h 2935813"/>
                <a:gd name="connsiteX3" fmla="*/ 311930 w 11134849"/>
                <a:gd name="connsiteY3" fmla="*/ 2657988 h 2935813"/>
                <a:gd name="connsiteX4" fmla="*/ 311930 w 11134849"/>
                <a:gd name="connsiteY4" fmla="*/ 282974 h 2935813"/>
                <a:gd name="connsiteX0" fmla="*/ 311930 w 11139774"/>
                <a:gd name="connsiteY0" fmla="*/ 282974 h 2970140"/>
                <a:gd name="connsiteX1" fmla="*/ 10907616 w 11139774"/>
                <a:gd name="connsiteY1" fmla="*/ 471660 h 2970140"/>
                <a:gd name="connsiteX2" fmla="*/ 10864074 w 11139774"/>
                <a:gd name="connsiteY2" fmla="*/ 2657988 h 2970140"/>
                <a:gd name="connsiteX3" fmla="*/ 311930 w 11139774"/>
                <a:gd name="connsiteY3" fmla="*/ 2657988 h 2970140"/>
                <a:gd name="connsiteX4" fmla="*/ 311930 w 11139774"/>
                <a:gd name="connsiteY4" fmla="*/ 282974 h 2970140"/>
                <a:gd name="connsiteX0" fmla="*/ 311930 w 11176173"/>
                <a:gd name="connsiteY0" fmla="*/ 282974 h 2919244"/>
                <a:gd name="connsiteX1" fmla="*/ 10907616 w 11176173"/>
                <a:gd name="connsiteY1" fmla="*/ 471660 h 2919244"/>
                <a:gd name="connsiteX2" fmla="*/ 10864074 w 11176173"/>
                <a:gd name="connsiteY2" fmla="*/ 2657988 h 2919244"/>
                <a:gd name="connsiteX3" fmla="*/ 311930 w 11176173"/>
                <a:gd name="connsiteY3" fmla="*/ 2657988 h 2919244"/>
                <a:gd name="connsiteX4" fmla="*/ 311930 w 11176173"/>
                <a:gd name="connsiteY4" fmla="*/ 282974 h 2919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76173" h="2919244">
                  <a:moveTo>
                    <a:pt x="311930" y="282974"/>
                  </a:moveTo>
                  <a:cubicBezTo>
                    <a:pt x="786106" y="-124957"/>
                    <a:pt x="10559273" y="-116811"/>
                    <a:pt x="10907616" y="471660"/>
                  </a:cubicBezTo>
                  <a:cubicBezTo>
                    <a:pt x="11255959" y="1060131"/>
                    <a:pt x="11289911" y="2309646"/>
                    <a:pt x="10864074" y="2657988"/>
                  </a:cubicBezTo>
                  <a:cubicBezTo>
                    <a:pt x="10438237" y="3006330"/>
                    <a:pt x="665197" y="3006331"/>
                    <a:pt x="311930" y="2657988"/>
                  </a:cubicBezTo>
                  <a:cubicBezTo>
                    <a:pt x="-41337" y="2309645"/>
                    <a:pt x="-162246" y="690905"/>
                    <a:pt x="311930" y="282974"/>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000" b="0" i="0" u="none" strike="noStrike" kern="1200" cap="none" spc="0" normalizeH="0" baseline="0" noProof="0" dirty="0">
                <a:ln>
                  <a:noFill/>
                </a:ln>
                <a:solidFill>
                  <a:srgbClr val="FFFFFF"/>
                </a:solidFill>
                <a:effectLst/>
                <a:uLnTx/>
                <a:uFillTx/>
                <a:latin typeface="Arial" panose="020B0604020202020204" pitchFamily="34" charset="0"/>
                <a:ea typeface="字魂59号-创粗黑"/>
                <a:cs typeface="Arial" panose="020B0604020202020204" pitchFamily="34" charset="0"/>
              </a:endParaRPr>
            </a:p>
          </p:txBody>
        </p:sp>
      </p:grpSp>
      <p:sp>
        <p:nvSpPr>
          <p:cNvPr id="5" name="Hộp Văn bản 1">
            <a:extLst>
              <a:ext uri="{FF2B5EF4-FFF2-40B4-BE49-F238E27FC236}">
                <a16:creationId xmlns:a16="http://schemas.microsoft.com/office/drawing/2014/main" id="{C43DC560-AE12-6973-ECD5-BF0146DF10B9}"/>
              </a:ext>
            </a:extLst>
          </p:cNvPr>
          <p:cNvSpPr txBox="1"/>
          <p:nvPr/>
        </p:nvSpPr>
        <p:spPr>
          <a:xfrm>
            <a:off x="831530" y="1383006"/>
            <a:ext cx="8140184"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a:ln w="38100">
                  <a:solidFill>
                    <a:prstClr val="black"/>
                  </a:solidFill>
                </a:ln>
                <a:solidFill>
                  <a:srgbClr val="FF6600"/>
                </a:solidFill>
                <a:effectLst/>
                <a:uLnTx/>
                <a:uFillTx/>
                <a:latin typeface="iCiel Pony" panose="02000000000000000000" pitchFamily="2" charset="0"/>
                <a:ea typeface="+mn-ea"/>
                <a:cs typeface="+mn-cs"/>
              </a:rPr>
              <a:t>HƯỚNG DẪN GIỌNG ĐỌC</a:t>
            </a:r>
            <a:endParaRPr kumimoji="0" lang="en-US" sz="5400" b="1" i="0" u="none" strike="noStrike" kern="1200" cap="none" spc="0" normalizeH="0" baseline="0" noProof="0" dirty="0">
              <a:ln w="38100">
                <a:solidFill>
                  <a:prstClr val="black"/>
                </a:solidFill>
              </a:ln>
              <a:solidFill>
                <a:srgbClr val="FF6600"/>
              </a:solidFill>
              <a:effectLst/>
              <a:uLnTx/>
              <a:uFillTx/>
              <a:latin typeface="iCiel Pony" panose="02000000000000000000" pitchFamily="2" charset="0"/>
              <a:ea typeface="+mn-ea"/>
              <a:cs typeface="+mn-cs"/>
            </a:endParaRPr>
          </a:p>
        </p:txBody>
      </p:sp>
      <p:pic>
        <p:nvPicPr>
          <p:cNvPr id="6" name="Picture 5">
            <a:extLst>
              <a:ext uri="{FF2B5EF4-FFF2-40B4-BE49-F238E27FC236}">
                <a16:creationId xmlns:a16="http://schemas.microsoft.com/office/drawing/2014/main" id="{6322B5AB-9152-4FD6-D144-A945386EB924}"/>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15158" b="88480" l="5093" r="48424">
                        <a14:foregroundMark x1="47575" y1="38359" x2="47575" y2="38359"/>
                        <a14:foregroundMark x1="48424" y1="42765" x2="48424" y2="42765"/>
                        <a14:foregroundMark x1="29345" y1="87470" x2="29345" y2="87470"/>
                        <a14:foregroundMark x1="24980" y1="88157" x2="24980" y2="88157"/>
                        <a14:foregroundMark x1="29264" y1="88480" x2="29264" y2="88480"/>
                        <a14:foregroundMark x1="24980" y1="88480" x2="24980" y2="88480"/>
                        <a14:backgroundMark x1="9095" y1="20089" x2="27607" y2="18391"/>
                        <a14:backgroundMark x1="10509" y1="24091" x2="13298" y2="23120"/>
                        <a14:backgroundMark x1="13379" y1="23040" x2="13541" y2="22959"/>
                        <a14:backgroundMark x1="30396" y1="20251" x2="31043" y2="20251"/>
                        <a14:backgroundMark x1="31043" y1="20251" x2="31043" y2="20251"/>
                        <a14:backgroundMark x1="8812" y1="28133" x2="5578" y2="34438"/>
                        <a14:backgroundMark x1="5578" y1="34438" x2="5578" y2="34923"/>
                        <a14:backgroundMark x1="26112" y1="21342" x2="6467" y2="23120"/>
                        <a14:backgroundMark x1="3961" y1="26677" x2="6306" y2="35530"/>
                        <a14:backgroundMark x1="11762" y1="23484" x2="12409" y2="24131"/>
                        <a14:backgroundMark x1="29628" y1="20574" x2="28133" y2="20938"/>
                        <a14:backgroundMark x1="32296" y1="20695" x2="28779" y2="21544"/>
                      </a14:backgroundRemoval>
                    </a14:imgEffect>
                  </a14:imgLayer>
                </a14:imgProps>
              </a:ext>
              <a:ext uri="{28A0092B-C50C-407E-A947-70E740481C1C}">
                <a14:useLocalDpi xmlns:a14="http://schemas.microsoft.com/office/drawing/2010/main" val="0"/>
              </a:ext>
            </a:extLst>
          </a:blip>
          <a:srcRect t="19398" r="48594" b="7173"/>
          <a:stretch/>
        </p:blipFill>
        <p:spPr>
          <a:xfrm flipH="1">
            <a:off x="8728114" y="1358899"/>
            <a:ext cx="4030683" cy="5757499"/>
          </a:xfrm>
          <a:prstGeom prst="rect">
            <a:avLst/>
          </a:prstGeom>
          <a:effectLst>
            <a:outerShdw blurRad="63500" sx="102000" sy="102000" algn="ctr" rotWithShape="0">
              <a:prstClr val="black">
                <a:alpha val="40000"/>
              </a:prstClr>
            </a:outerShdw>
          </a:effectLst>
        </p:spPr>
      </p:pic>
      <p:sp>
        <p:nvSpPr>
          <p:cNvPr id="7" name="Rectangle 6">
            <a:extLst>
              <a:ext uri="{FF2B5EF4-FFF2-40B4-BE49-F238E27FC236}">
                <a16:creationId xmlns:a16="http://schemas.microsoft.com/office/drawing/2014/main" id="{FC2AF938-8D78-C1B4-FAE7-8025901545C2}"/>
              </a:ext>
            </a:extLst>
          </p:cNvPr>
          <p:cNvSpPr/>
          <p:nvPr/>
        </p:nvSpPr>
        <p:spPr>
          <a:xfrm>
            <a:off x="979645" y="2482877"/>
            <a:ext cx="7920154" cy="2955681"/>
          </a:xfrm>
          <a:prstGeom prst="rect">
            <a:avLst/>
          </a:prstGeom>
        </p:spPr>
        <p:txBody>
          <a:bodyPr wrap="square">
            <a:spAutoFit/>
          </a:bodyPr>
          <a:lstStyle/>
          <a:p>
            <a:pPr marL="457200" lvl="0" indent="-457200" algn="just">
              <a:lnSpc>
                <a:spcPct val="150000"/>
              </a:lnSpc>
              <a:buFont typeface="Arial" panose="020B0604020202020204" pitchFamily="34" charset="0"/>
              <a:buChar char="•"/>
            </a:pPr>
            <a:r>
              <a:rPr lang="vi-VN" sz="3200" dirty="0">
                <a:ln>
                  <a:solidFill>
                    <a:sysClr val="windowText" lastClr="000000"/>
                  </a:solidFill>
                </a:ln>
                <a:solidFill>
                  <a:prstClr val="black"/>
                </a:solidFill>
                <a:latin typeface="Cambria" panose="02040503050406030204" pitchFamily="18" charset="0"/>
                <a:ea typeface="Cambria" panose="02040503050406030204" pitchFamily="18" charset="0"/>
              </a:rPr>
              <a:t>Đọc trôi chảy toàn bài, ngắt nghỉ câu đúng, chú ý câu dài.</a:t>
            </a:r>
            <a:endParaRPr lang="en-US" sz="3200" dirty="0">
              <a:ln>
                <a:solidFill>
                  <a:sysClr val="windowText" lastClr="000000"/>
                </a:solidFill>
              </a:ln>
              <a:solidFill>
                <a:prstClr val="black"/>
              </a:solidFill>
              <a:latin typeface="Cambria" panose="02040503050406030204" pitchFamily="18" charset="0"/>
              <a:ea typeface="Cambria" panose="02040503050406030204" pitchFamily="18" charset="0"/>
            </a:endParaRPr>
          </a:p>
          <a:p>
            <a:pPr marL="457200" lvl="0" indent="-457200" algn="just">
              <a:lnSpc>
                <a:spcPct val="150000"/>
              </a:lnSpc>
              <a:buFont typeface="Arial" panose="020B0604020202020204" pitchFamily="34" charset="0"/>
              <a:buChar char="•"/>
            </a:pPr>
            <a:r>
              <a:rPr lang="vi-VN" sz="3200" dirty="0">
                <a:ln>
                  <a:solidFill>
                    <a:sysClr val="windowText" lastClr="000000"/>
                  </a:solidFill>
                </a:ln>
                <a:solidFill>
                  <a:prstClr val="black"/>
                </a:solidFill>
                <a:latin typeface="Cambria" panose="02040503050406030204" pitchFamily="18" charset="0"/>
                <a:ea typeface="Cambria" panose="02040503050406030204" pitchFamily="18" charset="0"/>
              </a:rPr>
              <a:t>Đọc diễn cảm các từ ngữ thể hiện tâm trạng cảm xúc của nhân vật trong bài thơ.</a:t>
            </a:r>
            <a:endParaRPr kumimoji="0" lang="en-GB" sz="3200" b="0" i="0" u="none" strike="noStrike" kern="1200" cap="none" spc="0" normalizeH="0" baseline="0" noProof="0" dirty="0">
              <a:ln>
                <a:solidFill>
                  <a:sysClr val="windowText" lastClr="000000"/>
                </a:solidFill>
              </a:ln>
              <a:solidFill>
                <a:prstClr val="black"/>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017856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703FF96-FDA8-0939-EC25-5280938205A7}"/>
              </a:ext>
            </a:extLst>
          </p:cNvPr>
          <p:cNvPicPr>
            <a:picLocks noChangeAspect="1"/>
          </p:cNvPicPr>
          <p:nvPr/>
        </p:nvPicPr>
        <p:blipFill>
          <a:blip r:embed="rId2"/>
          <a:stretch>
            <a:fillRect/>
          </a:stretch>
        </p:blipFill>
        <p:spPr>
          <a:xfrm>
            <a:off x="2905530" y="2826247"/>
            <a:ext cx="6380939" cy="3287150"/>
          </a:xfrm>
          <a:prstGeom prst="rect">
            <a:avLst/>
          </a:prstGeom>
        </p:spPr>
      </p:pic>
      <p:pic>
        <p:nvPicPr>
          <p:cNvPr id="4" name="Picture 3">
            <a:extLst>
              <a:ext uri="{FF2B5EF4-FFF2-40B4-BE49-F238E27FC236}">
                <a16:creationId xmlns:a16="http://schemas.microsoft.com/office/drawing/2014/main" id="{F3D80A9D-8556-7747-FCF1-0E18CF2BED2C}"/>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5158" b="88480" l="5093" r="48424">
                        <a14:foregroundMark x1="47575" y1="38359" x2="47575" y2="38359"/>
                        <a14:foregroundMark x1="48424" y1="42765" x2="48424" y2="42765"/>
                        <a14:foregroundMark x1="29345" y1="87470" x2="29345" y2="87470"/>
                        <a14:foregroundMark x1="24980" y1="88157" x2="24980" y2="88157"/>
                        <a14:foregroundMark x1="29264" y1="88480" x2="29264" y2="88480"/>
                        <a14:foregroundMark x1="24980" y1="88480" x2="24980" y2="88480"/>
                        <a14:backgroundMark x1="9095" y1="20089" x2="27607" y2="18391"/>
                        <a14:backgroundMark x1="10509" y1="24091" x2="13298" y2="23120"/>
                        <a14:backgroundMark x1="13379" y1="23040" x2="13541" y2="22959"/>
                        <a14:backgroundMark x1="30396" y1="20251" x2="31043" y2="20251"/>
                        <a14:backgroundMark x1="31043" y1="20251" x2="31043" y2="20251"/>
                        <a14:backgroundMark x1="8812" y1="28133" x2="5578" y2="34438"/>
                        <a14:backgroundMark x1="5578" y1="34438" x2="5578" y2="34923"/>
                        <a14:backgroundMark x1="26112" y1="21342" x2="6467" y2="23120"/>
                        <a14:backgroundMark x1="3961" y1="26677" x2="6306" y2="35530"/>
                        <a14:backgroundMark x1="11762" y1="23484" x2="12409" y2="24131"/>
                        <a14:backgroundMark x1="29628" y1="20574" x2="28133" y2="20938"/>
                        <a14:backgroundMark x1="32296" y1="20695" x2="28779" y2="21544"/>
                      </a14:backgroundRemoval>
                    </a14:imgEffect>
                  </a14:imgLayer>
                </a14:imgProps>
              </a:ext>
              <a:ext uri="{28A0092B-C50C-407E-A947-70E740481C1C}">
                <a14:useLocalDpi xmlns:a14="http://schemas.microsoft.com/office/drawing/2010/main" val="0"/>
              </a:ext>
            </a:extLst>
          </a:blip>
          <a:srcRect t="19398" r="48594" b="7173"/>
          <a:stretch/>
        </p:blipFill>
        <p:spPr>
          <a:xfrm flipH="1">
            <a:off x="8728114" y="1358899"/>
            <a:ext cx="4030683" cy="5757499"/>
          </a:xfrm>
          <a:prstGeom prst="rect">
            <a:avLst/>
          </a:prstGeom>
          <a:effectLst>
            <a:outerShdw blurRad="63500" sx="102000" sy="102000" algn="ctr" rotWithShape="0">
              <a:prstClr val="black">
                <a:alpha val="40000"/>
              </a:prstClr>
            </a:outerShdw>
          </a:effectLst>
        </p:spPr>
      </p:pic>
      <p:pic>
        <p:nvPicPr>
          <p:cNvPr id="5" name="Picture 4">
            <a:extLst>
              <a:ext uri="{FF2B5EF4-FFF2-40B4-BE49-F238E27FC236}">
                <a16:creationId xmlns:a16="http://schemas.microsoft.com/office/drawing/2014/main" id="{0E4FF207-329F-F4C1-FA16-2B09B813F573}"/>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22595" b="88682" l="52749" r="93937">
                        <a14:foregroundMark x1="77728" y1="22595" x2="72797" y2="25667"/>
                        <a14:foregroundMark x1="81973" y1="35651" x2="70857" y2="38399"/>
                        <a14:foregroundMark x1="82458" y1="34600" x2="84074" y2="42118"/>
                        <a14:foregroundMark x1="83670" y1="33589" x2="82943" y2="38076"/>
                        <a14:foregroundMark x1="69887" y1="35974" x2="70210" y2="42118"/>
                        <a14:foregroundMark x1="70210" y1="42118" x2="70210" y2="42118"/>
                        <a14:foregroundMark x1="69402" y1="34681" x2="69321" y2="38723"/>
                        <a14:foregroundMark x1="57437" y1="47858" x2="57437" y2="47858"/>
                        <a14:foregroundMark x1="53112" y1="48262" x2="53112" y2="48262"/>
                        <a14:foregroundMark x1="56265" y1="47292" x2="56265" y2="47292"/>
                        <a14:foregroundMark x1="72474" y1="88682" x2="72474" y2="83994"/>
                        <a14:foregroundMark x1="63177" y1="58812" x2="63177" y2="58812"/>
                        <a14:foregroundMark x1="56063" y1="46888" x2="56063" y2="46888"/>
                        <a14:foregroundMark x1="82983" y1="88601" x2="82983" y2="88601"/>
                      </a14:backgroundRemoval>
                    </a14:imgEffect>
                  </a14:imgLayer>
                </a14:imgProps>
              </a:ext>
              <a:ext uri="{28A0092B-C50C-407E-A947-70E740481C1C}">
                <a14:useLocalDpi xmlns:a14="http://schemas.microsoft.com/office/drawing/2010/main" val="0"/>
              </a:ext>
            </a:extLst>
          </a:blip>
          <a:srcRect l="47677" t="17581" r="917" b="8990"/>
          <a:stretch/>
        </p:blipFill>
        <p:spPr>
          <a:xfrm flipH="1">
            <a:off x="-313120" y="1202321"/>
            <a:ext cx="4030683" cy="5757499"/>
          </a:xfrm>
          <a:prstGeom prst="rect">
            <a:avLst/>
          </a:prstGeom>
          <a:effectLst>
            <a:outerShdw blurRad="63500" sx="102000" sy="102000" algn="ctr" rotWithShape="0">
              <a:prstClr val="black">
                <a:alpha val="40000"/>
              </a:prstClr>
            </a:outerShdw>
          </a:effectLst>
        </p:spPr>
      </p:pic>
      <p:pic>
        <p:nvPicPr>
          <p:cNvPr id="2" name="Picture 1">
            <a:extLst>
              <a:ext uri="{FF2B5EF4-FFF2-40B4-BE49-F238E27FC236}">
                <a16:creationId xmlns:a16="http://schemas.microsoft.com/office/drawing/2014/main" id="{DE08F6BA-89D2-C865-2D9F-751107C196DF}"/>
              </a:ext>
            </a:extLst>
          </p:cNvPr>
          <p:cNvPicPr>
            <a:picLocks noChangeAspect="1"/>
          </p:cNvPicPr>
          <p:nvPr/>
        </p:nvPicPr>
        <p:blipFill>
          <a:blip r:embed="rId7"/>
          <a:stretch>
            <a:fillRect/>
          </a:stretch>
        </p:blipFill>
        <p:spPr>
          <a:xfrm>
            <a:off x="877570" y="552450"/>
            <a:ext cx="12192000" cy="1827424"/>
          </a:xfrm>
          <a:prstGeom prst="rect">
            <a:avLst/>
          </a:prstGeom>
        </p:spPr>
      </p:pic>
    </p:spTree>
    <p:extLst>
      <p:ext uri="{BB962C8B-B14F-4D97-AF65-F5344CB8AC3E}">
        <p14:creationId xmlns:p14="http://schemas.microsoft.com/office/powerpoint/2010/main" val="21029162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E8E5BAD-AFB0-27AA-7761-BA1A973D5C0B}"/>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15158" b="88480" l="5093" r="48424">
                        <a14:foregroundMark x1="47575" y1="38359" x2="47575" y2="38359"/>
                        <a14:foregroundMark x1="48424" y1="42765" x2="48424" y2="42765"/>
                        <a14:foregroundMark x1="29345" y1="87470" x2="29345" y2="87470"/>
                        <a14:foregroundMark x1="24980" y1="88157" x2="24980" y2="88157"/>
                        <a14:foregroundMark x1="29264" y1="88480" x2="29264" y2="88480"/>
                        <a14:foregroundMark x1="24980" y1="88480" x2="24980" y2="88480"/>
                        <a14:backgroundMark x1="9095" y1="20089" x2="27607" y2="18391"/>
                        <a14:backgroundMark x1="10509" y1="24091" x2="13298" y2="23120"/>
                        <a14:backgroundMark x1="13379" y1="23040" x2="13541" y2="22959"/>
                        <a14:backgroundMark x1="30396" y1="20251" x2="31043" y2="20251"/>
                        <a14:backgroundMark x1="31043" y1="20251" x2="31043" y2="20251"/>
                        <a14:backgroundMark x1="8812" y1="28133" x2="5578" y2="34438"/>
                        <a14:backgroundMark x1="5578" y1="34438" x2="5578" y2="34923"/>
                        <a14:backgroundMark x1="26112" y1="21342" x2="6467" y2="23120"/>
                        <a14:backgroundMark x1="3961" y1="26677" x2="6306" y2="35530"/>
                        <a14:backgroundMark x1="11762" y1="23484" x2="12409" y2="24131"/>
                        <a14:backgroundMark x1="29628" y1="20574" x2="28133" y2="20938"/>
                        <a14:backgroundMark x1="32296" y1="20695" x2="28779" y2="21544"/>
                      </a14:backgroundRemoval>
                    </a14:imgEffect>
                  </a14:imgLayer>
                </a14:imgProps>
              </a:ext>
              <a:ext uri="{28A0092B-C50C-407E-A947-70E740481C1C}">
                <a14:useLocalDpi xmlns:a14="http://schemas.microsoft.com/office/drawing/2010/main" val="0"/>
              </a:ext>
            </a:extLst>
          </a:blip>
          <a:srcRect t="19398" r="48594" b="7173"/>
          <a:stretch/>
        </p:blipFill>
        <p:spPr>
          <a:xfrm flipH="1">
            <a:off x="8728114" y="1358899"/>
            <a:ext cx="4030683" cy="5757499"/>
          </a:xfrm>
          <a:prstGeom prst="rect">
            <a:avLst/>
          </a:prstGeom>
          <a:effectLst>
            <a:outerShdw blurRad="63500" sx="102000" sy="102000" algn="ctr" rotWithShape="0">
              <a:prstClr val="black">
                <a:alpha val="40000"/>
              </a:prstClr>
            </a:outerShdw>
          </a:effectLst>
        </p:spPr>
      </p:pic>
      <p:pic>
        <p:nvPicPr>
          <p:cNvPr id="5" name="Picture 4">
            <a:extLst>
              <a:ext uri="{FF2B5EF4-FFF2-40B4-BE49-F238E27FC236}">
                <a16:creationId xmlns:a16="http://schemas.microsoft.com/office/drawing/2014/main" id="{70C79209-C99F-C6E7-488A-5C81E2ACE7BD}"/>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22595" b="88682" l="52749" r="93937">
                        <a14:foregroundMark x1="77728" y1="22595" x2="72797" y2="25667"/>
                        <a14:foregroundMark x1="81973" y1="35651" x2="70857" y2="38399"/>
                        <a14:foregroundMark x1="82458" y1="34600" x2="84074" y2="42118"/>
                        <a14:foregroundMark x1="83670" y1="33589" x2="82943" y2="38076"/>
                        <a14:foregroundMark x1="69887" y1="35974" x2="70210" y2="42118"/>
                        <a14:foregroundMark x1="70210" y1="42118" x2="70210" y2="42118"/>
                        <a14:foregroundMark x1="69402" y1="34681" x2="69321" y2="38723"/>
                        <a14:foregroundMark x1="57437" y1="47858" x2="57437" y2="47858"/>
                        <a14:foregroundMark x1="53112" y1="48262" x2="53112" y2="48262"/>
                        <a14:foregroundMark x1="56265" y1="47292" x2="56265" y2="47292"/>
                        <a14:foregroundMark x1="72474" y1="88682" x2="72474" y2="83994"/>
                        <a14:foregroundMark x1="63177" y1="58812" x2="63177" y2="58812"/>
                        <a14:foregroundMark x1="56063" y1="46888" x2="56063" y2="46888"/>
                        <a14:foregroundMark x1="82983" y1="88601" x2="82983" y2="88601"/>
                      </a14:backgroundRemoval>
                    </a14:imgEffect>
                  </a14:imgLayer>
                </a14:imgProps>
              </a:ext>
              <a:ext uri="{28A0092B-C50C-407E-A947-70E740481C1C}">
                <a14:useLocalDpi xmlns:a14="http://schemas.microsoft.com/office/drawing/2010/main" val="0"/>
              </a:ext>
            </a:extLst>
          </a:blip>
          <a:srcRect l="47677" t="17581" r="917" b="8990"/>
          <a:stretch/>
        </p:blipFill>
        <p:spPr>
          <a:xfrm flipH="1">
            <a:off x="-313120" y="1202321"/>
            <a:ext cx="4030683" cy="5757499"/>
          </a:xfrm>
          <a:prstGeom prst="rect">
            <a:avLst/>
          </a:prstGeom>
          <a:effectLst>
            <a:outerShdw blurRad="63500" sx="102000" sy="102000" algn="ctr" rotWithShape="0">
              <a:prstClr val="black">
                <a:alpha val="40000"/>
              </a:prstClr>
            </a:outerShdw>
          </a:effectLst>
        </p:spPr>
      </p:pic>
      <p:pic>
        <p:nvPicPr>
          <p:cNvPr id="3" name="Picture 2">
            <a:extLst>
              <a:ext uri="{FF2B5EF4-FFF2-40B4-BE49-F238E27FC236}">
                <a16:creationId xmlns:a16="http://schemas.microsoft.com/office/drawing/2014/main" id="{564C5CA2-6F60-BEA5-C195-91179EF795EB}"/>
              </a:ext>
            </a:extLst>
          </p:cNvPr>
          <p:cNvPicPr>
            <a:picLocks noChangeAspect="1"/>
          </p:cNvPicPr>
          <p:nvPr/>
        </p:nvPicPr>
        <p:blipFill>
          <a:blip r:embed="rId6"/>
          <a:stretch>
            <a:fillRect/>
          </a:stretch>
        </p:blipFill>
        <p:spPr>
          <a:xfrm>
            <a:off x="1485197" y="484656"/>
            <a:ext cx="12192000" cy="1748485"/>
          </a:xfrm>
          <a:prstGeom prst="rect">
            <a:avLst/>
          </a:prstGeom>
        </p:spPr>
      </p:pic>
      <p:pic>
        <p:nvPicPr>
          <p:cNvPr id="6" name="Picture 5">
            <a:extLst>
              <a:ext uri="{FF2B5EF4-FFF2-40B4-BE49-F238E27FC236}">
                <a16:creationId xmlns:a16="http://schemas.microsoft.com/office/drawing/2014/main" id="{37AA029F-24C1-329F-2E59-548057FE3573}"/>
              </a:ext>
            </a:extLst>
          </p:cNvPr>
          <p:cNvPicPr>
            <a:picLocks noChangeAspect="1"/>
          </p:cNvPicPr>
          <p:nvPr/>
        </p:nvPicPr>
        <p:blipFill>
          <a:blip r:embed="rId7"/>
          <a:stretch>
            <a:fillRect/>
          </a:stretch>
        </p:blipFill>
        <p:spPr>
          <a:xfrm>
            <a:off x="2905530" y="2826247"/>
            <a:ext cx="6380939" cy="3287150"/>
          </a:xfrm>
          <a:prstGeom prst="rect">
            <a:avLst/>
          </a:prstGeom>
        </p:spPr>
      </p:pic>
    </p:spTree>
    <p:extLst>
      <p:ext uri="{BB962C8B-B14F-4D97-AF65-F5344CB8AC3E}">
        <p14:creationId xmlns:p14="http://schemas.microsoft.com/office/powerpoint/2010/main" val="7415461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14">
            <a:extLst>
              <a:ext uri="{FF2B5EF4-FFF2-40B4-BE49-F238E27FC236}">
                <a16:creationId xmlns:a16="http://schemas.microsoft.com/office/drawing/2014/main" id="{2B2C156F-AAB3-1C9A-A910-8DAAF9A42374}"/>
              </a:ext>
            </a:extLst>
          </p:cNvPr>
          <p:cNvSpPr/>
          <p:nvPr/>
        </p:nvSpPr>
        <p:spPr>
          <a:xfrm>
            <a:off x="1784505" y="241300"/>
            <a:ext cx="8635032" cy="3073400"/>
          </a:xfrm>
          <a:custGeom>
            <a:avLst/>
            <a:gdLst/>
            <a:ahLst/>
            <a:cxnLst/>
            <a:rect l="l" t="t" r="r" b="b"/>
            <a:pathLst>
              <a:path w="9078061" h="3321057">
                <a:moveTo>
                  <a:pt x="0" y="0"/>
                </a:moveTo>
                <a:lnTo>
                  <a:pt x="9078061" y="0"/>
                </a:lnTo>
                <a:lnTo>
                  <a:pt x="9078061" y="3321058"/>
                </a:lnTo>
                <a:lnTo>
                  <a:pt x="0" y="3321058"/>
                </a:lnTo>
                <a:lnTo>
                  <a:pt x="0" y="0"/>
                </a:lnTo>
                <a:close/>
              </a:path>
            </a:pathLst>
          </a:custGeom>
          <a:blipFill>
            <a:blip r:embed="rId2">
              <a:extLst>
                <a:ext uri="{BEBA8EAE-BF5A-486C-A8C5-ECC9F3942E4B}">
                  <a14:imgProps xmlns:a14="http://schemas.microsoft.com/office/drawing/2010/main">
                    <a14:imgLayer r:embed="rId3">
                      <a14:imgEffect>
                        <a14:brightnessContrast contrast="40000"/>
                      </a14:imgEffect>
                    </a14:imgLayer>
                  </a14:imgProps>
                </a:ext>
              </a:extLst>
            </a:blip>
            <a:stretch>
              <a:fillRect/>
            </a:stretch>
          </a:blipFill>
          <a:effectLst>
            <a:outerShdw blurRad="63500" sx="102000" sy="102000" algn="ctr" rotWithShape="0">
              <a:prstClr val="black">
                <a:alpha val="40000"/>
              </a:prst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C7E812F4-4A6F-5147-4053-F5F2F88BF048}"/>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15158" b="88480" l="5093" r="48424">
                        <a14:foregroundMark x1="47575" y1="38359" x2="47575" y2="38359"/>
                        <a14:foregroundMark x1="48424" y1="42765" x2="48424" y2="42765"/>
                        <a14:foregroundMark x1="29345" y1="87470" x2="29345" y2="87470"/>
                        <a14:foregroundMark x1="24980" y1="88157" x2="24980" y2="88157"/>
                        <a14:foregroundMark x1="29264" y1="88480" x2="29264" y2="88480"/>
                        <a14:foregroundMark x1="24980" y1="88480" x2="24980" y2="88480"/>
                        <a14:backgroundMark x1="9095" y1="20089" x2="27607" y2="18391"/>
                        <a14:backgroundMark x1="10509" y1="24091" x2="13298" y2="23120"/>
                        <a14:backgroundMark x1="13379" y1="23040" x2="13541" y2="22959"/>
                        <a14:backgroundMark x1="30396" y1="20251" x2="31043" y2="20251"/>
                        <a14:backgroundMark x1="31043" y1="20251" x2="31043" y2="20251"/>
                        <a14:backgroundMark x1="8812" y1="28133" x2="5578" y2="34438"/>
                        <a14:backgroundMark x1="5578" y1="34438" x2="5578" y2="34923"/>
                        <a14:backgroundMark x1="26112" y1="21342" x2="6467" y2="23120"/>
                        <a14:backgroundMark x1="3961" y1="26677" x2="6306" y2="35530"/>
                        <a14:backgroundMark x1="11762" y1="23484" x2="12409" y2="24131"/>
                        <a14:backgroundMark x1="29628" y1="20574" x2="28133" y2="20938"/>
                        <a14:backgroundMark x1="32296" y1="20695" x2="28779" y2="21544"/>
                      </a14:backgroundRemoval>
                    </a14:imgEffect>
                  </a14:imgLayer>
                </a14:imgProps>
              </a:ext>
              <a:ext uri="{28A0092B-C50C-407E-A947-70E740481C1C}">
                <a14:useLocalDpi xmlns:a14="http://schemas.microsoft.com/office/drawing/2010/main" val="0"/>
              </a:ext>
            </a:extLst>
          </a:blip>
          <a:srcRect t="19398" r="48594" b="7173"/>
          <a:stretch/>
        </p:blipFill>
        <p:spPr>
          <a:xfrm flipH="1">
            <a:off x="8728114" y="1358899"/>
            <a:ext cx="4030683" cy="5757499"/>
          </a:xfrm>
          <a:prstGeom prst="rect">
            <a:avLst/>
          </a:prstGeom>
          <a:effectLst>
            <a:outerShdw blurRad="63500" sx="102000" sy="102000" algn="ctr" rotWithShape="0">
              <a:prstClr val="black">
                <a:alpha val="40000"/>
              </a:prstClr>
            </a:outerShdw>
          </a:effectLst>
        </p:spPr>
      </p:pic>
      <p:pic>
        <p:nvPicPr>
          <p:cNvPr id="5" name="Picture 4">
            <a:extLst>
              <a:ext uri="{FF2B5EF4-FFF2-40B4-BE49-F238E27FC236}">
                <a16:creationId xmlns:a16="http://schemas.microsoft.com/office/drawing/2014/main" id="{F6523516-4BFA-5E55-AF73-3C4E08330FBE}"/>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22595" b="88682" l="52749" r="93937">
                        <a14:foregroundMark x1="77728" y1="22595" x2="72797" y2="25667"/>
                        <a14:foregroundMark x1="81973" y1="35651" x2="70857" y2="38399"/>
                        <a14:foregroundMark x1="82458" y1="34600" x2="84074" y2="42118"/>
                        <a14:foregroundMark x1="83670" y1="33589" x2="82943" y2="38076"/>
                        <a14:foregroundMark x1="69887" y1="35974" x2="70210" y2="42118"/>
                        <a14:foregroundMark x1="70210" y1="42118" x2="70210" y2="42118"/>
                        <a14:foregroundMark x1="69402" y1="34681" x2="69321" y2="38723"/>
                        <a14:foregroundMark x1="57437" y1="47858" x2="57437" y2="47858"/>
                        <a14:foregroundMark x1="53112" y1="48262" x2="53112" y2="48262"/>
                        <a14:foregroundMark x1="56265" y1="47292" x2="56265" y2="47292"/>
                        <a14:foregroundMark x1="72474" y1="88682" x2="72474" y2="83994"/>
                        <a14:foregroundMark x1="63177" y1="58812" x2="63177" y2="58812"/>
                        <a14:foregroundMark x1="56063" y1="46888" x2="56063" y2="46888"/>
                        <a14:foregroundMark x1="82983" y1="88601" x2="82983" y2="88601"/>
                      </a14:backgroundRemoval>
                    </a14:imgEffect>
                  </a14:imgLayer>
                </a14:imgProps>
              </a:ext>
              <a:ext uri="{28A0092B-C50C-407E-A947-70E740481C1C}">
                <a14:useLocalDpi xmlns:a14="http://schemas.microsoft.com/office/drawing/2010/main" val="0"/>
              </a:ext>
            </a:extLst>
          </a:blip>
          <a:srcRect l="47677" t="17581" r="917" b="8990"/>
          <a:stretch/>
        </p:blipFill>
        <p:spPr>
          <a:xfrm flipH="1">
            <a:off x="-313120" y="1202321"/>
            <a:ext cx="4030683" cy="5757499"/>
          </a:xfrm>
          <a:prstGeom prst="rect">
            <a:avLst/>
          </a:prstGeom>
          <a:effectLst>
            <a:outerShdw blurRad="63500" sx="102000" sy="102000" algn="ctr" rotWithShape="0">
              <a:prstClr val="black">
                <a:alpha val="40000"/>
              </a:prstClr>
            </a:outerShdw>
          </a:effectLst>
        </p:spPr>
      </p:pic>
      <p:pic>
        <p:nvPicPr>
          <p:cNvPr id="3" name="Picture 2">
            <a:extLst>
              <a:ext uri="{FF2B5EF4-FFF2-40B4-BE49-F238E27FC236}">
                <a16:creationId xmlns:a16="http://schemas.microsoft.com/office/drawing/2014/main" id="{6CD84562-53EB-BA09-BA54-9F928336C9E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812606" y="934507"/>
            <a:ext cx="6419644" cy="1688738"/>
          </a:xfrm>
          <a:prstGeom prst="rect">
            <a:avLst/>
          </a:prstGeom>
        </p:spPr>
      </p:pic>
    </p:spTree>
    <p:extLst>
      <p:ext uri="{BB962C8B-B14F-4D97-AF65-F5344CB8AC3E}">
        <p14:creationId xmlns:p14="http://schemas.microsoft.com/office/powerpoint/2010/main" val="2264014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1154609-6835-DD13-EBEE-025D83FB955B}"/>
              </a:ext>
            </a:extLst>
          </p:cNvPr>
          <p:cNvSpPr txBox="1"/>
          <p:nvPr/>
        </p:nvSpPr>
        <p:spPr>
          <a:xfrm>
            <a:off x="714703" y="388883"/>
            <a:ext cx="10384221" cy="872358"/>
          </a:xfrm>
          <a:prstGeom prst="rect">
            <a:avLst/>
          </a:prstGeom>
          <a:noFill/>
        </p:spPr>
        <p:txBody>
          <a:bodyPr wrap="square" rtlCol="0">
            <a:spAutoFit/>
          </a:bodyPr>
          <a:lstStyle/>
          <a:p>
            <a:endParaRPr lang="en-US" dirty="0"/>
          </a:p>
        </p:txBody>
      </p:sp>
      <p:sp>
        <p:nvSpPr>
          <p:cNvPr id="5" name="TextBox 4">
            <a:extLst>
              <a:ext uri="{FF2B5EF4-FFF2-40B4-BE49-F238E27FC236}">
                <a16:creationId xmlns:a16="http://schemas.microsoft.com/office/drawing/2014/main" id="{DFB80CCB-84A5-C6A7-5D9C-324D4445E238}"/>
              </a:ext>
            </a:extLst>
          </p:cNvPr>
          <p:cNvSpPr txBox="1"/>
          <p:nvPr/>
        </p:nvSpPr>
        <p:spPr>
          <a:xfrm>
            <a:off x="809297" y="346841"/>
            <a:ext cx="10342179" cy="1200329"/>
          </a:xfrm>
          <a:prstGeom prst="rect">
            <a:avLst/>
          </a:prstGeom>
          <a:noFill/>
        </p:spPr>
        <p:txBody>
          <a:bodyPr wrap="square" rtlCol="0">
            <a:spAutoFit/>
          </a:bodyPr>
          <a:lstStyle/>
          <a:p>
            <a:pPr algn="ctr"/>
            <a:r>
              <a:rPr lang="en-US" sz="3600" b="1" i="0" dirty="0">
                <a:solidFill>
                  <a:srgbClr val="002060"/>
                </a:solidFill>
                <a:effectLst/>
                <a:latin typeface="Cambria" panose="02040503050406030204" pitchFamily="18" charset="0"/>
                <a:ea typeface="Cambria" panose="02040503050406030204" pitchFamily="18" charset="0"/>
              </a:rPr>
              <a:t>1. </a:t>
            </a:r>
            <a:r>
              <a:rPr lang="vi-VN" sz="3600" b="1" i="0" dirty="0">
                <a:solidFill>
                  <a:srgbClr val="002060"/>
                </a:solidFill>
                <a:effectLst/>
                <a:latin typeface="Cambria" panose="02040503050406030204" pitchFamily="18" charset="0"/>
                <a:ea typeface="Cambria" panose="02040503050406030204" pitchFamily="18" charset="0"/>
              </a:rPr>
              <a:t>Tìm trong và ngoài bài đọc 2 – 3 từ cho mỗi nhóm dưới đây:</a:t>
            </a:r>
            <a:endParaRPr lang="en-US" sz="3600" b="1" dirty="0">
              <a:solidFill>
                <a:srgbClr val="002060"/>
              </a:solidFill>
              <a:latin typeface="Cambria" panose="02040503050406030204" pitchFamily="18" charset="0"/>
              <a:ea typeface="Cambria" panose="02040503050406030204" pitchFamily="18" charset="0"/>
            </a:endParaRPr>
          </a:p>
        </p:txBody>
      </p:sp>
      <p:pic>
        <p:nvPicPr>
          <p:cNvPr id="7" name="Picture 6">
            <a:extLst>
              <a:ext uri="{FF2B5EF4-FFF2-40B4-BE49-F238E27FC236}">
                <a16:creationId xmlns:a16="http://schemas.microsoft.com/office/drawing/2014/main" id="{3A28972C-5155-241F-8429-66247C52236C}"/>
              </a:ext>
            </a:extLst>
          </p:cNvPr>
          <p:cNvPicPr>
            <a:picLocks noChangeAspect="1"/>
          </p:cNvPicPr>
          <p:nvPr/>
        </p:nvPicPr>
        <p:blipFill>
          <a:blip r:embed="rId2"/>
          <a:stretch>
            <a:fillRect/>
          </a:stretch>
        </p:blipFill>
        <p:spPr>
          <a:xfrm>
            <a:off x="806997" y="2227537"/>
            <a:ext cx="10676219" cy="2439056"/>
          </a:xfrm>
          <a:prstGeom prst="rect">
            <a:avLst/>
          </a:prstGeom>
        </p:spPr>
      </p:pic>
    </p:spTree>
    <p:extLst>
      <p:ext uri="{BB962C8B-B14F-4D97-AF65-F5344CB8AC3E}">
        <p14:creationId xmlns:p14="http://schemas.microsoft.com/office/powerpoint/2010/main" val="2478366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TotalTime>
  <Words>394</Words>
  <Application>Microsoft Office PowerPoint</Application>
  <PresentationFormat>Widescreen</PresentationFormat>
  <Paragraphs>18</Paragraphs>
  <Slides>12</Slides>
  <Notes>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12</vt:i4>
      </vt:variant>
    </vt:vector>
  </HeadingPairs>
  <TitlesOfParts>
    <vt:vector size="22" baseType="lpstr">
      <vt:lpstr>.VnAristote</vt:lpstr>
      <vt:lpstr>Arial</vt:lpstr>
      <vt:lpstr>Calibri</vt:lpstr>
      <vt:lpstr>Calibri Light</vt:lpstr>
      <vt:lpstr>Cambria</vt:lpstr>
      <vt:lpstr>iCiel Pony</vt:lpstr>
      <vt:lpstr>Times New Roman</vt:lpstr>
      <vt:lpstr>字魂59号-创粗黑</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Windows 10</cp:lastModifiedBy>
  <cp:revision>37</cp:revision>
  <dcterms:created xsi:type="dcterms:W3CDTF">2024-10-09T16:29:54Z</dcterms:created>
  <dcterms:modified xsi:type="dcterms:W3CDTF">2025-12-06T04:05:23Z</dcterms:modified>
</cp:coreProperties>
</file>