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26.jpg" ContentType="image/png"/>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6" r:id="rId2"/>
    <p:sldMasterId id="2147483748" r:id="rId3"/>
    <p:sldMasterId id="2147483760" r:id="rId4"/>
  </p:sldMasterIdLst>
  <p:notesMasterIdLst>
    <p:notesMasterId r:id="rId15"/>
  </p:notesMasterIdLst>
  <p:sldIdLst>
    <p:sldId id="282" r:id="rId5"/>
    <p:sldId id="257" r:id="rId6"/>
    <p:sldId id="299" r:id="rId7"/>
    <p:sldId id="376" r:id="rId8"/>
    <p:sldId id="377" r:id="rId9"/>
    <p:sldId id="295" r:id="rId10"/>
    <p:sldId id="296" r:id="rId11"/>
    <p:sldId id="297" r:id="rId12"/>
    <p:sldId id="298" r:id="rId13"/>
    <p:sldId id="263" r:id="rId14"/>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7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93800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62671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8059188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60684920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4035855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672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64426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26695"/>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444863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536492"/>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44828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24153"/>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 name="Google Shape;16;p25"/>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0445784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1819996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grpSp>
      <p:pic>
        <p:nvPicPr>
          <p:cNvPr id="28" name="Google Shape;28;p26"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930541844"/>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35" name="Google Shape;35;p27" descr="图片包含 植物, 仙人掌&#10;&#10;描述已自动生成"/>
          <p:cNvPicPr preferRelativeResize="0"/>
          <p:nvPr/>
        </p:nvPicPr>
        <p:blipFill rotWithShape="1">
          <a:blip r:embed="rId4">
            <a:alphaModFix/>
          </a:blip>
          <a:srcRect t="47924"/>
          <a:stretch/>
        </p:blipFill>
        <p:spPr>
          <a:xfrm>
            <a:off x="0" y="4609707"/>
            <a:ext cx="12192000" cy="2247970"/>
          </a:xfrm>
          <a:prstGeom prst="rect">
            <a:avLst/>
          </a:prstGeom>
          <a:noFill/>
          <a:ln>
            <a:noFill/>
          </a:ln>
        </p:spPr>
      </p:pic>
    </p:spTree>
    <p:extLst>
      <p:ext uri="{BB962C8B-B14F-4D97-AF65-F5344CB8AC3E}">
        <p14:creationId xmlns:p14="http://schemas.microsoft.com/office/powerpoint/2010/main" val="828622391"/>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42" name="Google Shape;42;p28"/>
          <p:cNvPicPr preferRelativeResize="0"/>
          <p:nvPr/>
        </p:nvPicPr>
        <p:blipFill rotWithShape="1">
          <a:blip r:embed="rId4">
            <a:alphaModFix/>
          </a:blip>
          <a:src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145374550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45714785"/>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70248155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1103660880"/>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21941034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extLst>
      <p:ext uri="{BB962C8B-B14F-4D97-AF65-F5344CB8AC3E}">
        <p14:creationId xmlns:p14="http://schemas.microsoft.com/office/powerpoint/2010/main" val="771753216"/>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extLst>
      <p:ext uri="{BB962C8B-B14F-4D97-AF65-F5344CB8AC3E}">
        <p14:creationId xmlns:p14="http://schemas.microsoft.com/office/powerpoint/2010/main" val="3978392122"/>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extLst>
      <p:ext uri="{BB962C8B-B14F-4D97-AF65-F5344CB8AC3E}">
        <p14:creationId xmlns:p14="http://schemas.microsoft.com/office/powerpoint/2010/main" val="485700861"/>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89342744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025243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614949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98364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8868430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106391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315094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82403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256993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9796641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453715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878234573"/>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t>12/6/2025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01779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884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27">
            <a:extLst>
              <a:ext uri="{FF2B5EF4-FFF2-40B4-BE49-F238E27FC236}">
                <a16:creationId xmlns:a16="http://schemas.microsoft.com/office/drawing/2014/main" id="{96DE8BEB-F38D-5B4A-F9CB-8A40C3E60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34051" y="3232488"/>
            <a:ext cx="2857949" cy="3625512"/>
          </a:xfrm>
          <a:prstGeom prst="rect">
            <a:avLst/>
          </a:prstGeom>
        </p:spPr>
      </p:pic>
      <p:pic>
        <p:nvPicPr>
          <p:cNvPr id="8" name="图片 28">
            <a:extLst>
              <a:ext uri="{FF2B5EF4-FFF2-40B4-BE49-F238E27FC236}">
                <a16:creationId xmlns:a16="http://schemas.microsoft.com/office/drawing/2014/main" id="{E8FF8847-4C00-0A9A-C5A4-6C57D1ACDF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39600" y="3907812"/>
            <a:ext cx="2325599" cy="2950188"/>
          </a:xfrm>
          <a:prstGeom prst="rect">
            <a:avLst/>
          </a:prstGeom>
        </p:spPr>
      </p:pic>
    </p:spTree>
    <p:extLst>
      <p:ext uri="{BB962C8B-B14F-4D97-AF65-F5344CB8AC3E}">
        <p14:creationId xmlns:p14="http://schemas.microsoft.com/office/powerpoint/2010/main" val="2457972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矩形: 圆角 12">
            <a:extLst>
              <a:ext uri="{FF2B5EF4-FFF2-40B4-BE49-F238E27FC236}">
                <a16:creationId xmlns:a16="http://schemas.microsoft.com/office/drawing/2014/main" id="{872C3E8A-54F7-F585-46E6-DB9CAFB98201}"/>
              </a:ext>
            </a:extLst>
          </p:cNvPr>
          <p:cNvSpPr/>
          <p:nvPr userDrawn="1"/>
        </p:nvSpPr>
        <p:spPr>
          <a:xfrm>
            <a:off x="245661" y="223370"/>
            <a:ext cx="11709778" cy="6532272"/>
          </a:xfrm>
          <a:prstGeom prst="roundRect">
            <a:avLst>
              <a:gd name="adj" fmla="val 107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705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597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51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2385815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1737816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86541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52849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320306048"/>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32508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075F38F-E782-483E-9E63-81A6AA2DC926}"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42184C5-56CD-4BB0-8919-EEFBBCD6CA35}" type="slidenum">
              <a:rPr lang="en-US" smtClean="0"/>
              <a:t>‹#›</a:t>
            </a:fld>
            <a:endParaRPr lang="en-US"/>
          </a:p>
        </p:txBody>
      </p:sp>
    </p:spTree>
    <p:extLst>
      <p:ext uri="{BB962C8B-B14F-4D97-AF65-F5344CB8AC3E}">
        <p14:creationId xmlns:p14="http://schemas.microsoft.com/office/powerpoint/2010/main" val="390605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14426635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275246336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53590409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2025/12/6</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extLst>
      <p:ext uri="{BB962C8B-B14F-4D97-AF65-F5344CB8AC3E}">
        <p14:creationId xmlns:p14="http://schemas.microsoft.com/office/powerpoint/2010/main" val="352619712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9.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0"/>
          <a:srcRect r="14980"/>
          <a:stretch/>
        </p:blipFill>
        <p:spPr>
          <a:xfrm>
            <a:off x="0" y="-297"/>
            <a:ext cx="12192000" cy="6858594"/>
          </a:xfrm>
          <a:prstGeom prst="rect">
            <a:avLst/>
          </a:prstGeom>
        </p:spPr>
      </p:pic>
      <p:pic>
        <p:nvPicPr>
          <p:cNvPr id="8" name="图片 7">
            <a:extLst>
              <a:ext uri="{FF2B5EF4-FFF2-40B4-BE49-F238E27FC236}">
                <a16:creationId xmlns:a16="http://schemas.microsoft.com/office/drawing/2014/main" id="{5B606EB1-E9BC-4B53-AB87-CFB7FCB3F90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181429" y="280333"/>
            <a:ext cx="11938632" cy="6577667"/>
          </a:xfrm>
          <a:prstGeom prst="rect">
            <a:avLst/>
          </a:prstGeom>
        </p:spPr>
      </p:pic>
    </p:spTree>
    <p:extLst>
      <p:ext uri="{BB962C8B-B14F-4D97-AF65-F5344CB8AC3E}">
        <p14:creationId xmlns:p14="http://schemas.microsoft.com/office/powerpoint/2010/main" val="1142123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3" r:id="rId13"/>
    <p:sldLayoutId id="2147483732" r:id="rId14"/>
    <p:sldLayoutId id="2147483731" r:id="rId15"/>
    <p:sldLayoutId id="2147483735" r:id="rId16"/>
    <p:sldLayoutId id="2147483734" r:id="rId17"/>
    <p:sldLayoutId id="2147483683" r:id="rId1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99781866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12/6/2025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extLst>
      <p:ext uri="{BB962C8B-B14F-4D97-AF65-F5344CB8AC3E}">
        <p14:creationId xmlns:p14="http://schemas.microsoft.com/office/powerpoint/2010/main" val="249473168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71D1E945-2C0D-E02F-86B5-DBE21224B64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141997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21.png"/><Relationship Id="rId5" Type="http://schemas.openxmlformats.org/officeDocument/2006/relationships/image" Target="../media/image12.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jp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31.xml"/><Relationship Id="rId6" Type="http://schemas.openxmlformats.org/officeDocument/2006/relationships/image" Target="../media/image28.png"/><Relationship Id="rId11" Type="http://schemas.openxmlformats.org/officeDocument/2006/relationships/image" Target="../media/image30.png"/><Relationship Id="rId5" Type="http://schemas.openxmlformats.org/officeDocument/2006/relationships/image" Target="../media/image66.svg"/><Relationship Id="rId10" Type="http://schemas.openxmlformats.org/officeDocument/2006/relationships/image" Target="../media/image25.png"/><Relationship Id="rId4" Type="http://schemas.openxmlformats.org/officeDocument/2006/relationships/image" Target="../media/image27.png"/><Relationship Id="rId9"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1.wmf"/><Relationship Id="rId2" Type="http://schemas.openxmlformats.org/officeDocument/2006/relationships/control" Target="../activeX/activeX1.xml"/><Relationship Id="rId1" Type="http://schemas.openxmlformats.org/officeDocument/2006/relationships/vmlDrawing" Target="../drawings/vmlDrawing1.vml"/><Relationship Id="rId6" Type="http://schemas.microsoft.com/office/2007/relationships/hdphoto" Target="../media/hdphoto3.wdp"/><Relationship Id="rId5" Type="http://schemas.openxmlformats.org/officeDocument/2006/relationships/image" Target="../media/image32.pn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image" Target="../media/image50.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audio" Target="../media/audio2.wav"/><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53.svg"/></Relationships>
</file>

<file path=ppt/slides/_rels/slide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6" name="Picture 5">
            <a:extLst>
              <a:ext uri="{FF2B5EF4-FFF2-40B4-BE49-F238E27FC236}">
                <a16:creationId xmlns:a16="http://schemas.microsoft.com/office/drawing/2014/main" id="{66D5310C-E2CB-CAD6-5D20-2BE748037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40629">
            <a:off x="2486327" y="2245360"/>
            <a:ext cx="5197091" cy="1809644"/>
          </a:xfrm>
          <a:prstGeom prst="rect">
            <a:avLst/>
          </a:prstGeom>
        </p:spPr>
      </p:pic>
    </p:spTree>
    <p:extLst>
      <p:ext uri="{BB962C8B-B14F-4D97-AF65-F5344CB8AC3E}">
        <p14:creationId xmlns:p14="http://schemas.microsoft.com/office/powerpoint/2010/main" val="798332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167F84C6-1D39-286E-EAC4-96F28D5DCA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a:ln>
            <a:noFill/>
          </a:ln>
          <a:effectLst>
            <a:outerShdw blurRad="292100" dist="139700" dir="2700000" algn="tl" rotWithShape="0">
              <a:srgbClr val="333333">
                <a:alpha val="65000"/>
              </a:srgbClr>
            </a:outerShdw>
          </a:effectLst>
        </p:spPr>
      </p:pic>
      <p:pic>
        <p:nvPicPr>
          <p:cNvPr id="5" name="图片 54">
            <a:extLst>
              <a:ext uri="{FF2B5EF4-FFF2-40B4-BE49-F238E27FC236}">
                <a16:creationId xmlns:a16="http://schemas.microsoft.com/office/drawing/2014/main" id="{2E4977FF-DF46-9443-0DF4-B3E58613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2" y="3654832"/>
            <a:ext cx="3203168" cy="3203168"/>
          </a:xfrm>
          <a:prstGeom prst="rect">
            <a:avLst/>
          </a:prstGeom>
        </p:spPr>
      </p:pic>
      <p:pic>
        <p:nvPicPr>
          <p:cNvPr id="6" name="图片 60">
            <a:extLst>
              <a:ext uri="{FF2B5EF4-FFF2-40B4-BE49-F238E27FC236}">
                <a16:creationId xmlns:a16="http://schemas.microsoft.com/office/drawing/2014/main" id="{412F2E2E-FE22-DCDB-965B-F695EA56FE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584392">
            <a:off x="-486486" y="-763709"/>
            <a:ext cx="3835157" cy="3835157"/>
          </a:xfrm>
          <a:prstGeom prst="rect">
            <a:avLst/>
          </a:prstGeom>
        </p:spPr>
      </p:pic>
      <p:pic>
        <p:nvPicPr>
          <p:cNvPr id="7" name="图片 58">
            <a:extLst>
              <a:ext uri="{FF2B5EF4-FFF2-40B4-BE49-F238E27FC236}">
                <a16:creationId xmlns:a16="http://schemas.microsoft.com/office/drawing/2014/main" id="{FE67BF19-1B17-ECC5-AC79-DB2DF75B5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00368" flipH="1">
            <a:off x="9255115" y="-799658"/>
            <a:ext cx="2960034" cy="296003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6"/>
          <a:stretch>
            <a:fillRect/>
          </a:stretch>
        </p:blipFill>
        <p:spPr>
          <a:xfrm>
            <a:off x="33022" y="-101371"/>
            <a:ext cx="1523956" cy="1508868"/>
          </a:xfrm>
          <a:prstGeom prst="rect">
            <a:avLst/>
          </a:prstGeom>
        </p:spPr>
      </p:pic>
      <p:pic>
        <p:nvPicPr>
          <p:cNvPr id="14" name="Picture 13"/>
          <p:cNvPicPr>
            <a:picLocks noChangeAspect="1"/>
          </p:cNvPicPr>
          <p:nvPr/>
        </p:nvPicPr>
        <p:blipFill>
          <a:blip r:embed="rId7"/>
          <a:stretch>
            <a:fillRect/>
          </a:stretch>
        </p:blipFill>
        <p:spPr>
          <a:xfrm>
            <a:off x="795000" y="1658521"/>
            <a:ext cx="10219224" cy="3916523"/>
          </a:xfrm>
          <a:prstGeom prst="rect">
            <a:avLst/>
          </a:prstGeom>
        </p:spPr>
      </p:pic>
    </p:spTree>
    <p:extLst>
      <p:ext uri="{BB962C8B-B14F-4D97-AF65-F5344CB8AC3E}">
        <p14:creationId xmlns:p14="http://schemas.microsoft.com/office/powerpoint/2010/main" val="37322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53606" y="17673"/>
            <a:ext cx="8583185" cy="4683810"/>
          </a:xfrm>
          <a:prstGeom prst="rect">
            <a:avLst/>
          </a:prstGeom>
        </p:spPr>
      </p:pic>
      <p:pic>
        <p:nvPicPr>
          <p:cNvPr id="16" name="图片 15"/>
          <p:cNvPicPr>
            <a:picLocks noChangeAspect="1"/>
          </p:cNvPicPr>
          <p:nvPr/>
        </p:nvPicPr>
        <p:blipFill>
          <a:blip r:embed="rId5"/>
          <a:stretch>
            <a:fillRect/>
          </a:stretch>
        </p:blipFill>
        <p:spPr>
          <a:xfrm>
            <a:off x="254235" y="-218102"/>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8969414" y="2643904"/>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AEC2ACF-81A4-79E0-112D-E91F6A8A57B9}"/>
              </a:ext>
            </a:extLst>
          </p:cNvPr>
          <p:cNvPicPr>
            <a:picLocks noChangeAspect="1"/>
          </p:cNvPicPr>
          <p:nvPr/>
        </p:nvPicPr>
        <p:blipFill>
          <a:blip r:embed="rId10"/>
          <a:stretch>
            <a:fillRect/>
          </a:stretch>
        </p:blipFill>
        <p:spPr>
          <a:xfrm>
            <a:off x="3445811" y="989364"/>
            <a:ext cx="2938527" cy="969348"/>
          </a:xfrm>
          <a:prstGeom prst="rect">
            <a:avLst/>
          </a:prstGeom>
        </p:spPr>
      </p:pic>
      <p:pic>
        <p:nvPicPr>
          <p:cNvPr id="4" name="Picture 3">
            <a:extLst>
              <a:ext uri="{FF2B5EF4-FFF2-40B4-BE49-F238E27FC236}">
                <a16:creationId xmlns:a16="http://schemas.microsoft.com/office/drawing/2014/main" id="{CAFA3719-13C8-C0DA-06AA-404F97BF4A13}"/>
              </a:ext>
            </a:extLst>
          </p:cNvPr>
          <p:cNvPicPr>
            <a:picLocks noChangeAspect="1"/>
          </p:cNvPicPr>
          <p:nvPr/>
        </p:nvPicPr>
        <p:blipFill>
          <a:blip r:embed="rId11"/>
          <a:stretch>
            <a:fillRect/>
          </a:stretch>
        </p:blipFill>
        <p:spPr>
          <a:xfrm>
            <a:off x="5846893" y="3488417"/>
            <a:ext cx="1553236" cy="1079137"/>
          </a:xfrm>
          <a:prstGeom prst="rect">
            <a:avLst/>
          </a:prstGeom>
        </p:spPr>
      </p:pic>
      <p:pic>
        <p:nvPicPr>
          <p:cNvPr id="12" name="Picture 11">
            <a:extLst>
              <a:ext uri="{FF2B5EF4-FFF2-40B4-BE49-F238E27FC236}">
                <a16:creationId xmlns:a16="http://schemas.microsoft.com/office/drawing/2014/main" id="{A30D30C8-1F17-FA24-6D36-5AD909304D79}"/>
              </a:ext>
            </a:extLst>
          </p:cNvPr>
          <p:cNvPicPr>
            <a:picLocks noChangeAspect="1"/>
          </p:cNvPicPr>
          <p:nvPr/>
        </p:nvPicPr>
        <p:blipFill>
          <a:blip r:embed="rId12"/>
          <a:stretch>
            <a:fillRect/>
          </a:stretch>
        </p:blipFill>
        <p:spPr>
          <a:xfrm rot="177214">
            <a:off x="1450090" y="1005101"/>
            <a:ext cx="7145131" cy="3645724"/>
          </a:xfrm>
          <a:prstGeom prst="rect">
            <a:avLst/>
          </a:prstGeom>
        </p:spPr>
      </p:pic>
      <p:pic>
        <p:nvPicPr>
          <p:cNvPr id="13" name="Picture 12">
            <a:extLst>
              <a:ext uri="{FF2B5EF4-FFF2-40B4-BE49-F238E27FC236}">
                <a16:creationId xmlns:a16="http://schemas.microsoft.com/office/drawing/2014/main" id="{F68FF28D-0724-BAAE-064E-1139231F1202}"/>
              </a:ext>
            </a:extLst>
          </p:cNvPr>
          <p:cNvPicPr>
            <a:picLocks noChangeAspect="1"/>
          </p:cNvPicPr>
          <p:nvPr/>
        </p:nvPicPr>
        <p:blipFill>
          <a:blip r:embed="rId13"/>
          <a:stretch>
            <a:fillRect/>
          </a:stretch>
        </p:blipFill>
        <p:spPr>
          <a:xfrm>
            <a:off x="7284116" y="3551554"/>
            <a:ext cx="2761195" cy="770937"/>
          </a:xfrm>
          <a:prstGeom prst="rect">
            <a:avLst/>
          </a:prstGeom>
        </p:spPr>
      </p:pic>
      <p:sp>
        <p:nvSpPr>
          <p:cNvPr id="14" name="Rectangle 13"/>
          <p:cNvSpPr/>
          <p:nvPr/>
        </p:nvSpPr>
        <p:spPr>
          <a:xfrm>
            <a:off x="4737217" y="5091751"/>
            <a:ext cx="4485523" cy="830997"/>
          </a:xfrm>
          <a:prstGeom prst="rect">
            <a:avLst/>
          </a:prstGeom>
        </p:spPr>
        <p:txBody>
          <a:bodyPr wrap="none">
            <a:spAutoFit/>
          </a:bodyPr>
          <a:lstStyle/>
          <a:p>
            <a:r>
              <a:rPr lang="en-US" sz="4800" b="1" dirty="0" err="1" smtClean="0">
                <a:solidFill>
                  <a:schemeClr val="accent2">
                    <a:lumMod val="75000"/>
                  </a:schemeClr>
                </a:solidFill>
                <a:latin typeface=".VnAristote" panose="020B7200000000000000" pitchFamily="34" charset="0"/>
              </a:rPr>
              <a:t>TuÇn</a:t>
            </a:r>
            <a:r>
              <a:rPr lang="en-US" sz="4800" b="1" dirty="0" smtClean="0">
                <a:solidFill>
                  <a:schemeClr val="accent2">
                    <a:lumMod val="75000"/>
                  </a:schemeClr>
                </a:solidFill>
                <a:latin typeface=".VnAristote" panose="020B7200000000000000" pitchFamily="34" charset="0"/>
              </a:rPr>
              <a:t> 14 – </a:t>
            </a:r>
            <a:r>
              <a:rPr lang="en-US" sz="4800" b="1" dirty="0" err="1" smtClean="0">
                <a:solidFill>
                  <a:schemeClr val="accent2">
                    <a:lumMod val="75000"/>
                  </a:schemeClr>
                </a:solidFill>
                <a:latin typeface=".VnAristote" panose="020B7200000000000000" pitchFamily="34" charset="0"/>
              </a:rPr>
              <a:t>TiÕt</a:t>
            </a:r>
            <a:r>
              <a:rPr lang="en-US" sz="4800" b="1" smtClean="0">
                <a:solidFill>
                  <a:schemeClr val="accent2">
                    <a:lumMod val="75000"/>
                  </a:schemeClr>
                </a:solidFill>
                <a:latin typeface=".VnAristote" panose="020B7200000000000000" pitchFamily="34" charset="0"/>
              </a:rPr>
              <a:t> 96</a:t>
            </a:r>
            <a:endParaRPr lang="en-US" sz="4800" b="1" dirty="0">
              <a:solidFill>
                <a:schemeClr val="accent2">
                  <a:lumMod val="75000"/>
                </a:schemeClr>
              </a:solidFill>
              <a:latin typeface=".VnAristote" panose="020B7200000000000000" pitchFamily="34" charset="0"/>
            </a:endParaRPr>
          </a:p>
        </p:txBody>
      </p:sp>
    </p:spTree>
    <p:extLst>
      <p:ext uri="{BB962C8B-B14F-4D97-AF65-F5344CB8AC3E}">
        <p14:creationId xmlns:p14="http://schemas.microsoft.com/office/powerpoint/2010/main" val="30990121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a:extLst>
              <a:ext uri="{FF2B5EF4-FFF2-40B4-BE49-F238E27FC236}">
                <a16:creationId xmlns:a16="http://schemas.microsoft.com/office/drawing/2014/main" id="{8254D300-F0B3-1D2C-E0D5-43887BBFD513}"/>
              </a:ext>
            </a:extLst>
          </p:cNvPr>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a:extLst>
              <a:ext uri="{FF2B5EF4-FFF2-40B4-BE49-F238E27FC236}">
                <a16:creationId xmlns:a16="http://schemas.microsoft.com/office/drawing/2014/main" id="{E4147FBF-E836-6BB7-8C50-29634872C8E6}"/>
              </a:ext>
            </a:extLst>
          </p:cNvPr>
          <p:cNvPicPr>
            <a:picLocks noChangeAspect="1"/>
          </p:cNvPicPr>
          <p:nvPr/>
        </p:nvPicPr>
        <p:blipFill>
          <a:blip r:embed="rId4"/>
          <a:srcRect/>
          <a:stretch>
            <a:fillRect/>
          </a:stretch>
        </p:blipFill>
        <p:spPr>
          <a:xfrm>
            <a:off x="1175776" y="2930596"/>
            <a:ext cx="1497369" cy="3814953"/>
          </a:xfrm>
          <a:prstGeom prst="rect">
            <a:avLst/>
          </a:prstGeom>
        </p:spPr>
      </p:pic>
    </p:spTree>
    <p:extLst>
      <p:ext uri="{BB962C8B-B14F-4D97-AF65-F5344CB8AC3E}">
        <p14:creationId xmlns:p14="http://schemas.microsoft.com/office/powerpoint/2010/main" val="1915672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463" y="239588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a:sym typeface="Arial"/>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a:sym typeface="Arial"/>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a:sym typeface="Arial"/>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752119" cy="1379620"/>
            <a:chOff x="110736" y="276630"/>
            <a:chExt cx="2752119"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grpSp>
        <p:nvGrpSpPr>
          <p:cNvPr id="9" name="Group 8">
            <a:extLst>
              <a:ext uri="{FF2B5EF4-FFF2-40B4-BE49-F238E27FC236}">
                <a16:creationId xmlns:a16="http://schemas.microsoft.com/office/drawing/2014/main" id="{1C408A05-EE09-2404-488F-82C09F181A53}"/>
              </a:ext>
            </a:extLst>
          </p:cNvPr>
          <p:cNvGrpSpPr/>
          <p:nvPr/>
        </p:nvGrpSpPr>
        <p:grpSpPr>
          <a:xfrm>
            <a:off x="3034406" y="588362"/>
            <a:ext cx="9266300" cy="1112863"/>
            <a:chOff x="3036429" y="338052"/>
            <a:chExt cx="9155571" cy="2338043"/>
          </a:xfrm>
        </p:grpSpPr>
        <p:sp>
          <p:nvSpPr>
            <p:cNvPr id="20" name="TextBox 19">
              <a:extLst>
                <a:ext uri="{FF2B5EF4-FFF2-40B4-BE49-F238E27FC236}">
                  <a16:creationId xmlns:a16="http://schemas.microsoft.com/office/drawing/2014/main" id="{AE849730-FD33-F455-E057-997AD0AC1BA0}"/>
                </a:ext>
              </a:extLst>
            </p:cNvPr>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a:rPr>
                <a:t>THI ĐUA ĐỌC TRƯỚC LÓP</a:t>
              </a:r>
            </a:p>
          </p:txBody>
        </p:sp>
        <p:sp>
          <p:nvSpPr>
            <p:cNvPr id="21" name="TextBox 20">
              <a:extLst>
                <a:ext uri="{FF2B5EF4-FFF2-40B4-BE49-F238E27FC236}">
                  <a16:creationId xmlns:a16="http://schemas.microsoft.com/office/drawing/2014/main" id="{D50C0C2F-09CE-7550-73D9-60BF6C38EB78}"/>
                </a:ext>
              </a:extLst>
            </p:cNvPr>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1"/>
          <a:srcRect/>
          <a:stretch>
            <a:fillRect/>
          </a:stretch>
        </p:blipFill>
        <p:spPr>
          <a:xfrm>
            <a:off x="9360878" y="2916828"/>
            <a:ext cx="1815577" cy="3842491"/>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sym typeface="Arial"/>
            </a:endParaRPr>
          </a:p>
        </p:txBody>
      </p:sp>
      <p:sp>
        <p:nvSpPr>
          <p:cNvPr id="4" name="TextBox 3">
            <a:extLst>
              <a:ext uri="{FF2B5EF4-FFF2-40B4-BE49-F238E27FC236}">
                <a16:creationId xmlns:a16="http://schemas.microsoft.com/office/drawing/2014/main" id="{01A29C02-839A-6A0C-DBD1-55AD9DC5EA5A}"/>
              </a:ext>
            </a:extLst>
          </p:cNvPr>
          <p:cNvSpPr txBox="1"/>
          <p:nvPr/>
        </p:nvSpPr>
        <p:spPr>
          <a:xfrm>
            <a:off x="537583" y="0"/>
            <a:ext cx="10771810" cy="2554545"/>
          </a:xfrm>
          <a:prstGeom prst="rect">
            <a:avLst/>
          </a:prstGeom>
          <a:noFill/>
        </p:spPr>
        <p:txBody>
          <a:bodyPr wrap="square" rtlCol="0">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B</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Ì</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a:rPr>
              <a:t>H </a:t>
            </a:r>
            <a:r>
              <a:rPr kumimoji="0" lang="en-US" sz="8000" b="1"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a:rPr>
              <a:t>C</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Ó</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M </a:t>
            </a:r>
            <a:r>
              <a:rPr kumimoji="0" lang="en-US" sz="8000" b="1"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a:rPr>
              <a:t>Đ</a:t>
            </a:r>
            <a:r>
              <a:rPr kumimoji="0" lang="en-US" sz="8000" b="1"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a:rPr>
              <a:t>Ọ</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C </a:t>
            </a:r>
            <a:r>
              <a:rPr kumimoji="0" lang="en-US" sz="8000" b="1"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a:rPr>
              <a:t>T</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Ố</a:t>
            </a:r>
            <a:r>
              <a:rPr kumimoji="0" lang="en-US" sz="8000" b="1"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a:rPr>
              <a:t>T </a:t>
            </a:r>
            <a:r>
              <a:rPr kumimoji="0" lang="en-US" sz="8000" b="1"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a:rPr>
              <a:t>N</a:t>
            </a:r>
            <a:r>
              <a:rPr kumimoji="0" lang="en-US" sz="8000" b="1"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a:rPr>
              <a:t>H</a:t>
            </a:r>
            <a:r>
              <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rPr>
              <a:t>Ấ</a:t>
            </a:r>
            <a:r>
              <a:rPr kumimoji="0" lang="en-US" sz="8000" b="1"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a:rPr>
              <a:t>T</a:t>
            </a:r>
            <a:endParaRPr kumimoji="0" lang="en-US" sz="8000" b="1"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29" name="TextBox1" r:id="rId2" imgW="3400560" imgH="1428840"/>
        </mc:Choice>
        <mc:Fallback>
          <p:control name="TextBox1" r:id="rId2"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7"/>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a:extLst>
              <a:ext uri="{FF2B5EF4-FFF2-40B4-BE49-F238E27FC236}">
                <a16:creationId xmlns:a16="http://schemas.microsoft.com/office/drawing/2014/main" id="{F68FF28D-0724-BAAE-064E-1139231F1202}"/>
              </a:ext>
            </a:extLst>
          </p:cNvPr>
          <p:cNvPicPr>
            <a:picLocks noChangeAspect="1"/>
          </p:cNvPicPr>
          <p:nvPr/>
        </p:nvPicPr>
        <p:blipFill>
          <a:blip r:embed="rId7"/>
          <a:stretch>
            <a:fillRect/>
          </a:stretch>
        </p:blipFill>
        <p:spPr>
          <a:xfrm rot="21042406">
            <a:off x="2357740" y="2126727"/>
            <a:ext cx="6419300" cy="1792295"/>
          </a:xfrm>
          <a:prstGeom prst="rect">
            <a:avLst/>
          </a:prstGeom>
        </p:spPr>
      </p:pic>
    </p:spTree>
    <p:extLst>
      <p:ext uri="{BB962C8B-B14F-4D97-AF65-F5344CB8AC3E}">
        <p14:creationId xmlns:p14="http://schemas.microsoft.com/office/powerpoint/2010/main" val="554641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4616C61C-6D90-88D9-8B64-FC31DE3F33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868A9EA2-B5B1-9CB9-C0E7-4A7EC8CA62C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FE4F85-7261-EB9D-CDF7-709702132EBE}"/>
              </a:ext>
            </a:extLst>
          </p:cNvPr>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766CBDF-11E1-1D64-C3E8-022D189112C7}"/>
              </a:ext>
            </a:extLst>
          </p:cNvPr>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a:extLst>
              <a:ext uri="{FF2B5EF4-FFF2-40B4-BE49-F238E27FC236}">
                <a16:creationId xmlns:a16="http://schemas.microsoft.com/office/drawing/2014/main" id="{33890AB2-AA9F-1075-9C96-A8B1632AF1F6}"/>
              </a:ext>
            </a:extLst>
          </p:cNvPr>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a:extLst>
              <a:ext uri="{FF2B5EF4-FFF2-40B4-BE49-F238E27FC236}">
                <a16:creationId xmlns:a16="http://schemas.microsoft.com/office/drawing/2014/main" id="{35CF0C8B-2995-63F6-CBA1-55DC2CA3454E}"/>
              </a:ext>
            </a:extLst>
          </p:cNvPr>
          <p:cNvCxnSpPr>
            <a:cxnSpLocks/>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29A920-73CC-1BA2-A65F-1E7390A3C38D}"/>
              </a:ext>
            </a:extLst>
          </p:cNvPr>
          <p:cNvCxnSpPr>
            <a:cxnSpLocks/>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2890D7E-706F-5590-0FC8-E5055FFBD5D9}"/>
              </a:ext>
            </a:extLst>
          </p:cNvPr>
          <p:cNvCxnSpPr>
            <a:cxnSpLocks/>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F898EA-4F97-0093-69E8-C3DB5C05625A}"/>
              </a:ext>
            </a:extLst>
          </p:cNvPr>
          <p:cNvCxnSpPr>
            <a:cxnSpLocks/>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5664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6F7BE0ED-42E3-CF06-A72A-746E896FD0C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a:extLst>
              <a:ext uri="{FF2B5EF4-FFF2-40B4-BE49-F238E27FC236}">
                <a16:creationId xmlns:a16="http://schemas.microsoft.com/office/drawing/2014/main" id="{F0CF4401-DB56-C42F-A687-53FE77317F28}"/>
              </a:ext>
            </a:extLst>
          </p:cNvPr>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a:extLst>
              <a:ext uri="{FF2B5EF4-FFF2-40B4-BE49-F238E27FC236}">
                <a16:creationId xmlns:a16="http://schemas.microsoft.com/office/drawing/2014/main" id="{78938930-F892-9D6B-0E9A-D6B3874DFC9B}"/>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9148041-7FF7-CEA7-9E7F-FB5C2519F829}"/>
              </a:ext>
            </a:extLst>
          </p:cNvPr>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a:extLst>
              <a:ext uri="{FF2B5EF4-FFF2-40B4-BE49-F238E27FC236}">
                <a16:creationId xmlns:a16="http://schemas.microsoft.com/office/drawing/2014/main" id="{36EC15D3-1AF2-A0D0-93A3-F0123A34A538}"/>
              </a:ext>
            </a:extLst>
          </p:cNvPr>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extLst>
      <p:ext uri="{BB962C8B-B14F-4D97-AF65-F5344CB8AC3E}">
        <p14:creationId xmlns:p14="http://schemas.microsoft.com/office/powerpoint/2010/main" val="251861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6">
            <a:extLst>
              <a:ext uri="{FF2B5EF4-FFF2-40B4-BE49-F238E27FC236}">
                <a16:creationId xmlns:a16="http://schemas.microsoft.com/office/drawing/2014/main" id="{3092208D-A7D3-BCFA-60BC-998BD043632E}"/>
              </a:ext>
            </a:extLst>
          </p:cNvPr>
          <p:cNvGrpSpPr/>
          <p:nvPr/>
        </p:nvGrpSpPr>
        <p:grpSpPr>
          <a:xfrm>
            <a:off x="2851601" y="1154403"/>
            <a:ext cx="8340274" cy="2127277"/>
            <a:chOff x="2803976" y="2776822"/>
            <a:chExt cx="5736936" cy="1968284"/>
          </a:xfrm>
        </p:grpSpPr>
        <p:sp>
          <p:nvSpPr>
            <p:cNvPr id="3" name="Bong bóng Lời nói: Hình bầu dục 5">
              <a:extLst>
                <a:ext uri="{FF2B5EF4-FFF2-40B4-BE49-F238E27FC236}">
                  <a16:creationId xmlns:a16="http://schemas.microsoft.com/office/drawing/2014/main" id="{5666F146-A810-5F8C-75E7-A4BD7334DAA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xmlns="" sd="315201511">
                    <a:custGeom>
                      <a:avLst/>
                      <a:gdLst>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 name="connsiteX0" fmla="*/ 292159 w 8340274"/>
                        <a:gd name="connsiteY0" fmla="*/ 2326177 h 2127277"/>
                        <a:gd name="connsiteX1" fmla="*/ 1019246 w 8340274"/>
                        <a:gd name="connsiteY1" fmla="*/ 1760375 h 2127277"/>
                        <a:gd name="connsiteX2" fmla="*/ 3628697 w 8340274"/>
                        <a:gd name="connsiteY2" fmla="*/ 9002 h 2127277"/>
                        <a:gd name="connsiteX3" fmla="*/ 6625781 w 8340274"/>
                        <a:gd name="connsiteY3" fmla="*/ 203970 h 2127277"/>
                        <a:gd name="connsiteX4" fmla="*/ 4966067 w 8340274"/>
                        <a:gd name="connsiteY4" fmla="*/ 2107723 h 2127277"/>
                        <a:gd name="connsiteX5" fmla="*/ 2271978 w 8340274"/>
                        <a:gd name="connsiteY5" fmla="*/ 2010702 h 2127277"/>
                        <a:gd name="connsiteX6" fmla="*/ 292159 w 8340274"/>
                        <a:gd name="connsiteY6" fmla="*/ 2326177 h 212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0274" h="2127277" fill="none" extrusionOk="0">
                          <a:moveTo>
                            <a:pt x="292159" y="2326177"/>
                          </a:moveTo>
                          <a:cubicBezTo>
                            <a:pt x="640097" y="2106136"/>
                            <a:pt x="905778" y="1916718"/>
                            <a:pt x="1019246" y="1760375"/>
                          </a:cubicBezTo>
                          <a:cubicBezTo>
                            <a:pt x="-1254034" y="1513721"/>
                            <a:pt x="29473" y="335476"/>
                            <a:pt x="3628697" y="9002"/>
                          </a:cubicBezTo>
                          <a:cubicBezTo>
                            <a:pt x="4540334" y="-55965"/>
                            <a:pt x="5926701" y="-44861"/>
                            <a:pt x="6625781" y="203970"/>
                          </a:cubicBezTo>
                          <a:cubicBezTo>
                            <a:pt x="9637863" y="1079788"/>
                            <a:pt x="8616333" y="2312747"/>
                            <a:pt x="4966067" y="2107723"/>
                          </a:cubicBezTo>
                          <a:cubicBezTo>
                            <a:pt x="3883314" y="2235651"/>
                            <a:pt x="3258755" y="2293366"/>
                            <a:pt x="2271978" y="2010702"/>
                          </a:cubicBezTo>
                          <a:cubicBezTo>
                            <a:pt x="1631230" y="2034119"/>
                            <a:pt x="1238436" y="2073280"/>
                            <a:pt x="292159" y="2326177"/>
                          </a:cubicBezTo>
                          <a:close/>
                        </a:path>
                        <a:path w="8340274" h="2127277" stroke="0" extrusionOk="0">
                          <a:moveTo>
                            <a:pt x="292159" y="2326177"/>
                          </a:moveTo>
                          <a:cubicBezTo>
                            <a:pt x="411857" y="2186729"/>
                            <a:pt x="745102" y="2056445"/>
                            <a:pt x="1019246" y="1760375"/>
                          </a:cubicBezTo>
                          <a:cubicBezTo>
                            <a:pt x="-621888" y="1014045"/>
                            <a:pt x="719318" y="459875"/>
                            <a:pt x="3628697" y="9002"/>
                          </a:cubicBezTo>
                          <a:cubicBezTo>
                            <a:pt x="4620890" y="27501"/>
                            <a:pt x="5702331" y="-137559"/>
                            <a:pt x="6625781" y="203970"/>
                          </a:cubicBezTo>
                          <a:cubicBezTo>
                            <a:pt x="9723297" y="837801"/>
                            <a:pt x="8605592" y="1749376"/>
                            <a:pt x="4966067" y="2107723"/>
                          </a:cubicBezTo>
                          <a:cubicBezTo>
                            <a:pt x="4011641" y="1909879"/>
                            <a:pt x="3203272" y="1990031"/>
                            <a:pt x="2271978" y="2010702"/>
                          </a:cubicBezTo>
                          <a:cubicBezTo>
                            <a:pt x="1791312" y="2230773"/>
                            <a:pt x="955737" y="2265596"/>
                            <a:pt x="292159" y="2326177"/>
                          </a:cubicBezTo>
                          <a:close/>
                        </a:path>
                        <a:path w="8340274" h="2127277" fill="none" stroke="0" extrusionOk="0">
                          <a:moveTo>
                            <a:pt x="292159" y="2326177"/>
                          </a:moveTo>
                          <a:cubicBezTo>
                            <a:pt x="638409" y="2102663"/>
                            <a:pt x="871983" y="1922440"/>
                            <a:pt x="1019246" y="1760375"/>
                          </a:cubicBezTo>
                          <a:cubicBezTo>
                            <a:pt x="-1093820" y="1172098"/>
                            <a:pt x="256562" y="383277"/>
                            <a:pt x="3628697" y="9002"/>
                          </a:cubicBezTo>
                          <a:cubicBezTo>
                            <a:pt x="4702493" y="60431"/>
                            <a:pt x="5871571" y="-111458"/>
                            <a:pt x="6625781" y="203970"/>
                          </a:cubicBezTo>
                          <a:cubicBezTo>
                            <a:pt x="9727430" y="1122883"/>
                            <a:pt x="8608042" y="1898679"/>
                            <a:pt x="4966067" y="2107723"/>
                          </a:cubicBezTo>
                          <a:cubicBezTo>
                            <a:pt x="3986477" y="2124719"/>
                            <a:pt x="3254938" y="2278523"/>
                            <a:pt x="2271978" y="2010702"/>
                          </a:cubicBezTo>
                          <a:cubicBezTo>
                            <a:pt x="1643555" y="2063417"/>
                            <a:pt x="1141220" y="2139222"/>
                            <a:pt x="292159" y="2326177"/>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Hộp Văn bản 42">
              <a:extLst>
                <a:ext uri="{FF2B5EF4-FFF2-40B4-BE49-F238E27FC236}">
                  <a16:creationId xmlns:a16="http://schemas.microsoft.com/office/drawing/2014/main" id="{B044FA07-49B1-4C2D-1950-57A4630BA7A7}"/>
                </a:ext>
              </a:extLst>
            </p:cNvPr>
            <p:cNvSpPr txBox="1"/>
            <p:nvPr/>
          </p:nvSpPr>
          <p:spPr>
            <a:xfrm>
              <a:off x="3254891" y="3012036"/>
              <a:ext cx="4779660" cy="12872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Em hứng thú với chi tiết nào trong câu chuyện “Trí tưởng tượng phong phú”? Hãy giải thích.</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72138CF7-AB4C-4D98-043D-4AFAA91DCAE5}"/>
              </a:ext>
            </a:extLst>
          </p:cNvPr>
          <p:cNvPicPr>
            <a:picLocks noChangeAspect="1"/>
          </p:cNvPicPr>
          <p:nvPr/>
        </p:nvPicPr>
        <p:blipFill>
          <a:blip r:embed="rId2"/>
          <a:stretch>
            <a:fillRect/>
          </a:stretch>
        </p:blipFill>
        <p:spPr>
          <a:xfrm>
            <a:off x="3185051" y="3936977"/>
            <a:ext cx="2234055" cy="2921023"/>
          </a:xfrm>
          <a:prstGeom prst="rect">
            <a:avLst/>
          </a:prstGeom>
        </p:spPr>
      </p:pic>
      <p:pic>
        <p:nvPicPr>
          <p:cNvPr id="6" name="Picture 5">
            <a:extLst>
              <a:ext uri="{FF2B5EF4-FFF2-40B4-BE49-F238E27FC236}">
                <a16:creationId xmlns:a16="http://schemas.microsoft.com/office/drawing/2014/main" id="{D760612F-0186-A509-A16F-49F1711AE52F}"/>
              </a:ext>
            </a:extLst>
          </p:cNvPr>
          <p:cNvPicPr>
            <a:picLocks noChangeAspect="1"/>
          </p:cNvPicPr>
          <p:nvPr/>
        </p:nvPicPr>
        <p:blipFill>
          <a:blip r:embed="rId3"/>
          <a:stretch>
            <a:fillRect/>
          </a:stretch>
        </p:blipFill>
        <p:spPr>
          <a:xfrm>
            <a:off x="1356748" y="3936977"/>
            <a:ext cx="1975893" cy="2921023"/>
          </a:xfrm>
          <a:prstGeom prst="rect">
            <a:avLst/>
          </a:prstGeom>
        </p:spPr>
      </p:pic>
      <p:sp>
        <p:nvSpPr>
          <p:cNvPr id="7" name="TextBox 6">
            <a:extLst>
              <a:ext uri="{FF2B5EF4-FFF2-40B4-BE49-F238E27FC236}">
                <a16:creationId xmlns:a16="http://schemas.microsoft.com/office/drawing/2014/main" id="{5E4A71D7-CC99-C0EF-EFE4-668E88609559}"/>
              </a:ext>
            </a:extLst>
          </p:cNvPr>
          <p:cNvSpPr txBox="1"/>
          <p:nvPr/>
        </p:nvSpPr>
        <p:spPr>
          <a:xfrm>
            <a:off x="5527040" y="3637280"/>
            <a:ext cx="6055360" cy="1938992"/>
          </a:xfrm>
          <a:prstGeom prst="rect">
            <a:avLst/>
          </a:prstGeom>
          <a:noFill/>
        </p:spPr>
        <p:txBody>
          <a:bodyPr wrap="square" rtlCol="0">
            <a:spAutoFit/>
          </a:bodyPr>
          <a:lstStyle/>
          <a:p>
            <a:pPr algn="just"/>
            <a:r>
              <a:rPr lang="en-US" sz="2400" dirty="0" err="1">
                <a:solidFill>
                  <a:srgbClr val="FF0000"/>
                </a:solidFill>
                <a:effectLst/>
                <a:latin typeface="Cambria" panose="02040503050406030204" pitchFamily="18" charset="0"/>
                <a:ea typeface="Cambria" panose="02040503050406030204" pitchFamily="18" charset="0"/>
              </a:rPr>
              <a:t>Ví</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dụ</a:t>
            </a:r>
            <a:r>
              <a:rPr lang="en-US" sz="2400" dirty="0">
                <a:solidFill>
                  <a:srgbClr val="FF0000"/>
                </a:solidFill>
                <a:effectLst/>
                <a:latin typeface="Cambria" panose="02040503050406030204" pitchFamily="18" charset="0"/>
                <a:ea typeface="Cambria" panose="02040503050406030204" pitchFamily="18" charset="0"/>
              </a:rPr>
              <a:t>: </a:t>
            </a:r>
            <a:r>
              <a:rPr lang="vi-VN" sz="2400" dirty="0">
                <a:solidFill>
                  <a:srgbClr val="FF0000"/>
                </a:solidFill>
                <a:effectLst/>
                <a:latin typeface="Cambria" panose="02040503050406030204" pitchFamily="18" charset="0"/>
                <a:ea typeface="Cambria" panose="02040503050406030204" pitchFamily="18" charset="0"/>
              </a:rPr>
              <a:t>Em nhớ mãi câu nói của nhà văn: “Nếu không sáng tác, tôi sẽ không thể ngủ ngon”. Qua câu nói này, em học được đức tính chăm chỉ lao động, niềm say mê với công việc của nhà văn.</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8853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150</Words>
  <Application>Microsoft Office PowerPoint</Application>
  <PresentationFormat>Widescreen</PresentationFormat>
  <Paragraphs>18</Paragraphs>
  <Slides>10</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10</vt:i4>
      </vt:variant>
    </vt:vector>
  </HeadingPairs>
  <TitlesOfParts>
    <vt:vector size="24" baseType="lpstr">
      <vt:lpstr>.VnAristote</vt:lpstr>
      <vt:lpstr>Arial</vt:lpstr>
      <vt:lpstr>Calibri</vt:lpstr>
      <vt:lpstr>Calibri Light</vt:lpstr>
      <vt:lpstr>Cambria</vt:lpstr>
      <vt:lpstr>等线</vt:lpstr>
      <vt:lpstr>LNTH-LuoLuoNotangYuanTi 1</vt:lpstr>
      <vt:lpstr>Times New Roman</vt:lpstr>
      <vt:lpstr>思源黑体 CN Bold</vt:lpstr>
      <vt:lpstr>思源黑体 CN Normal</vt:lpstr>
      <vt:lpstr>Office 主题​​</vt:lpstr>
      <vt:lpstr>1_千图网海量PPT模板www.58pic.com​​</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10</cp:lastModifiedBy>
  <cp:revision>52</cp:revision>
  <dcterms:created xsi:type="dcterms:W3CDTF">2022-08-12T16:31:42Z</dcterms:created>
  <dcterms:modified xsi:type="dcterms:W3CDTF">2025-12-06T04:01:38Z</dcterms:modified>
</cp:coreProperties>
</file>