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78" r:id="rId3"/>
    <p:sldId id="274" r:id="rId4"/>
    <p:sldId id="262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7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9563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11/7/2025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924" y="495300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22" y="4991100"/>
            <a:ext cx="10901082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95300"/>
            <a:ext cx="3733800" cy="129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2E9069-5232-0D1F-550B-AA9752B4AD5A}"/>
              </a:ext>
            </a:extLst>
          </p:cNvPr>
          <p:cNvSpPr txBox="1"/>
          <p:nvPr/>
        </p:nvSpPr>
        <p:spPr>
          <a:xfrm>
            <a:off x="9834282" y="8187659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C000"/>
                </a:solidFill>
              </a:rPr>
              <a:t>Tuần</a:t>
            </a:r>
            <a:r>
              <a:rPr lang="en-US" sz="5400" b="1" dirty="0" smtClean="0">
                <a:solidFill>
                  <a:srgbClr val="FFC000"/>
                </a:solidFill>
              </a:rPr>
              <a:t> 10 -</a:t>
            </a:r>
            <a:r>
              <a:rPr lang="en-US" sz="5400" b="1" dirty="0" err="1" smtClean="0">
                <a:solidFill>
                  <a:srgbClr val="FFC000"/>
                </a:solidFill>
              </a:rPr>
              <a:t>Tiết</a:t>
            </a:r>
            <a:r>
              <a:rPr lang="en-US" sz="5400" b="1" dirty="0" smtClean="0">
                <a:solidFill>
                  <a:srgbClr val="FFC000"/>
                </a:solidFill>
              </a:rPr>
              <a:t> 64 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4876800" y="876300"/>
            <a:ext cx="10612200" cy="8393259"/>
          </a:xfrm>
          <a:custGeom>
            <a:avLst/>
            <a:gdLst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90000" h="8252117" fill="none" extrusionOk="0">
                <a:moveTo>
                  <a:pt x="0" y="1245987"/>
                </a:moveTo>
                <a:cubicBezTo>
                  <a:pt x="-139977" y="846030"/>
                  <a:pt x="595437" y="343497"/>
                  <a:pt x="1245987" y="0"/>
                </a:cubicBezTo>
                <a:cubicBezTo>
                  <a:pt x="4469440" y="945090"/>
                  <a:pt x="9223092" y="768638"/>
                  <a:pt x="11444013" y="0"/>
                </a:cubicBezTo>
                <a:cubicBezTo>
                  <a:pt x="12208935" y="194171"/>
                  <a:pt x="12770990" y="664751"/>
                  <a:pt x="12690000" y="1245987"/>
                </a:cubicBezTo>
                <a:cubicBezTo>
                  <a:pt x="12450572" y="4112919"/>
                  <a:pt x="12316256" y="6009095"/>
                  <a:pt x="12690000" y="7006129"/>
                </a:cubicBezTo>
                <a:cubicBezTo>
                  <a:pt x="12848813" y="7860429"/>
                  <a:pt x="11863412" y="8091185"/>
                  <a:pt x="11444013" y="8252117"/>
                </a:cubicBezTo>
                <a:cubicBezTo>
                  <a:pt x="11257030" y="9139063"/>
                  <a:pt x="6224590" y="9377508"/>
                  <a:pt x="1245987" y="8252117"/>
                </a:cubicBezTo>
                <a:cubicBezTo>
                  <a:pt x="259937" y="8331508"/>
                  <a:pt x="4714" y="7348790"/>
                  <a:pt x="0" y="7006129"/>
                </a:cubicBezTo>
                <a:cubicBezTo>
                  <a:pt x="-20637" y="4681809"/>
                  <a:pt x="16365" y="2497751"/>
                  <a:pt x="0" y="1245987"/>
                </a:cubicBezTo>
                <a:close/>
              </a:path>
              <a:path w="12690000" h="8252117" stroke="0" extrusionOk="0">
                <a:moveTo>
                  <a:pt x="0" y="1245987"/>
                </a:moveTo>
                <a:cubicBezTo>
                  <a:pt x="24652" y="812796"/>
                  <a:pt x="413094" y="247472"/>
                  <a:pt x="1245987" y="0"/>
                </a:cubicBezTo>
                <a:cubicBezTo>
                  <a:pt x="3085605" y="179025"/>
                  <a:pt x="10134327" y="721389"/>
                  <a:pt x="11444013" y="0"/>
                </a:cubicBezTo>
                <a:cubicBezTo>
                  <a:pt x="12004791" y="-59197"/>
                  <a:pt x="12524758" y="653706"/>
                  <a:pt x="12690000" y="1245987"/>
                </a:cubicBezTo>
                <a:cubicBezTo>
                  <a:pt x="13035300" y="3033654"/>
                  <a:pt x="12358674" y="6335486"/>
                  <a:pt x="12690000" y="7006129"/>
                </a:cubicBezTo>
                <a:cubicBezTo>
                  <a:pt x="12467008" y="7588652"/>
                  <a:pt x="12115026" y="8489481"/>
                  <a:pt x="11444013" y="8252117"/>
                </a:cubicBezTo>
                <a:cubicBezTo>
                  <a:pt x="6999784" y="8652258"/>
                  <a:pt x="5297035" y="8522977"/>
                  <a:pt x="1245987" y="8252117"/>
                </a:cubicBezTo>
                <a:cubicBezTo>
                  <a:pt x="558342" y="8490129"/>
                  <a:pt x="-12161" y="7475876"/>
                  <a:pt x="0" y="7006129"/>
                </a:cubicBezTo>
                <a:cubicBezTo>
                  <a:pt x="46694" y="5971560"/>
                  <a:pt x="-171625" y="3330906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110400" y="819530"/>
                  <a:pt x="642101" y="28896"/>
                  <a:pt x="1245987" y="0"/>
                </a:cubicBezTo>
                <a:cubicBezTo>
                  <a:pt x="5337027" y="-286081"/>
                  <a:pt x="9536179" y="176934"/>
                  <a:pt x="11444013" y="0"/>
                </a:cubicBezTo>
                <a:cubicBezTo>
                  <a:pt x="12267353" y="147778"/>
                  <a:pt x="12571785" y="380011"/>
                  <a:pt x="12690000" y="1245987"/>
                </a:cubicBezTo>
                <a:cubicBezTo>
                  <a:pt x="12575516" y="3672691"/>
                  <a:pt x="12670936" y="6120384"/>
                  <a:pt x="12690000" y="7006129"/>
                </a:cubicBezTo>
                <a:cubicBezTo>
                  <a:pt x="12873506" y="7614650"/>
                  <a:pt x="12133157" y="8300503"/>
                  <a:pt x="11444013" y="8252117"/>
                </a:cubicBezTo>
                <a:cubicBezTo>
                  <a:pt x="8757002" y="8226461"/>
                  <a:pt x="5798501" y="7088991"/>
                  <a:pt x="1245987" y="8252117"/>
                </a:cubicBezTo>
                <a:cubicBezTo>
                  <a:pt x="361503" y="8360054"/>
                  <a:pt x="-73435" y="7439803"/>
                  <a:pt x="0" y="7006129"/>
                </a:cubicBezTo>
                <a:cubicBezTo>
                  <a:pt x="328235" y="4439955"/>
                  <a:pt x="-129240" y="2508050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38183" y="756101"/>
                  <a:pt x="572747" y="314770"/>
                  <a:pt x="1245987" y="0"/>
                </a:cubicBezTo>
                <a:cubicBezTo>
                  <a:pt x="4632697" y="660325"/>
                  <a:pt x="9350057" y="186833"/>
                  <a:pt x="11444013" y="0"/>
                </a:cubicBezTo>
                <a:cubicBezTo>
                  <a:pt x="12281410" y="46947"/>
                  <a:pt x="12668422" y="641548"/>
                  <a:pt x="12690000" y="1245987"/>
                </a:cubicBezTo>
                <a:cubicBezTo>
                  <a:pt x="12814645" y="3948652"/>
                  <a:pt x="12560259" y="5834313"/>
                  <a:pt x="12690000" y="7006129"/>
                </a:cubicBezTo>
                <a:cubicBezTo>
                  <a:pt x="12871846" y="7762074"/>
                  <a:pt x="11909064" y="8202251"/>
                  <a:pt x="11444013" y="8252117"/>
                </a:cubicBezTo>
                <a:cubicBezTo>
                  <a:pt x="10227491" y="8893082"/>
                  <a:pt x="6104286" y="8915847"/>
                  <a:pt x="1245987" y="8252117"/>
                </a:cubicBezTo>
                <a:cubicBezTo>
                  <a:pt x="295769" y="8305866"/>
                  <a:pt x="-108628" y="7419532"/>
                  <a:pt x="0" y="7006129"/>
                </a:cubicBezTo>
                <a:cubicBezTo>
                  <a:pt x="104447" y="4351626"/>
                  <a:pt x="159220" y="2448968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-43769" y="765589"/>
                  <a:pt x="576349" y="262325"/>
                  <a:pt x="1245987" y="0"/>
                </a:cubicBezTo>
                <a:cubicBezTo>
                  <a:pt x="4690118" y="1176283"/>
                  <a:pt x="9288427" y="573417"/>
                  <a:pt x="11444013" y="0"/>
                </a:cubicBezTo>
                <a:cubicBezTo>
                  <a:pt x="12235664" y="169747"/>
                  <a:pt x="12766300" y="525561"/>
                  <a:pt x="12690000" y="1245987"/>
                </a:cubicBezTo>
                <a:cubicBezTo>
                  <a:pt x="12535720" y="3974112"/>
                  <a:pt x="12395251" y="5875128"/>
                  <a:pt x="12690000" y="7006129"/>
                </a:cubicBezTo>
                <a:cubicBezTo>
                  <a:pt x="12814762" y="7807474"/>
                  <a:pt x="11860674" y="8183789"/>
                  <a:pt x="11444013" y="8252117"/>
                </a:cubicBezTo>
                <a:cubicBezTo>
                  <a:pt x="10434304" y="9310171"/>
                  <a:pt x="6300409" y="8172711"/>
                  <a:pt x="1245987" y="8252117"/>
                </a:cubicBezTo>
                <a:cubicBezTo>
                  <a:pt x="238378" y="8382935"/>
                  <a:pt x="-44603" y="7362101"/>
                  <a:pt x="0" y="7006129"/>
                </a:cubicBezTo>
                <a:cubicBezTo>
                  <a:pt x="21589" y="4619233"/>
                  <a:pt x="78166" y="2428422"/>
                  <a:pt x="0" y="124598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6086047" y="2537625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2933700"/>
            <a:ext cx="487680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114800" y="2705933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75577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14800" y="6827996"/>
            <a:ext cx="10972800" cy="17366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38600" y="902708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5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940957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584</Words>
  <Application>Microsoft Office PowerPoint</Application>
  <PresentationFormat>Custom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iCiel Altus</vt:lpstr>
      <vt:lpstr>Roboto</vt:lpstr>
      <vt:lpstr>Times New Roman</vt:lpstr>
      <vt:lpstr>Wingdings</vt:lpstr>
      <vt:lpstr>思源黑体 CN Medium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35</cp:revision>
  <dcterms:created xsi:type="dcterms:W3CDTF">2006-08-16T00:00:00Z</dcterms:created>
  <dcterms:modified xsi:type="dcterms:W3CDTF">2025-11-07T05:43:43Z</dcterms:modified>
  <dc:identifier>DAGGBMTwqNQ</dc:identifier>
</cp:coreProperties>
</file>