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27" autoAdjust="0"/>
  </p:normalViewPr>
  <p:slideViewPr>
    <p:cSldViewPr snapToGrid="0">
      <p:cViewPr varScale="1">
        <p:scale>
          <a:sx n="81" d="100"/>
          <a:sy n="81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27591" y="2115830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26701">
            <a:off x="638060" y="2427005"/>
            <a:ext cx="4334632" cy="175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2776136" y="18473"/>
            <a:ext cx="415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TiÕng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ViÖt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5</a:t>
            </a:r>
            <a:endParaRPr lang="en-US" sz="6000" b="1" dirty="0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4885195" y="5130746"/>
            <a:ext cx="415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13 –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86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901451" y="-225855"/>
            <a:ext cx="1646420" cy="2122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779</Words>
  <Application>Microsoft Office PowerPoint</Application>
  <PresentationFormat>Widescreen</PresentationFormat>
  <Paragraphs>67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#9Slide07 FS North Land Sans</vt:lpstr>
      <vt:lpstr>.VnAristote</vt:lpstr>
      <vt:lpstr>Arial</vt:lpstr>
      <vt:lpstr>Arial-Rounded</vt:lpstr>
      <vt:lpstr>Calibri</vt:lpstr>
      <vt:lpstr>Calibri Light</vt:lpstr>
      <vt:lpstr>Cambria</vt:lpstr>
      <vt:lpstr>等线</vt:lpstr>
      <vt:lpstr>等线 Light</vt:lpstr>
      <vt:lpstr>SVN-Poky's</vt:lpstr>
      <vt:lpstr>字魂115号-刀刀体</vt:lpstr>
      <vt:lpstr>字魂70号-灵悦黑体</vt:lpstr>
      <vt:lpstr>思源黑体 CN Medium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Windows 10</cp:lastModifiedBy>
  <cp:revision>14</cp:revision>
  <dcterms:created xsi:type="dcterms:W3CDTF">2022-09-22T15:43:53Z</dcterms:created>
  <dcterms:modified xsi:type="dcterms:W3CDTF">2025-11-27T05:32:00Z</dcterms:modified>
  <cp:category>10NA</cp:category>
  <cp:version>10NA</cp:version>
</cp:coreProperties>
</file>