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5" r:id="rId4"/>
    <p:sldId id="256" r:id="rId5"/>
    <p:sldId id="286" r:id="rId6"/>
    <p:sldId id="289" r:id="rId7"/>
    <p:sldId id="287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660"/>
  </p:normalViewPr>
  <p:slideViewPr>
    <p:cSldViewPr snapToGrid="0">
      <p:cViewPr varScale="1">
        <p:scale>
          <a:sx n="84" d="100"/>
          <a:sy n="84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1DA9-9D8A-0E64-7223-2925199C7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0F870-41D2-EBEF-7A97-798BD6BCC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AD338-F966-D507-A003-A92DCCE1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6C1650-FF6C-4131-8B2E-99DC5E1E0207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6448-97A5-F1A5-CC1C-4E6F631C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85A74-B736-C316-6958-A6AB77C8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3E661-8C2D-450E-80DA-95B563AD3D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185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FB7B-93FA-FD9C-3823-C97C297EE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724B0-4781-ED98-76A2-8711AC3A1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3C252-197F-D7FE-DAD1-9FC95336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6C1650-FF6C-4131-8B2E-99DC5E1E0207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26675-442D-94C5-754A-5E6765EB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6CA94-271F-E636-561B-A9434926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3E661-8C2D-450E-80DA-95B563AD3D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316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218B6C-1689-51A2-59DD-99BA48C0B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42132-C3D7-D157-A91B-79AB044F8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B3B48-CD2C-47BA-5868-4455B3D7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6C1650-FF6C-4131-8B2E-99DC5E1E0207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11D93-2A5D-D97E-FB2D-54E7167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D65DE-BDED-E823-D902-1DA56978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3E661-8C2D-450E-80DA-95B563AD3D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336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6259-29F7-618D-67A5-BA2AB19D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96C67-25D1-5335-8DA3-0441B88F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45EC-347A-C4A2-D991-F9E6F375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6C1650-FF6C-4131-8B2E-99DC5E1E0207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E2BE7-9911-CE76-3AE1-8CEA7434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59004-DC84-F71E-0899-4C466A55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3E661-8C2D-450E-80DA-95B563AD3D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926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6001-AE8C-3978-7A3F-66EDF81C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9C309-7F55-BC4A-EF4C-80BED41A9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3506E-1AFA-018C-640E-16D022C0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6C1650-FF6C-4131-8B2E-99DC5E1E0207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DBB6-9A56-3274-098D-10F2B48E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2B9CA-7DB3-6F97-EE07-276EA3EB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3E661-8C2D-450E-80DA-95B563AD3D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150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EA71-D245-2318-874F-9A1B86BE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2D32-F9F8-E460-5C61-DC6B13343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FA890-3105-62CE-2BF7-834269443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68C39-E1BE-DFB1-8CCC-67AF736D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6C1650-FF6C-4131-8B2E-99DC5E1E0207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F0FAF-EE25-756D-AB00-09C3B656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97834-491A-3CC7-E8FC-7E660FEA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3E661-8C2D-450E-80DA-95B563AD3D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539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13589-CA4E-AF93-C0B7-24D1791D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113EF-88C3-486C-143F-D419C0903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7550A-F17C-ABC4-5976-94016FDFD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F68AE-04C2-C8BA-8F15-E4F1D75F0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C6B472-EF8B-1D70-ED48-6A8F0CE34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269BD-75AE-3C27-D094-ED12FBA8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6C1650-FF6C-4131-8B2E-99DC5E1E0207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1CA12-82AE-22E4-8753-BD169363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4E1C3-1D9F-454B-D19E-3206F5F3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3E661-8C2D-450E-80DA-95B563AD3D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430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55A6-C111-F53C-BFBE-C0D97E48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AC48A-2407-59BF-379E-474345AF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6C1650-FF6C-4131-8B2E-99DC5E1E0207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C32DB-87DF-B7F5-02DB-56FEB107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BA441-6F4E-B441-A301-7D426A5F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3E661-8C2D-450E-80DA-95B563AD3D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370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40166-B3CA-E13C-ED2D-34F154FF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6C1650-FF6C-4131-8B2E-99DC5E1E0207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71F5D-51AB-6296-41A5-64C243F8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03C2E-E0ED-9573-C59B-A6AF83E1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3E661-8C2D-450E-80DA-95B563AD3D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01357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356-932C-A50E-2BCF-F59B94C7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9C2DF-4FD3-4A53-5ADB-B61769A8D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310D3-223C-83F0-2D0C-9CA8D20FF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40B4A-A9DD-DD16-1D4B-A9405C88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6C1650-FF6C-4131-8B2E-99DC5E1E0207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8D25F-19F8-17E9-4029-397FAE4A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E839-B6E9-C0C5-C966-8DEE6ADD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3E661-8C2D-450E-80DA-95B563AD3D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7485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EDE-C375-E420-01EA-C344DC20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4C93B-7D58-8FE4-8BF0-69F9B0FDD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1A6E0-E6B7-FB81-0DD4-9A7C27250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DD838-8158-2F4D-3989-37D3D9FC8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6C1650-FF6C-4131-8B2E-99DC5E1E0207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AA416-F015-940E-3842-88138C39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9D456-B129-CC05-CDF9-74A36350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3E661-8C2D-450E-80DA-95B563AD3D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12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8C3251F1-9A0B-2175-6AE6-42244DD9736B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45DE12-0F59-C919-33DC-000290B4F13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5273FD-6601-0A74-13B6-44B195A6C51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86F7637-93C5-5E2E-3CA6-C44071E3A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D778421-2DD9-1E6D-800C-78884B9B0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7347C459-66E6-A651-0DBF-DB288014A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48B8811D-0532-47E3-1F06-C41A56134B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B3DC1AB2-9AE6-B72C-070E-DC6CCF60C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502FCBCD-A624-524B-EACE-D7085439A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1AF1DDA6-CBF6-E3C0-2B98-0724D9B2F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8E518023-C166-A424-6C6C-9B792D958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5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0851CE-1518-7603-CE6D-82ECFFDF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97" y="934933"/>
            <a:ext cx="9313805" cy="2906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0D331A-DB0D-D770-72FA-94EAD8A1B3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5134" b="12674"/>
          <a:stretch/>
        </p:blipFill>
        <p:spPr>
          <a:xfrm>
            <a:off x="8105941" y="2366329"/>
            <a:ext cx="2109654" cy="1199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B8C827-C79F-CA33-F148-1D65315AF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656" y="-5750"/>
            <a:ext cx="3416639" cy="1368625"/>
          </a:xfrm>
          <a:prstGeom prst="rect">
            <a:avLst/>
          </a:prstGeom>
        </p:spPr>
      </p:pic>
      <p:pic>
        <p:nvPicPr>
          <p:cNvPr id="9" name="Picture 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83ACB39F-24C9-CEF3-B65A-3B29013965C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323" y="3001611"/>
            <a:ext cx="2599842" cy="2008969"/>
          </a:xfrm>
          <a:prstGeom prst="rect">
            <a:avLst/>
          </a:prstGeom>
        </p:spPr>
      </p:pic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A703AA21-DFF3-DA22-8E00-1CEDCE5E54EA}"/>
              </a:ext>
            </a:extLst>
          </p:cNvPr>
          <p:cNvSpPr/>
          <p:nvPr/>
        </p:nvSpPr>
        <p:spPr>
          <a:xfrm>
            <a:off x="5073554" y="5082524"/>
            <a:ext cx="3789588" cy="7956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b="1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38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583DE-EF18-7352-0DF4-97A9B015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92233" y="0"/>
            <a:ext cx="19776466" cy="32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7">
            <a:extLst>
              <a:ext uri="{FF2B5EF4-FFF2-40B4-BE49-F238E27FC236}">
                <a16:creationId xmlns:a16="http://schemas.microsoft.com/office/drawing/2014/main" id="{CB80D0AE-BA26-122E-B3D7-ACE1D99BFAAA}"/>
              </a:ext>
            </a:extLst>
          </p:cNvPr>
          <p:cNvSpPr/>
          <p:nvPr/>
        </p:nvSpPr>
        <p:spPr>
          <a:xfrm>
            <a:off x="381001" y="223341"/>
            <a:ext cx="11713027" cy="641131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498E-AB2B-41A9-BA5D-28738AA7E643}"/>
              </a:ext>
            </a:extLst>
          </p:cNvPr>
          <p:cNvSpPr txBox="1"/>
          <p:nvPr/>
        </p:nvSpPr>
        <p:spPr>
          <a:xfrm>
            <a:off x="544285" y="1133356"/>
            <a:ext cx="1126671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Tôi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khóc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cười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qua những trang sách,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ngạc nhiên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thấy mình trải qua những cảm xúc mà trên thực tế, tôi chưa đủ lớn để trải nghiệm ngoài đời. Sách đã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bồi đắp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tâm hồn,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 giàu có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 làm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trưởng thành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 cảm một đứa bé và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đặc biệt mở rộng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vô biên bờ cõi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trí tưởng tượng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r>
              <a:rPr kumimoji="0" lang="en-SG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  	</a:t>
            </a:r>
            <a:r>
              <a:rPr kumimoji="0" lang="en-SG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D37F92-4F60-BF29-611A-1C58279648EB}"/>
              </a:ext>
            </a:extLst>
          </p:cNvPr>
          <p:cNvSpPr txBox="1"/>
          <p:nvPr/>
        </p:nvSpPr>
        <p:spPr>
          <a:xfrm>
            <a:off x="3892322" y="1133356"/>
            <a:ext cx="4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/</a:t>
            </a:r>
            <a:endParaRPr lang="en-SG" sz="4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1E8C0-DA30-1B7D-B394-9E19156CF043}"/>
              </a:ext>
            </a:extLst>
          </p:cNvPr>
          <p:cNvSpPr txBox="1"/>
          <p:nvPr/>
        </p:nvSpPr>
        <p:spPr>
          <a:xfrm>
            <a:off x="5296579" y="1133356"/>
            <a:ext cx="4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/</a:t>
            </a:r>
            <a:endParaRPr lang="en-SG" sz="4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EB372-886C-C7B6-D0E4-5FFE4D6055E8}"/>
              </a:ext>
            </a:extLst>
          </p:cNvPr>
          <p:cNvSpPr txBox="1"/>
          <p:nvPr/>
        </p:nvSpPr>
        <p:spPr>
          <a:xfrm>
            <a:off x="11621180" y="1144242"/>
            <a:ext cx="4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/</a:t>
            </a:r>
            <a:endParaRPr lang="en-SG" sz="4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3CCC1-9687-1656-D116-B777124518A5}"/>
              </a:ext>
            </a:extLst>
          </p:cNvPr>
          <p:cNvSpPr txBox="1"/>
          <p:nvPr/>
        </p:nvSpPr>
        <p:spPr>
          <a:xfrm>
            <a:off x="3409722" y="1938357"/>
            <a:ext cx="4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/</a:t>
            </a:r>
            <a:endParaRPr lang="en-SG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FBED6-1B62-FFF1-5469-C12D3AB313EF}"/>
              </a:ext>
            </a:extLst>
          </p:cNvPr>
          <p:cNvSpPr txBox="1"/>
          <p:nvPr/>
        </p:nvSpPr>
        <p:spPr>
          <a:xfrm>
            <a:off x="1450860" y="2689471"/>
            <a:ext cx="4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/</a:t>
            </a:r>
            <a:endParaRPr lang="en-SG" sz="4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DC751-BC62-4033-6252-ADBF34629C7A}"/>
              </a:ext>
            </a:extLst>
          </p:cNvPr>
          <p:cNvSpPr txBox="1"/>
          <p:nvPr/>
        </p:nvSpPr>
        <p:spPr>
          <a:xfrm>
            <a:off x="5695042" y="2630542"/>
            <a:ext cx="4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/</a:t>
            </a:r>
            <a:endParaRPr lang="en-SG" sz="4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F2D05E-B8FB-BBCB-16D3-BD1D6FF8CA8A}"/>
              </a:ext>
            </a:extLst>
          </p:cNvPr>
          <p:cNvSpPr txBox="1"/>
          <p:nvPr/>
        </p:nvSpPr>
        <p:spPr>
          <a:xfrm>
            <a:off x="5651498" y="3318503"/>
            <a:ext cx="4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/</a:t>
            </a:r>
            <a:endParaRPr lang="en-SG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D724F0-9585-A684-3C67-4F905717DC55}"/>
              </a:ext>
            </a:extLst>
          </p:cNvPr>
          <p:cNvSpPr txBox="1"/>
          <p:nvPr/>
        </p:nvSpPr>
        <p:spPr>
          <a:xfrm>
            <a:off x="1692160" y="4140818"/>
            <a:ext cx="4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/</a:t>
            </a:r>
            <a:endParaRPr lang="en-SG" sz="4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105296-E652-9820-16F6-DEAFAF2849CF}"/>
              </a:ext>
            </a:extLst>
          </p:cNvPr>
          <p:cNvSpPr txBox="1"/>
          <p:nvPr/>
        </p:nvSpPr>
        <p:spPr>
          <a:xfrm>
            <a:off x="9660502" y="5599503"/>
            <a:ext cx="691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//</a:t>
            </a:r>
            <a:endParaRPr lang="en-SG" sz="4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461BE5-A6F4-B2D8-EFCC-C7E4FBA82522}"/>
              </a:ext>
            </a:extLst>
          </p:cNvPr>
          <p:cNvSpPr txBox="1"/>
          <p:nvPr/>
        </p:nvSpPr>
        <p:spPr>
          <a:xfrm>
            <a:off x="4950673" y="4844706"/>
            <a:ext cx="691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/</a:t>
            </a:r>
            <a:endParaRPr lang="en-SG" sz="48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16D5B4-6A2C-5BDD-44F1-9834D047E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347" y="69674"/>
            <a:ext cx="7496061" cy="12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3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394A90-FFC4-6FD9-ECBB-204746C21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18" y="195811"/>
            <a:ext cx="11302964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2">
            <a:extLst>
              <a:ext uri="{FF2B5EF4-FFF2-40B4-BE49-F238E27FC236}">
                <a16:creationId xmlns:a16="http://schemas.microsoft.com/office/drawing/2014/main" id="{5C7D0C3C-CE6E-9290-37BD-3A4BAD6B6E09}"/>
              </a:ext>
            </a:extLst>
          </p:cNvPr>
          <p:cNvSpPr/>
          <p:nvPr/>
        </p:nvSpPr>
        <p:spPr>
          <a:xfrm>
            <a:off x="109213" y="192257"/>
            <a:ext cx="11865428" cy="647348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50388-0B3D-29CC-C525-203435EB4F89}"/>
              </a:ext>
            </a:extLst>
          </p:cNvPr>
          <p:cNvSpPr/>
          <p:nvPr/>
        </p:nvSpPr>
        <p:spPr>
          <a:xfrm>
            <a:off x="1678479" y="309733"/>
            <a:ext cx="79489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SG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65FFE-BD83-BEE5-C6DC-7EF5FF6C619D}"/>
              </a:ext>
            </a:extLst>
          </p:cNvPr>
          <p:cNvSpPr txBox="1"/>
          <p:nvPr/>
        </p:nvSpPr>
        <p:spPr>
          <a:xfrm>
            <a:off x="1763486" y="278956"/>
            <a:ext cx="826225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SG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đây:</a:t>
            </a:r>
            <a:endParaRPr lang="en-SG" sz="3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圆角矩形 17">
            <a:extLst>
              <a:ext uri="{FF2B5EF4-FFF2-40B4-BE49-F238E27FC236}">
                <a16:creationId xmlns:a16="http://schemas.microsoft.com/office/drawing/2014/main" id="{C2172118-8AEB-5396-6E2E-E716DF0D70A6}"/>
              </a:ext>
            </a:extLst>
          </p:cNvPr>
          <p:cNvSpPr/>
          <p:nvPr/>
        </p:nvSpPr>
        <p:spPr>
          <a:xfrm>
            <a:off x="496798" y="1344156"/>
            <a:ext cx="2363362" cy="68901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biên </a:t>
            </a:r>
          </a:p>
        </p:txBody>
      </p:sp>
      <p:sp>
        <p:nvSpPr>
          <p:cNvPr id="8" name="圆角矩形 17">
            <a:extLst>
              <a:ext uri="{FF2B5EF4-FFF2-40B4-BE49-F238E27FC236}">
                <a16:creationId xmlns:a16="http://schemas.microsoft.com/office/drawing/2014/main" id="{6769C666-BFF4-B08A-E62E-6C8AE0067D40}"/>
              </a:ext>
            </a:extLst>
          </p:cNvPr>
          <p:cNvSpPr/>
          <p:nvPr/>
        </p:nvSpPr>
        <p:spPr>
          <a:xfrm>
            <a:off x="3326594" y="1344156"/>
            <a:ext cx="1881845" cy="68157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số</a:t>
            </a:r>
          </a:p>
        </p:txBody>
      </p:sp>
      <p:sp>
        <p:nvSpPr>
          <p:cNvPr id="9" name="圆角矩形 17">
            <a:extLst>
              <a:ext uri="{FF2B5EF4-FFF2-40B4-BE49-F238E27FC236}">
                <a16:creationId xmlns:a16="http://schemas.microsoft.com/office/drawing/2014/main" id="{38B75026-D4C9-E68D-C600-0F53477C3E58}"/>
              </a:ext>
            </a:extLst>
          </p:cNvPr>
          <p:cNvSpPr/>
          <p:nvPr/>
        </p:nvSpPr>
        <p:spPr>
          <a:xfrm>
            <a:off x="5647010" y="1382625"/>
            <a:ext cx="1928517" cy="65054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giá</a:t>
            </a:r>
          </a:p>
        </p:txBody>
      </p:sp>
      <p:sp>
        <p:nvSpPr>
          <p:cNvPr id="13" name="圆角矩形 17">
            <a:extLst>
              <a:ext uri="{FF2B5EF4-FFF2-40B4-BE49-F238E27FC236}">
                <a16:creationId xmlns:a16="http://schemas.microsoft.com/office/drawing/2014/main" id="{4BBBE57A-5E49-BD49-3B33-E20F10A2E55E}"/>
              </a:ext>
            </a:extLst>
          </p:cNvPr>
          <p:cNvSpPr/>
          <p:nvPr/>
        </p:nvSpPr>
        <p:spPr>
          <a:xfrm>
            <a:off x="8014098" y="1334881"/>
            <a:ext cx="1881844" cy="82261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hình</a:t>
            </a:r>
          </a:p>
        </p:txBody>
      </p:sp>
      <p:sp>
        <p:nvSpPr>
          <p:cNvPr id="14" name="圆角矩形 17">
            <a:extLst>
              <a:ext uri="{FF2B5EF4-FFF2-40B4-BE49-F238E27FC236}">
                <a16:creationId xmlns:a16="http://schemas.microsoft.com/office/drawing/2014/main" id="{7B351A80-3DA2-617D-0797-0C915ADE9677}"/>
              </a:ext>
            </a:extLst>
          </p:cNvPr>
          <p:cNvSpPr/>
          <p:nvPr/>
        </p:nvSpPr>
        <p:spPr>
          <a:xfrm>
            <a:off x="10469303" y="1334230"/>
            <a:ext cx="1505338" cy="80229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lí</a:t>
            </a:r>
          </a:p>
        </p:txBody>
      </p:sp>
      <p:sp>
        <p:nvSpPr>
          <p:cNvPr id="15" name="矩形 32">
            <a:extLst>
              <a:ext uri="{FF2B5EF4-FFF2-40B4-BE49-F238E27FC236}">
                <a16:creationId xmlns:a16="http://schemas.microsoft.com/office/drawing/2014/main" id="{64584EB0-B2C1-D9CA-8B09-4C95A376E13B}"/>
              </a:ext>
            </a:extLst>
          </p:cNvPr>
          <p:cNvSpPr/>
          <p:nvPr/>
        </p:nvSpPr>
        <p:spPr>
          <a:xfrm>
            <a:off x="949793" y="2778451"/>
            <a:ext cx="4564386" cy="6505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vi-VN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a. không hợp lẽ phải</a:t>
            </a:r>
            <a:endParaRPr lang="en-US" altLang="zh-CN" sz="3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雷盖体" panose="00000800000000000000" pitchFamily="2" charset="-122"/>
            </a:endParaRPr>
          </a:p>
        </p:txBody>
      </p:sp>
      <p:sp>
        <p:nvSpPr>
          <p:cNvPr id="16" name="矩形 32">
            <a:extLst>
              <a:ext uri="{FF2B5EF4-FFF2-40B4-BE49-F238E27FC236}">
                <a16:creationId xmlns:a16="http://schemas.microsoft.com/office/drawing/2014/main" id="{4ED0574F-75C0-329B-29D6-2AFDEDC0514D}"/>
              </a:ext>
            </a:extLst>
          </p:cNvPr>
          <p:cNvSpPr/>
          <p:nvPr/>
        </p:nvSpPr>
        <p:spPr>
          <a:xfrm>
            <a:off x="949793" y="3682466"/>
            <a:ext cx="4564386" cy="998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vi-VN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b. nhiều tới mức không đếm được</a:t>
            </a:r>
            <a:endParaRPr lang="en-US" altLang="zh-CN" sz="3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雷盖体" panose="00000800000000000000" pitchFamily="2" charset="-122"/>
            </a:endParaRPr>
          </a:p>
        </p:txBody>
      </p:sp>
      <p:sp>
        <p:nvSpPr>
          <p:cNvPr id="17" name="矩形 32">
            <a:extLst>
              <a:ext uri="{FF2B5EF4-FFF2-40B4-BE49-F238E27FC236}">
                <a16:creationId xmlns:a16="http://schemas.microsoft.com/office/drawing/2014/main" id="{05C01252-C2F3-2CFE-B60A-23C843A3BBB1}"/>
              </a:ext>
            </a:extLst>
          </p:cNvPr>
          <p:cNvSpPr/>
          <p:nvPr/>
        </p:nvSpPr>
        <p:spPr>
          <a:xfrm>
            <a:off x="981966" y="5014587"/>
            <a:ext cx="4564386" cy="998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c.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không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có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hình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dáng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cụ</a:t>
            </a:r>
            <a:r>
              <a:rPr lang="vi-VN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thể</a:t>
            </a:r>
            <a:endParaRPr lang="en-US" altLang="zh-CN" sz="3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雷盖体" panose="00000800000000000000" pitchFamily="2" charset="-122"/>
            </a:endParaRPr>
          </a:p>
        </p:txBody>
      </p:sp>
      <p:sp>
        <p:nvSpPr>
          <p:cNvPr id="18" name="矩形 32">
            <a:extLst>
              <a:ext uri="{FF2B5EF4-FFF2-40B4-BE49-F238E27FC236}">
                <a16:creationId xmlns:a16="http://schemas.microsoft.com/office/drawing/2014/main" id="{EB1AD0B6-210E-ED98-7BFF-D329061E95F0}"/>
              </a:ext>
            </a:extLst>
          </p:cNvPr>
          <p:cNvSpPr/>
          <p:nvPr/>
        </p:nvSpPr>
        <p:spPr>
          <a:xfrm>
            <a:off x="6402239" y="2721261"/>
            <a:ext cx="4564386" cy="998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vi-VN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d. không thể đánh giá được, rất quý</a:t>
            </a:r>
            <a:endParaRPr lang="en-US" altLang="zh-CN" sz="3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雷盖体" panose="00000800000000000000" pitchFamily="2" charset="-122"/>
            </a:endParaRPr>
          </a:p>
        </p:txBody>
      </p:sp>
      <p:sp>
        <p:nvSpPr>
          <p:cNvPr id="19" name="矩形 32">
            <a:extLst>
              <a:ext uri="{FF2B5EF4-FFF2-40B4-BE49-F238E27FC236}">
                <a16:creationId xmlns:a16="http://schemas.microsoft.com/office/drawing/2014/main" id="{7C23388B-C5C7-9BBE-A52F-C080F0296E26}"/>
              </a:ext>
            </a:extLst>
          </p:cNvPr>
          <p:cNvSpPr/>
          <p:nvPr/>
        </p:nvSpPr>
        <p:spPr>
          <a:xfrm>
            <a:off x="6402239" y="4092250"/>
            <a:ext cx="4564386" cy="998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vi-VN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e. không có giới hạn</a:t>
            </a:r>
            <a:endParaRPr lang="en-US" altLang="zh-CN" sz="3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雷盖体" panose="000008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39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2">
            <a:extLst>
              <a:ext uri="{FF2B5EF4-FFF2-40B4-BE49-F238E27FC236}">
                <a16:creationId xmlns:a16="http://schemas.microsoft.com/office/drawing/2014/main" id="{5C7D0C3C-CE6E-9290-37BD-3A4BAD6B6E09}"/>
              </a:ext>
            </a:extLst>
          </p:cNvPr>
          <p:cNvSpPr/>
          <p:nvPr/>
        </p:nvSpPr>
        <p:spPr>
          <a:xfrm>
            <a:off x="109213" y="192257"/>
            <a:ext cx="11865428" cy="647348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50388-0B3D-29CC-C525-203435EB4F89}"/>
              </a:ext>
            </a:extLst>
          </p:cNvPr>
          <p:cNvSpPr/>
          <p:nvPr/>
        </p:nvSpPr>
        <p:spPr>
          <a:xfrm>
            <a:off x="1678479" y="309733"/>
            <a:ext cx="79489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65FFE-BD83-BEE5-C6DC-7EF5FF6C619D}"/>
              </a:ext>
            </a:extLst>
          </p:cNvPr>
          <p:cNvSpPr txBox="1"/>
          <p:nvPr/>
        </p:nvSpPr>
        <p:spPr>
          <a:xfrm>
            <a:off x="1763486" y="278956"/>
            <a:ext cx="826225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SG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đây:</a:t>
            </a:r>
            <a:endParaRPr kumimoji="0" lang="en-SG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圆角矩形 17">
            <a:extLst>
              <a:ext uri="{FF2B5EF4-FFF2-40B4-BE49-F238E27FC236}">
                <a16:creationId xmlns:a16="http://schemas.microsoft.com/office/drawing/2014/main" id="{C2172118-8AEB-5396-6E2E-E716DF0D70A6}"/>
              </a:ext>
            </a:extLst>
          </p:cNvPr>
          <p:cNvSpPr/>
          <p:nvPr/>
        </p:nvSpPr>
        <p:spPr>
          <a:xfrm>
            <a:off x="676552" y="1382625"/>
            <a:ext cx="1774548" cy="646331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biên </a:t>
            </a:r>
          </a:p>
        </p:txBody>
      </p:sp>
      <p:sp>
        <p:nvSpPr>
          <p:cNvPr id="8" name="圆角矩形 17">
            <a:extLst>
              <a:ext uri="{FF2B5EF4-FFF2-40B4-BE49-F238E27FC236}">
                <a16:creationId xmlns:a16="http://schemas.microsoft.com/office/drawing/2014/main" id="{6769C666-BFF4-B08A-E62E-6C8AE0067D40}"/>
              </a:ext>
            </a:extLst>
          </p:cNvPr>
          <p:cNvSpPr/>
          <p:nvPr/>
        </p:nvSpPr>
        <p:spPr>
          <a:xfrm>
            <a:off x="3326594" y="1344156"/>
            <a:ext cx="1412997" cy="639346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số</a:t>
            </a:r>
          </a:p>
        </p:txBody>
      </p:sp>
      <p:sp>
        <p:nvSpPr>
          <p:cNvPr id="9" name="圆角矩形 17">
            <a:extLst>
              <a:ext uri="{FF2B5EF4-FFF2-40B4-BE49-F238E27FC236}">
                <a16:creationId xmlns:a16="http://schemas.microsoft.com/office/drawing/2014/main" id="{38B75026-D4C9-E68D-C600-0F53477C3E58}"/>
              </a:ext>
            </a:extLst>
          </p:cNvPr>
          <p:cNvSpPr/>
          <p:nvPr/>
        </p:nvSpPr>
        <p:spPr>
          <a:xfrm>
            <a:off x="5647010" y="1382625"/>
            <a:ext cx="1448041" cy="61024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giá</a:t>
            </a:r>
          </a:p>
        </p:txBody>
      </p:sp>
      <p:sp>
        <p:nvSpPr>
          <p:cNvPr id="13" name="圆角矩形 17">
            <a:extLst>
              <a:ext uri="{FF2B5EF4-FFF2-40B4-BE49-F238E27FC236}">
                <a16:creationId xmlns:a16="http://schemas.microsoft.com/office/drawing/2014/main" id="{4BBBE57A-5E49-BD49-3B33-E20F10A2E55E}"/>
              </a:ext>
            </a:extLst>
          </p:cNvPr>
          <p:cNvSpPr/>
          <p:nvPr/>
        </p:nvSpPr>
        <p:spPr>
          <a:xfrm>
            <a:off x="8014098" y="1334881"/>
            <a:ext cx="1613301" cy="69407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hình</a:t>
            </a:r>
          </a:p>
        </p:txBody>
      </p:sp>
      <p:sp>
        <p:nvSpPr>
          <p:cNvPr id="14" name="圆角矩形 17">
            <a:extLst>
              <a:ext uri="{FF2B5EF4-FFF2-40B4-BE49-F238E27FC236}">
                <a16:creationId xmlns:a16="http://schemas.microsoft.com/office/drawing/2014/main" id="{7B351A80-3DA2-617D-0797-0C915ADE9677}"/>
              </a:ext>
            </a:extLst>
          </p:cNvPr>
          <p:cNvSpPr/>
          <p:nvPr/>
        </p:nvSpPr>
        <p:spPr>
          <a:xfrm>
            <a:off x="10469303" y="1334231"/>
            <a:ext cx="1341697" cy="65864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lí</a:t>
            </a:r>
          </a:p>
        </p:txBody>
      </p:sp>
      <p:sp>
        <p:nvSpPr>
          <p:cNvPr id="15" name="矩形 32">
            <a:extLst>
              <a:ext uri="{FF2B5EF4-FFF2-40B4-BE49-F238E27FC236}">
                <a16:creationId xmlns:a16="http://schemas.microsoft.com/office/drawing/2014/main" id="{64584EB0-B2C1-D9CA-8B09-4C95A376E13B}"/>
              </a:ext>
            </a:extLst>
          </p:cNvPr>
          <p:cNvSpPr/>
          <p:nvPr/>
        </p:nvSpPr>
        <p:spPr>
          <a:xfrm>
            <a:off x="1460500" y="2371594"/>
            <a:ext cx="3860801" cy="1057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không hợp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lẽ phải</a:t>
            </a:r>
            <a:endParaRPr kumimoji="0" lang="en-US" altLang="zh-C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雷盖体" panose="00000800000000000000" pitchFamily="2" charset="-122"/>
            </a:endParaRPr>
          </a:p>
        </p:txBody>
      </p:sp>
      <p:sp>
        <p:nvSpPr>
          <p:cNvPr id="16" name="矩形 32">
            <a:extLst>
              <a:ext uri="{FF2B5EF4-FFF2-40B4-BE49-F238E27FC236}">
                <a16:creationId xmlns:a16="http://schemas.microsoft.com/office/drawing/2014/main" id="{4ED0574F-75C0-329B-29D6-2AFDEDC0514D}"/>
              </a:ext>
            </a:extLst>
          </p:cNvPr>
          <p:cNvSpPr/>
          <p:nvPr/>
        </p:nvSpPr>
        <p:spPr>
          <a:xfrm>
            <a:off x="1440931" y="3681230"/>
            <a:ext cx="4206079" cy="998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b. nhiều tới mức không đếm được</a:t>
            </a:r>
            <a:endParaRPr kumimoji="0" lang="en-US" altLang="zh-C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雷盖体" panose="00000800000000000000" pitchFamily="2" charset="-122"/>
            </a:endParaRPr>
          </a:p>
        </p:txBody>
      </p:sp>
      <p:sp>
        <p:nvSpPr>
          <p:cNvPr id="17" name="矩形 32">
            <a:extLst>
              <a:ext uri="{FF2B5EF4-FFF2-40B4-BE49-F238E27FC236}">
                <a16:creationId xmlns:a16="http://schemas.microsoft.com/office/drawing/2014/main" id="{05C01252-C2F3-2CFE-B60A-23C843A3BBB1}"/>
              </a:ext>
            </a:extLst>
          </p:cNvPr>
          <p:cNvSpPr/>
          <p:nvPr/>
        </p:nvSpPr>
        <p:spPr>
          <a:xfrm>
            <a:off x="1763486" y="5513844"/>
            <a:ext cx="3710214" cy="998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c.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không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có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hình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dáng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cụ</a:t>
            </a: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thể</a:t>
            </a:r>
            <a:endParaRPr kumimoji="0" lang="en-US" altLang="zh-C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雷盖体" panose="00000800000000000000" pitchFamily="2" charset="-122"/>
            </a:endParaRPr>
          </a:p>
        </p:txBody>
      </p:sp>
      <p:sp>
        <p:nvSpPr>
          <p:cNvPr id="18" name="矩形 32">
            <a:extLst>
              <a:ext uri="{FF2B5EF4-FFF2-40B4-BE49-F238E27FC236}">
                <a16:creationId xmlns:a16="http://schemas.microsoft.com/office/drawing/2014/main" id="{EB1AD0B6-210E-ED98-7BFF-D329061E95F0}"/>
              </a:ext>
            </a:extLst>
          </p:cNvPr>
          <p:cNvSpPr/>
          <p:nvPr/>
        </p:nvSpPr>
        <p:spPr>
          <a:xfrm>
            <a:off x="7797800" y="2851800"/>
            <a:ext cx="4111792" cy="998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d. không thể đánh giá được, rất quý</a:t>
            </a:r>
            <a:endParaRPr kumimoji="0" lang="en-US" altLang="zh-C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雷盖体" panose="00000800000000000000" pitchFamily="2" charset="-122"/>
            </a:endParaRPr>
          </a:p>
        </p:txBody>
      </p:sp>
      <p:sp>
        <p:nvSpPr>
          <p:cNvPr id="19" name="矩形 32">
            <a:extLst>
              <a:ext uri="{FF2B5EF4-FFF2-40B4-BE49-F238E27FC236}">
                <a16:creationId xmlns:a16="http://schemas.microsoft.com/office/drawing/2014/main" id="{7C23388B-C5C7-9BBE-A52F-C080F0296E26}"/>
              </a:ext>
            </a:extLst>
          </p:cNvPr>
          <p:cNvSpPr/>
          <p:nvPr/>
        </p:nvSpPr>
        <p:spPr>
          <a:xfrm>
            <a:off x="8153798" y="4259514"/>
            <a:ext cx="3657202" cy="998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e. không có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giới hạn</a:t>
            </a:r>
            <a:endParaRPr kumimoji="0" lang="en-US" altLang="zh-C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雷盖体" panose="000008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196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8294 0.4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27526 0.37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937 0.26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64323 0.662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1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37 L -0.83971 0.178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92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2">
            <a:extLst>
              <a:ext uri="{FF2B5EF4-FFF2-40B4-BE49-F238E27FC236}">
                <a16:creationId xmlns:a16="http://schemas.microsoft.com/office/drawing/2014/main" id="{900C142C-8872-3673-2795-8B1CF226D1B4}"/>
              </a:ext>
            </a:extLst>
          </p:cNvPr>
          <p:cNvSpPr/>
          <p:nvPr/>
        </p:nvSpPr>
        <p:spPr>
          <a:xfrm>
            <a:off x="109213" y="192257"/>
            <a:ext cx="11865428" cy="647348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0C1D40-3247-3FFC-468A-D72830823920}"/>
              </a:ext>
            </a:extLst>
          </p:cNvPr>
          <p:cNvSpPr/>
          <p:nvPr/>
        </p:nvSpPr>
        <p:spPr>
          <a:xfrm>
            <a:off x="1830879" y="373233"/>
            <a:ext cx="79489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SG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497FF-A102-CB8E-3E2A-4A13BA967D05}"/>
              </a:ext>
            </a:extLst>
          </p:cNvPr>
          <p:cNvSpPr txBox="1"/>
          <p:nvPr/>
        </p:nvSpPr>
        <p:spPr>
          <a:xfrm>
            <a:off x="2117271" y="342455"/>
            <a:ext cx="82622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Đặt 2 câu với 2 từ ở bài tập 1.</a:t>
            </a:r>
            <a:endParaRPr lang="en-SG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圆角矩形 17">
            <a:extLst>
              <a:ext uri="{FF2B5EF4-FFF2-40B4-BE49-F238E27FC236}">
                <a16:creationId xmlns:a16="http://schemas.microsoft.com/office/drawing/2014/main" id="{CC0AEF5E-B140-DB20-B3EA-5A8D1B0C5BB7}"/>
              </a:ext>
            </a:extLst>
          </p:cNvPr>
          <p:cNvSpPr/>
          <p:nvPr/>
        </p:nvSpPr>
        <p:spPr>
          <a:xfrm>
            <a:off x="496798" y="1344156"/>
            <a:ext cx="2363362" cy="689018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biên </a:t>
            </a:r>
          </a:p>
        </p:txBody>
      </p:sp>
      <p:sp>
        <p:nvSpPr>
          <p:cNvPr id="7" name="圆角矩形 17">
            <a:extLst>
              <a:ext uri="{FF2B5EF4-FFF2-40B4-BE49-F238E27FC236}">
                <a16:creationId xmlns:a16="http://schemas.microsoft.com/office/drawing/2014/main" id="{9CD2CDDB-A52F-9960-2F67-FCAC03B8AAFB}"/>
              </a:ext>
            </a:extLst>
          </p:cNvPr>
          <p:cNvSpPr/>
          <p:nvPr/>
        </p:nvSpPr>
        <p:spPr>
          <a:xfrm>
            <a:off x="3326594" y="1344156"/>
            <a:ext cx="1881845" cy="681572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số</a:t>
            </a:r>
          </a:p>
        </p:txBody>
      </p:sp>
      <p:sp>
        <p:nvSpPr>
          <p:cNvPr id="8" name="圆角矩形 17">
            <a:extLst>
              <a:ext uri="{FF2B5EF4-FFF2-40B4-BE49-F238E27FC236}">
                <a16:creationId xmlns:a16="http://schemas.microsoft.com/office/drawing/2014/main" id="{CD08366F-2D62-F9F8-1BFC-03C9CFF1D103}"/>
              </a:ext>
            </a:extLst>
          </p:cNvPr>
          <p:cNvSpPr/>
          <p:nvPr/>
        </p:nvSpPr>
        <p:spPr>
          <a:xfrm>
            <a:off x="5647010" y="1382625"/>
            <a:ext cx="1928517" cy="65054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giá</a:t>
            </a:r>
          </a:p>
        </p:txBody>
      </p:sp>
      <p:sp>
        <p:nvSpPr>
          <p:cNvPr id="9" name="圆角矩形 17">
            <a:extLst>
              <a:ext uri="{FF2B5EF4-FFF2-40B4-BE49-F238E27FC236}">
                <a16:creationId xmlns:a16="http://schemas.microsoft.com/office/drawing/2014/main" id="{4B86DDB8-4639-A0F4-3B5D-B49E16E78D31}"/>
              </a:ext>
            </a:extLst>
          </p:cNvPr>
          <p:cNvSpPr/>
          <p:nvPr/>
        </p:nvSpPr>
        <p:spPr>
          <a:xfrm>
            <a:off x="8014098" y="1334881"/>
            <a:ext cx="1881844" cy="82261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hình</a:t>
            </a:r>
          </a:p>
        </p:txBody>
      </p:sp>
      <p:sp>
        <p:nvSpPr>
          <p:cNvPr id="10" name="圆角矩形 17">
            <a:extLst>
              <a:ext uri="{FF2B5EF4-FFF2-40B4-BE49-F238E27FC236}">
                <a16:creationId xmlns:a16="http://schemas.microsoft.com/office/drawing/2014/main" id="{4E2D3E06-04A5-C922-995B-4FF04BCC90F3}"/>
              </a:ext>
            </a:extLst>
          </p:cNvPr>
          <p:cNvSpPr/>
          <p:nvPr/>
        </p:nvSpPr>
        <p:spPr>
          <a:xfrm>
            <a:off x="10469303" y="1334230"/>
            <a:ext cx="1505338" cy="802299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Vô lí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7FA8AD-B680-574A-2BBA-B1517E961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014" y="2917665"/>
            <a:ext cx="6509627" cy="3339669"/>
          </a:xfrm>
          <a:prstGeom prst="rect">
            <a:avLst/>
          </a:prstGeom>
        </p:spPr>
      </p:pic>
      <p:sp>
        <p:nvSpPr>
          <p:cNvPr id="13" name="矩形 32">
            <a:extLst>
              <a:ext uri="{FF2B5EF4-FFF2-40B4-BE49-F238E27FC236}">
                <a16:creationId xmlns:a16="http://schemas.microsoft.com/office/drawing/2014/main" id="{E6B7440C-82D5-477E-D2D2-72A925FEE9C1}"/>
              </a:ext>
            </a:extLst>
          </p:cNvPr>
          <p:cNvSpPr/>
          <p:nvPr/>
        </p:nvSpPr>
        <p:spPr>
          <a:xfrm>
            <a:off x="452213" y="2785893"/>
            <a:ext cx="5057386" cy="12846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Cuốn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sách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này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là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tài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sản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vô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giá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.</a:t>
            </a:r>
          </a:p>
        </p:txBody>
      </p:sp>
      <p:sp>
        <p:nvSpPr>
          <p:cNvPr id="14" name="矩形 32">
            <a:extLst>
              <a:ext uri="{FF2B5EF4-FFF2-40B4-BE49-F238E27FC236}">
                <a16:creationId xmlns:a16="http://schemas.microsoft.com/office/drawing/2014/main" id="{77C55D44-E343-C14C-144C-95B2E71BC9CE}"/>
              </a:ext>
            </a:extLst>
          </p:cNvPr>
          <p:cNvSpPr/>
          <p:nvPr/>
        </p:nvSpPr>
        <p:spPr>
          <a:xfrm>
            <a:off x="589624" y="4305803"/>
            <a:ext cx="5057386" cy="12846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Câu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trả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lời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này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thật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vô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 </a:t>
            </a:r>
            <a:r>
              <a:rPr lang="en-US" altLang="zh-CN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lí</a:t>
            </a:r>
            <a:r>
              <a:rPr lang="en-US" altLang="zh-C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雷盖体" panose="00000800000000000000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441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85B9B5D9-9D29-2EDE-A23B-DD3605BD2208}"/>
              </a:ext>
            </a:extLst>
          </p:cNvPr>
          <p:cNvSpPr/>
          <p:nvPr/>
        </p:nvSpPr>
        <p:spPr>
          <a:xfrm>
            <a:off x="1164771" y="533465"/>
            <a:ext cx="9601200" cy="5333935"/>
          </a:xfrm>
          <a:prstGeom prst="cloud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5564FD-DCAE-C884-1EBC-7279AC2E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18" r="22787" b="3575"/>
          <a:stretch/>
        </p:blipFill>
        <p:spPr>
          <a:xfrm>
            <a:off x="1812037" y="770724"/>
            <a:ext cx="8567926" cy="46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169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Cambria</vt:lpstr>
      <vt:lpstr>等线</vt:lpstr>
      <vt:lpstr>SVN-Newton</vt:lpstr>
      <vt:lpstr>Times New Roman</vt:lpstr>
      <vt:lpstr>雷盖体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Tư Bùi</dc:creator>
  <cp:lastModifiedBy>Windows 10</cp:lastModifiedBy>
  <cp:revision>21</cp:revision>
  <dcterms:created xsi:type="dcterms:W3CDTF">2024-09-25T02:57:19Z</dcterms:created>
  <dcterms:modified xsi:type="dcterms:W3CDTF">2025-11-21T03:28:25Z</dcterms:modified>
</cp:coreProperties>
</file>