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7" r:id="rId5"/>
    <p:sldId id="258" r:id="rId6"/>
    <p:sldId id="260" r:id="rId7"/>
    <p:sldId id="275" r:id="rId8"/>
    <p:sldId id="264" r:id="rId9"/>
    <p:sldId id="265" r:id="rId10"/>
    <p:sldId id="268" r:id="rId11"/>
    <p:sldId id="269" r:id="rId12"/>
    <p:sldId id="270" r:id="rId13"/>
    <p:sldId id="266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472C4"/>
    <a:srgbClr val="E012C3"/>
    <a:srgbClr val="5C94C6"/>
    <a:srgbClr val="E42F38"/>
    <a:srgbClr val="ED9499"/>
    <a:srgbClr val="E76F75"/>
    <a:srgbClr val="3277B7"/>
    <a:srgbClr val="ED7D31"/>
    <a:srgbClr val="DC2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273" autoAdjust="0"/>
  </p:normalViewPr>
  <p:slideViewPr>
    <p:cSldViewPr snapToGrid="0">
      <p:cViewPr varScale="1">
        <p:scale>
          <a:sx n="86" d="100"/>
          <a:sy n="86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B60A-7F90-FA6B-7B03-51C79C20F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692CC-C899-6F3B-6D3E-97DA5C01D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15638-6B38-8424-708B-AACF01BA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4CF4-8679-E966-1057-69C4BEF6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42C1-8D49-B167-16F3-BA677B46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C17B-9597-A375-7EAE-BAEBC330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E9DD1-6771-32A9-B435-7A15145E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0552B-3DAB-5E18-FE45-1B862584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7B78D-C85F-D89D-31B8-46983C96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C126B-17DA-EC51-7C24-91E1E9AC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4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AC12-EBB0-58AC-D901-FAC3159DA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54F77-2233-9D28-542B-1F072D284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C8AB-0819-8E71-C0CC-2EFA442A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71926-1660-91D0-6BCA-4AD1C4F5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B20F-DD22-5D0D-B0FA-399920B3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98F7-B9CA-77AC-FEBC-4D8C101A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0E08-11A4-BB19-A4CE-C221FEDD1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481B8-CDB6-56E7-5441-6403215A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1E95-5750-EF60-17C4-9161703C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4F35-1821-1DC3-9284-A06EF3F0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1C1A-735B-2792-01BC-703108F1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B0335-3F56-25C6-EFC0-411E4296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88E8-A9F8-9EB2-F2F2-38686830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9072-1BD4-D6D9-3CCB-86F6ECCD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CC912-4DA7-5FCB-40B2-B662DE24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DEE6-9BB1-85D3-569E-169ED5D5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672DB-7690-9AE4-8F8C-13C296347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64F5B-F521-239A-ACF1-0F15D4905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1A088-FFE8-363E-C813-A90C395F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AE91D-35E6-3322-DF71-C433F2C7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003E2-4403-77B3-19DD-C90B7FE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C331-9CB2-AF7D-2C7A-271109D4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AE61-2380-9529-D642-44278B474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EB1E3-837B-601F-D3C4-D95A061CB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77950-1E75-F5C4-9C87-5C2CE447E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93056-F51D-8D5A-6539-2B06DAF72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DDDBA-5C72-87F9-CF0B-EBEC6B82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F8B1D-CE5B-F491-7FC0-F6B450A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318ED-E752-8A93-DB84-154F597E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4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7D00-BE7C-6F83-60C9-DE2D288E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5278C-FE0C-6AD7-2385-5B4D433E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F0DB4-9B04-EE25-0F6B-E5B0743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61D21-D1CB-2F70-0608-E1CA9849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0330A-E34C-F202-2FCA-DCD9E501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A436D-2CB2-1EFC-2F84-293ECF6B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4286B-36B8-6D63-3F48-AD5EFE10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8AF5-956D-2498-826F-4FE63268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A7444-A393-2149-2BCD-4587CCBB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6F28-593D-E73F-4156-E8494EB9E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972CC-AC43-BCC0-0040-FE194247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7481D-46E6-84E9-EAA4-1B4DD237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444D9-0249-B4B7-507D-4E1612ED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E13F-2BF5-82C2-40BC-2D98623C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2B06F-B2D5-BE76-5D33-6A7C00640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605F2-C946-1A71-E832-EAE9B6C94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4BAA-53B4-44C0-0F1A-F89D573E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8ABF-716D-5DF8-3BBD-0F642FAA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0A9ED-AABC-6126-053C-914889D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DABB3-42D1-5D40-7939-9D8990B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E7F01-BF9A-2DC5-FD48-2209C675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9FB8-7637-7A1B-14DB-7BB4050C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A02F-ADAC-4634-A31C-2B2C72258C23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368C-9FB8-56DC-C4D7-32D6EE9C0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FAC7-A754-1117-0D5C-7B2CE0B99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7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34E3C-B742-9714-553F-EFC02CDB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942" y="0"/>
            <a:ext cx="12928208" cy="72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3750952-F5B9-9790-0A23-1A4D2C545A54}"/>
              </a:ext>
            </a:extLst>
          </p:cNvPr>
          <p:cNvGrpSpPr/>
          <p:nvPr/>
        </p:nvGrpSpPr>
        <p:grpSpPr>
          <a:xfrm>
            <a:off x="116114" y="1350210"/>
            <a:ext cx="11959772" cy="3917023"/>
            <a:chOff x="116114" y="1251736"/>
            <a:chExt cx="11959772" cy="39170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77E5DE7-1AB9-6439-EE24-B7AC48194DEC}"/>
                </a:ext>
              </a:extLst>
            </p:cNvPr>
            <p:cNvSpPr/>
            <p:nvPr/>
          </p:nvSpPr>
          <p:spPr>
            <a:xfrm>
              <a:off x="116114" y="1436020"/>
              <a:ext cx="11959772" cy="3732739"/>
            </a:xfrm>
            <a:prstGeom prst="roundRect">
              <a:avLst/>
            </a:prstGeom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5CA7E3-E0B0-667E-0B62-8D8CF3250C91}"/>
                </a:ext>
              </a:extLst>
            </p:cNvPr>
            <p:cNvSpPr txBox="1"/>
            <p:nvPr/>
          </p:nvSpPr>
          <p:spPr>
            <a:xfrm>
              <a:off x="576217" y="2663544"/>
              <a:ext cx="108144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Ngoài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trực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liệt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kê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gạch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ngang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phận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7F17FE-54F9-2A2A-8B14-74159888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9000" y="1251736"/>
              <a:ext cx="5474000" cy="185047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619432"/>
            <a:ext cx="11959772" cy="616599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87538" y="-39088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515B2-F4DE-AF37-0793-7FB48626EEB4}"/>
              </a:ext>
            </a:extLst>
          </p:cNvPr>
          <p:cNvGrpSpPr/>
          <p:nvPr/>
        </p:nvGrpSpPr>
        <p:grpSpPr>
          <a:xfrm>
            <a:off x="463721" y="793396"/>
            <a:ext cx="11261247" cy="4982618"/>
            <a:chOff x="565530" y="1086893"/>
            <a:chExt cx="14663413" cy="49826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41843" y="1237419"/>
              <a:ext cx="1448710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đẻ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tuổi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hi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vọng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buồm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khắp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 Khi 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hứa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nay, con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chuyến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Hai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vạn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dặm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pPr algn="just"/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,…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                      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(Theo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Ngọc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B6434C-6719-9127-F430-22A71B7EA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530" y="1086893"/>
              <a:ext cx="893540" cy="5784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230781-07D2-7761-4EDC-A409FE2F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0679" y="2002528"/>
              <a:ext cx="890999" cy="5784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BA5D96-516F-3846-6DB3-ACD62A935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679" y="3303045"/>
              <a:ext cx="847661" cy="5503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11E4A5-5203-580F-EF0C-DB5B5534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0658" y="4612048"/>
              <a:ext cx="890999" cy="57845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45335" y="107341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6E44C-ABBC-BE87-8A51-A03BA61F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5" y="1061448"/>
            <a:ext cx="7153296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E5A7A-E0BC-99BA-6AAB-55B25B4E7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9" y="2532186"/>
            <a:ext cx="7246808" cy="1415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344D69-1ECC-48CE-4CDE-D38C7E2FD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8597"/>
            <a:ext cx="7782517" cy="1018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263CA5-7705-7674-B180-4CD5AFB01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8" y="4912817"/>
            <a:ext cx="7367323" cy="18726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B3A4DC-6D13-DDFF-7720-97E10312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797" y="3000982"/>
            <a:ext cx="2847674" cy="1209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99AC19-EA02-BE0A-33D3-FEE37F746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56" y="4697603"/>
            <a:ext cx="2911828" cy="157071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7DDA9-5EF0-FDF9-A333-E7DDAF2B20D9}"/>
              </a:ext>
            </a:extLst>
          </p:cNvPr>
          <p:cNvCxnSpPr>
            <a:cxnSpLocks/>
          </p:cNvCxnSpPr>
          <p:nvPr/>
        </p:nvCxnSpPr>
        <p:spPr>
          <a:xfrm>
            <a:off x="7718950" y="1748210"/>
            <a:ext cx="1399409" cy="3573160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CE946-DF02-8EF0-B4C3-B0590195E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072" y="1061448"/>
            <a:ext cx="3021123" cy="160948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858F59-3300-D7F2-C863-55F769928CA9}"/>
              </a:ext>
            </a:extLst>
          </p:cNvPr>
          <p:cNvCxnSpPr>
            <a:cxnSpLocks/>
          </p:cNvCxnSpPr>
          <p:nvPr/>
        </p:nvCxnSpPr>
        <p:spPr>
          <a:xfrm>
            <a:off x="7738478" y="3217387"/>
            <a:ext cx="1379881" cy="2423758"/>
          </a:xfrm>
          <a:prstGeom prst="straightConnector1">
            <a:avLst/>
          </a:prstGeom>
          <a:ln w="38100">
            <a:solidFill>
              <a:srgbClr val="5C94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B818D5-75D7-E3DB-DF25-31D430E5D06A}"/>
              </a:ext>
            </a:extLst>
          </p:cNvPr>
          <p:cNvCxnSpPr>
            <a:cxnSpLocks/>
          </p:cNvCxnSpPr>
          <p:nvPr/>
        </p:nvCxnSpPr>
        <p:spPr>
          <a:xfrm flipV="1">
            <a:off x="7751522" y="1675639"/>
            <a:ext cx="1328272" cy="2823241"/>
          </a:xfrm>
          <a:prstGeom prst="straightConnector1">
            <a:avLst/>
          </a:prstGeom>
          <a:ln w="38100">
            <a:solidFill>
              <a:srgbClr val="E01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A01DCDA-5256-A141-E6F4-BA053DBA04C9}"/>
              </a:ext>
            </a:extLst>
          </p:cNvPr>
          <p:cNvCxnSpPr>
            <a:cxnSpLocks/>
          </p:cNvCxnSpPr>
          <p:nvPr/>
        </p:nvCxnSpPr>
        <p:spPr>
          <a:xfrm flipV="1">
            <a:off x="7876610" y="3475543"/>
            <a:ext cx="1182546" cy="231318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453194" y="1278260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– 3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19EE8-FD03-E754-D61B-A1C5A8358AF8}"/>
              </a:ext>
            </a:extLst>
          </p:cNvPr>
          <p:cNvSpPr txBox="1"/>
          <p:nvPr/>
        </p:nvSpPr>
        <p:spPr>
          <a:xfrm>
            <a:off x="3562605" y="2642457"/>
            <a:ext cx="78265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Pa-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xcan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lẽ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bớt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vả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21187-CD37-D698-0E05-1BAE0F23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1" y="2485131"/>
            <a:ext cx="3123130" cy="32658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FC28C-8E66-E84E-93AE-91407D5D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03" y="-62867"/>
            <a:ext cx="5003007" cy="20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F6C800-F5F3-BFCB-28E0-0CB8538FD7C2}"/>
              </a:ext>
            </a:extLst>
          </p:cNvPr>
          <p:cNvSpPr/>
          <p:nvPr/>
        </p:nvSpPr>
        <p:spPr>
          <a:xfrm>
            <a:off x="793818" y="3169209"/>
            <a:ext cx="10885715" cy="3103600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364DD-B674-797C-BB4C-A7A1E17A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97" y="798686"/>
            <a:ext cx="7843006" cy="2691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389977-D459-2613-A16D-EF86558CF04F}"/>
              </a:ext>
            </a:extLst>
          </p:cNvPr>
          <p:cNvSpPr txBox="1"/>
          <p:nvPr/>
        </p:nvSpPr>
        <p:spPr>
          <a:xfrm>
            <a:off x="1397048" y="3811399"/>
            <a:ext cx="9679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8F9C1-862A-59FA-3CC0-FD6544085DF7}"/>
              </a:ext>
            </a:extLst>
          </p:cNvPr>
          <p:cNvSpPr txBox="1"/>
          <p:nvPr/>
        </p:nvSpPr>
        <p:spPr>
          <a:xfrm>
            <a:off x="1479616" y="4721009"/>
            <a:ext cx="9514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 –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– 8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03CBE-D8BD-B8C0-ADFB-1C57B716DC01}"/>
              </a:ext>
            </a:extLst>
          </p:cNvPr>
          <p:cNvSpPr txBox="1"/>
          <p:nvPr/>
        </p:nvSpPr>
        <p:spPr>
          <a:xfrm>
            <a:off x="1908948" y="3643791"/>
            <a:ext cx="8655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3" y="33657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32229" y="777870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317204"/>
            <a:ext cx="11088407" cy="1417224"/>
            <a:chOff x="595593" y="1137774"/>
            <a:chExt cx="11088407" cy="1417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70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8AD21A-C500-A3DB-9A22-B617C020D07C}"/>
              </a:ext>
            </a:extLst>
          </p:cNvPr>
          <p:cNvGrpSpPr/>
          <p:nvPr/>
        </p:nvGrpSpPr>
        <p:grpSpPr>
          <a:xfrm>
            <a:off x="551796" y="2696399"/>
            <a:ext cx="11088407" cy="980136"/>
            <a:chOff x="586973" y="2548799"/>
            <a:chExt cx="11088407" cy="9801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E1BF6AF-C954-A4DC-2480-BC2356F9C1F9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53B9E-507A-5E72-EB5A-054236A29EB7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704449" y="3557442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689935" y="4367672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595593" y="5088068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805006" y="6102557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1473704" y="374303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1473704" y="449227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1473704" y="5356363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1473704" y="6190601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8E1497-8396-1230-F9E0-BD5F3855D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15" y="67235"/>
            <a:ext cx="4885629" cy="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F2F6E9-CB4A-0968-98B8-8F394CD1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42706"/>
              </p:ext>
            </p:extLst>
          </p:nvPr>
        </p:nvGraphicFramePr>
        <p:xfrm>
          <a:off x="1059543" y="1828800"/>
          <a:ext cx="10072914" cy="41365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7638">
                  <a:extLst>
                    <a:ext uri="{9D8B030D-6E8A-4147-A177-3AD203B41FA5}">
                      <a16:colId xmlns:a16="http://schemas.microsoft.com/office/drawing/2014/main" val="587649226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2685271620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79334109"/>
                    </a:ext>
                  </a:extLst>
                </a:gridCol>
              </a:tblGrid>
              <a:tr h="982651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89744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11942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9184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2EAF966-D156-6558-2CBC-EF243343B9B8}"/>
              </a:ext>
            </a:extLst>
          </p:cNvPr>
          <p:cNvSpPr txBox="1"/>
          <p:nvPr/>
        </p:nvSpPr>
        <p:spPr>
          <a:xfrm>
            <a:off x="2162631" y="2043276"/>
            <a:ext cx="11901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VU" sz="3000" dirty="0">
                <a:effectLst/>
              </a:rPr>
              <a:t> </a:t>
            </a:r>
            <a:endParaRPr lang="en-VU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568EB-7AE1-CB0C-2E37-CC8300141235}"/>
              </a:ext>
            </a:extLst>
          </p:cNvPr>
          <p:cNvSpPr txBox="1"/>
          <p:nvPr/>
        </p:nvSpPr>
        <p:spPr>
          <a:xfrm>
            <a:off x="4532990" y="1892364"/>
            <a:ext cx="34743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E7700-8800-9BAB-BB0A-DF97A6D4A4B5}"/>
              </a:ext>
            </a:extLst>
          </p:cNvPr>
          <p:cNvSpPr txBox="1"/>
          <p:nvPr/>
        </p:nvSpPr>
        <p:spPr>
          <a:xfrm>
            <a:off x="8274503" y="1892364"/>
            <a:ext cx="2590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2DFDFB-BA46-23A6-CBD9-E2E01AD54371}"/>
              </a:ext>
            </a:extLst>
          </p:cNvPr>
          <p:cNvSpPr txBox="1"/>
          <p:nvPr/>
        </p:nvSpPr>
        <p:spPr>
          <a:xfrm>
            <a:off x="4296228" y="1248229"/>
            <a:ext cx="4397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U" sz="2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HOÀN THIỆN PHIẾU BÀI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137774"/>
            <a:ext cx="11088407" cy="1384996"/>
            <a:chOff x="595593" y="1137774"/>
            <a:chExt cx="11088407" cy="13849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37775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52353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33376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405415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506864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70912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4583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432245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515669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97902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1525094" y="5825055"/>
            <a:ext cx="9305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Văn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19997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01020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373059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474508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3855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13480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399889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483313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65546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3071630" y="5627369"/>
            <a:ext cx="6574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Giô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-an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Rô-linh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Ha-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Pót-tơ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6" y="1145788"/>
            <a:ext cx="11088407" cy="980136"/>
            <a:chOff x="586973" y="2548799"/>
            <a:chExt cx="11088407" cy="98013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a, Lê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lúc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Lê Danh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ham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1401098" y="3813815"/>
            <a:ext cx="10468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3629464" y="1336430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9296400" y="1332527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BE68C4-6AEE-18C1-3E37-3007A9261FB9}"/>
              </a:ext>
            </a:extLst>
          </p:cNvPr>
          <p:cNvGrpSpPr/>
          <p:nvPr/>
        </p:nvGrpSpPr>
        <p:grpSpPr>
          <a:xfrm>
            <a:off x="551794" y="1216538"/>
            <a:ext cx="11088407" cy="3123057"/>
            <a:chOff x="586973" y="2617558"/>
            <a:chExt cx="11088407" cy="31230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E93561-E192-B889-7E75-9395338CB09E}"/>
                </a:ext>
              </a:extLst>
            </p:cNvPr>
            <p:cNvSpPr/>
            <p:nvPr/>
          </p:nvSpPr>
          <p:spPr>
            <a:xfrm>
              <a:off x="586973" y="2617558"/>
              <a:ext cx="11088407" cy="3117448"/>
            </a:xfrm>
            <a:prstGeom prst="roundRect">
              <a:avLst/>
            </a:prstGeom>
            <a:gradFill>
              <a:gsLst>
                <a:gs pos="90000">
                  <a:srgbClr val="FCD4F6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07EFF1-E20D-BF90-33AD-0C25CF37EC3A}"/>
                </a:ext>
              </a:extLst>
            </p:cNvPr>
            <p:cNvSpPr txBox="1"/>
            <p:nvPr/>
          </p:nvSpPr>
          <p:spPr>
            <a:xfrm>
              <a:off x="748592" y="2632072"/>
              <a:ext cx="10682861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b,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cuộc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Lát-xlô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Lu-I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Đun-lốp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rỗng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bơm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(Bùi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Anh)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3193367" y="4700053"/>
            <a:ext cx="733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653569" y="2170954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653569" y="2593316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B8DD1C-1EE5-2E42-1475-AAC66C8432E8}"/>
              </a:ext>
            </a:extLst>
          </p:cNvPr>
          <p:cNvSpPr/>
          <p:nvPr/>
        </p:nvSpPr>
        <p:spPr>
          <a:xfrm>
            <a:off x="663326" y="301037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1858297" y="3286738"/>
            <a:ext cx="9970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i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A2921-1F09-8E78-2EBB-7FDEA1A75CEE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0CBDF61-966A-7FFA-3CEF-47B67B3000BA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FFF3CD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741B96-FDA2-53B4-6D45-6C6B8DE6C49A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c,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Phong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thú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ngắm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nhìn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lẫy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4178104" y="132394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9" ma:contentTypeDescription="Tạo tài liệu mới." ma:contentTypeScope="" ma:versionID="932985f486942d5316c01bedf14e4c49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4bd6bcfb93faacaa454e595a99294f15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4D81E1-A7D6-47CC-BBB2-D26831F152D0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19bb787a-eb0d-433f-81cf-5f3324dfe6c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9582b90-ffa3-483f-834e-d8ba5917297d"/>
  </ds:schemaRefs>
</ds:datastoreItem>
</file>

<file path=customXml/itemProps2.xml><?xml version="1.0" encoding="utf-8"?>
<ds:datastoreItem xmlns:ds="http://schemas.openxmlformats.org/officeDocument/2006/customXml" ds:itemID="{12A2530E-7B60-4EDD-BD4A-3DDA3F1CE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031761-7367-434A-8A57-0E9F8F0DDF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859</Words>
  <Application>Microsoft Office PowerPoint</Application>
  <PresentationFormat>Widescreen</PresentationFormat>
  <Paragraphs>58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Windows 10</cp:lastModifiedBy>
  <cp:revision>23</cp:revision>
  <dcterms:created xsi:type="dcterms:W3CDTF">2024-09-29T17:30:44Z</dcterms:created>
  <dcterms:modified xsi:type="dcterms:W3CDTF">2025-11-18T06:00:51Z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