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ristote" panose="020B7200000000000000" pitchFamily="34" charset="0"/>
      <p:regular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783" y="56138"/>
            <a:ext cx="2741203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5" y="784673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6975986" y="18804"/>
            <a:ext cx="589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92D050"/>
                </a:solidFill>
                <a:latin typeface=".VnAristote" panose="020B7200000000000000" pitchFamily="34" charset="0"/>
              </a:rPr>
              <a:t>5</a:t>
            </a:r>
            <a:endParaRPr lang="vi-VN" sz="8800" b="1" dirty="0">
              <a:solidFill>
                <a:srgbClr val="92D050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4516104" y="4283800"/>
            <a:ext cx="322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11 – </a:t>
            </a:r>
            <a:r>
              <a:rPr lang="en-GB" sz="3200" b="1" dirty="0" err="1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.VnAristote" panose="020B7200000000000000" pitchFamily="34" charset="0"/>
              </a:rPr>
              <a:t> 77</a:t>
            </a:r>
            <a:endParaRPr lang="vi-VN" sz="3200" b="1" dirty="0">
              <a:solidFill>
                <a:schemeClr val="accent3">
                  <a:lumMod val="50000"/>
                </a:schemeClr>
              </a:solidFill>
              <a:latin typeface="#9Slide03 BoosterNextFYBlack" panose="02000A03000000020004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246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#9Slide03 BoosterNextFYBlack</vt:lpstr>
      <vt:lpstr>Aptos Display</vt:lpstr>
      <vt:lpstr>MS Mincho</vt:lpstr>
      <vt:lpstr>Aptos</vt:lpstr>
      <vt:lpstr>Cambria</vt:lpstr>
      <vt:lpstr>Calibri</vt:lpstr>
      <vt:lpstr>.VnAristote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Windows 10</cp:lastModifiedBy>
  <cp:revision>10</cp:revision>
  <dcterms:created xsi:type="dcterms:W3CDTF">2024-08-14T06:45:03Z</dcterms:created>
  <dcterms:modified xsi:type="dcterms:W3CDTF">2025-11-14T04:52:27Z</dcterms:modified>
</cp:coreProperties>
</file>