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7" r:id="rId14"/>
    <p:sldId id="278" r:id="rId15"/>
    <p:sldId id="279" r:id="rId16"/>
    <p:sldId id="280" r:id="rId17"/>
    <p:sldId id="281" r:id="rId18"/>
    <p:sldId id="282" r:id="rId19"/>
    <p:sldId id="27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0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9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60458d79f32e0">
            <a:hlinkClick r:id="" action="ppaction://media"/>
            <a:extLst>
              <a:ext uri="{FF2B5EF4-FFF2-40B4-BE49-F238E27FC236}">
                <a16:creationId xmlns:a16="http://schemas.microsoft.com/office/drawing/2014/main" id="{E5BB4423-3CDC-477A-B391-DE719F1C4E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06286" y="-64951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4016477" y="411193"/>
            <a:ext cx="415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TiÕng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ViÖt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5</a:t>
            </a:r>
            <a:endParaRPr lang="en-US" sz="6000" b="1" dirty="0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57AE1-4B41-499F-9C25-9219863F8C70}"/>
              </a:ext>
            </a:extLst>
          </p:cNvPr>
          <p:cNvSpPr txBox="1"/>
          <p:nvPr/>
        </p:nvSpPr>
        <p:spPr>
          <a:xfrm>
            <a:off x="2158180" y="1634382"/>
            <a:ext cx="7634749" cy="2554545"/>
          </a:xfrm>
          <a:prstGeom prst="rect">
            <a:avLst/>
          </a:prstGeom>
          <a:solidFill>
            <a:schemeClr val="bg1">
              <a:alpha val="43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68935-8084-4E3E-ADE5-E2B79C7FB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66" y="4507120"/>
            <a:ext cx="2963468" cy="2407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7577734" y="4714646"/>
            <a:ext cx="415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11 –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72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2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E6415-374E-35C5-635A-9D4C2F644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7" y="1458685"/>
            <a:ext cx="4539343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732314" y="762391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6" descr="Từ điển Tiếng Việt">
            <a:extLst>
              <a:ext uri="{FF2B5EF4-FFF2-40B4-BE49-F238E27FC236}">
                <a16:creationId xmlns:a16="http://schemas.microsoft.com/office/drawing/2014/main" id="{F8D0E45C-5231-11EA-B5BA-A7405BBF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82486"/>
            <a:ext cx="3111273" cy="4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9A9E3-8251-242D-725F-FB84336C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54" y="998437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06174" y="685800"/>
            <a:ext cx="6435025" cy="5271773"/>
          </a:xfrm>
          <a:custGeom>
            <a:avLst/>
            <a:gdLst/>
            <a:ahLst/>
            <a:cxnLst/>
            <a:rect l="l" t="t" r="r" b="b"/>
            <a:pathLst>
              <a:path w="9652538" h="7907659">
                <a:moveTo>
                  <a:pt x="0" y="0"/>
                </a:moveTo>
                <a:lnTo>
                  <a:pt x="9652538" y="0"/>
                </a:lnTo>
                <a:lnTo>
                  <a:pt x="9652538" y="7907659"/>
                </a:lnTo>
                <a:lnTo>
                  <a:pt x="0" y="7907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93" r="-232" b="-1765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FA0D1-6F4F-7664-3ADD-2A5C42B4F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20" y="1356180"/>
            <a:ext cx="6919560" cy="4145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792064" y="197583"/>
            <a:ext cx="8093616" cy="1397537"/>
            <a:chOff x="0" y="0"/>
            <a:chExt cx="5508236" cy="1962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08236" cy="1962309"/>
            </a:xfrm>
            <a:custGeom>
              <a:avLst/>
              <a:gdLst/>
              <a:ahLst/>
              <a:cxnLst/>
              <a:rect l="l" t="t" r="r" b="b"/>
              <a:pathLst>
                <a:path w="5508236" h="1962309">
                  <a:moveTo>
                    <a:pt x="0" y="0"/>
                  </a:moveTo>
                  <a:lnTo>
                    <a:pt x="5508236" y="0"/>
                  </a:lnTo>
                  <a:lnTo>
                    <a:pt x="5508236" y="1962309"/>
                  </a:lnTo>
                  <a:lnTo>
                    <a:pt x="0" y="196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8627" y="225565"/>
              <a:ext cx="5083330" cy="15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Thi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tìm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nghĩa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các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thành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/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tục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trong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từ</a:t>
              </a:r>
              <a:r>
                <a:rPr lang="en-US" sz="3600" b="1" dirty="0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lang="en-US" sz="3600" b="1" dirty="0" err="1">
                  <a:solidFill>
                    <a:srgbClr val="EFD4A4"/>
                  </a:solidFill>
                  <a:latin typeface="Amaranth Bold"/>
                  <a:ea typeface="Amaranth Bold"/>
                  <a:cs typeface="Amaranth Bold"/>
                  <a:sym typeface="Amaranth Bold"/>
                </a:rPr>
                <a:t>điển</a:t>
              </a:r>
              <a:endParaRPr lang="en-US" sz="3600" b="1" dirty="0">
                <a:solidFill>
                  <a:srgbClr val="EFD4A4"/>
                </a:solidFill>
                <a:latin typeface="Amaranth Bold"/>
                <a:ea typeface="Amaranth Bold"/>
                <a:cs typeface="Amaranth Bold"/>
                <a:sym typeface="Amaranth Bold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98E505-AC5C-91E4-71C8-0A00A4F069E2}"/>
              </a:ext>
            </a:extLst>
          </p:cNvPr>
          <p:cNvSpPr/>
          <p:nvPr/>
        </p:nvSpPr>
        <p:spPr>
          <a:xfrm>
            <a:off x="1595120" y="2529840"/>
            <a:ext cx="8371840" cy="246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85865-2ECA-4B9B-5E7E-583DC5ADD022}"/>
              </a:ext>
            </a:extLst>
          </p:cNvPr>
          <p:cNvSpPr txBox="1"/>
          <p:nvPr/>
        </p:nvSpPr>
        <p:spPr>
          <a:xfrm>
            <a:off x="2814320" y="3068320"/>
            <a:ext cx="605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vóc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học</a:t>
            </a:r>
            <a:r>
              <a:rPr lang="en-US" sz="4800" b="1" dirty="0">
                <a:solidFill>
                  <a:srgbClr val="FF0000"/>
                </a:solidFill>
              </a:rPr>
              <a:t> hay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792064" y="197583"/>
            <a:ext cx="8093616" cy="1397537"/>
            <a:chOff x="0" y="0"/>
            <a:chExt cx="5508236" cy="1962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08236" cy="1962309"/>
            </a:xfrm>
            <a:custGeom>
              <a:avLst/>
              <a:gdLst/>
              <a:ahLst/>
              <a:cxnLst/>
              <a:rect l="l" t="t" r="r" b="b"/>
              <a:pathLst>
                <a:path w="5508236" h="1962309">
                  <a:moveTo>
                    <a:pt x="0" y="0"/>
                  </a:moveTo>
                  <a:lnTo>
                    <a:pt x="5508236" y="0"/>
                  </a:lnTo>
                  <a:lnTo>
                    <a:pt x="5508236" y="1962309"/>
                  </a:lnTo>
                  <a:lnTo>
                    <a:pt x="0" y="196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8627" y="225565"/>
              <a:ext cx="5083330" cy="15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/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điển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D4A4"/>
                </a:solidFill>
                <a:effectLst/>
                <a:uLnTx/>
                <a:uFillTx/>
                <a:latin typeface="Amaranth Bold"/>
                <a:ea typeface="Amaranth Bold"/>
                <a:cs typeface="Amaranth Bold"/>
                <a:sym typeface="Amaranth Bold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98E505-AC5C-91E4-71C8-0A00A4F069E2}"/>
              </a:ext>
            </a:extLst>
          </p:cNvPr>
          <p:cNvSpPr/>
          <p:nvPr/>
        </p:nvSpPr>
        <p:spPr>
          <a:xfrm>
            <a:off x="1595120" y="2529840"/>
            <a:ext cx="8371840" cy="246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85865-2ECA-4B9B-5E7E-583DC5ADD022}"/>
              </a:ext>
            </a:extLst>
          </p:cNvPr>
          <p:cNvSpPr txBox="1"/>
          <p:nvPr/>
        </p:nvSpPr>
        <p:spPr>
          <a:xfrm>
            <a:off x="2814320" y="3068320"/>
            <a:ext cx="605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>
                <a:solidFill>
                  <a:srgbClr val="FF0000"/>
                </a:solidFill>
                <a:latin typeface="Calibri"/>
              </a:rPr>
              <a:t>Bão táp mưa sa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9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792064" y="197583"/>
            <a:ext cx="8093616" cy="1397537"/>
            <a:chOff x="0" y="0"/>
            <a:chExt cx="5508236" cy="1962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08236" cy="1962309"/>
            </a:xfrm>
            <a:custGeom>
              <a:avLst/>
              <a:gdLst/>
              <a:ahLst/>
              <a:cxnLst/>
              <a:rect l="l" t="t" r="r" b="b"/>
              <a:pathLst>
                <a:path w="5508236" h="1962309">
                  <a:moveTo>
                    <a:pt x="0" y="0"/>
                  </a:moveTo>
                  <a:lnTo>
                    <a:pt x="5508236" y="0"/>
                  </a:lnTo>
                  <a:lnTo>
                    <a:pt x="5508236" y="1962309"/>
                  </a:lnTo>
                  <a:lnTo>
                    <a:pt x="0" y="196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8627" y="225565"/>
              <a:ext cx="5083330" cy="15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/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điển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D4A4"/>
                </a:solidFill>
                <a:effectLst/>
                <a:uLnTx/>
                <a:uFillTx/>
                <a:latin typeface="Amaranth Bold"/>
                <a:ea typeface="Amaranth Bold"/>
                <a:cs typeface="Amaranth Bold"/>
                <a:sym typeface="Amaranth Bold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98E505-AC5C-91E4-71C8-0A00A4F069E2}"/>
              </a:ext>
            </a:extLst>
          </p:cNvPr>
          <p:cNvSpPr/>
          <p:nvPr/>
        </p:nvSpPr>
        <p:spPr>
          <a:xfrm>
            <a:off x="1595120" y="2529840"/>
            <a:ext cx="8371840" cy="246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85865-2ECA-4B9B-5E7E-583DC5ADD022}"/>
              </a:ext>
            </a:extLst>
          </p:cNvPr>
          <p:cNvSpPr txBox="1"/>
          <p:nvPr/>
        </p:nvSpPr>
        <p:spPr>
          <a:xfrm>
            <a:off x="2814320" y="3068320"/>
            <a:ext cx="605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>
                <a:solidFill>
                  <a:srgbClr val="FF0000"/>
                </a:solidFill>
                <a:latin typeface="Calibri"/>
              </a:rPr>
              <a:t>Chôn rau cắt rốn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792064" y="197583"/>
            <a:ext cx="8093616" cy="1397537"/>
            <a:chOff x="0" y="0"/>
            <a:chExt cx="5508236" cy="1962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08236" cy="1962309"/>
            </a:xfrm>
            <a:custGeom>
              <a:avLst/>
              <a:gdLst/>
              <a:ahLst/>
              <a:cxnLst/>
              <a:rect l="l" t="t" r="r" b="b"/>
              <a:pathLst>
                <a:path w="5508236" h="1962309">
                  <a:moveTo>
                    <a:pt x="0" y="0"/>
                  </a:moveTo>
                  <a:lnTo>
                    <a:pt x="5508236" y="0"/>
                  </a:lnTo>
                  <a:lnTo>
                    <a:pt x="5508236" y="1962309"/>
                  </a:lnTo>
                  <a:lnTo>
                    <a:pt x="0" y="196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8627" y="225565"/>
              <a:ext cx="5083330" cy="15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/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D4A4"/>
                  </a:solidFill>
                  <a:effectLst/>
                  <a:uLnTx/>
                  <a:uFillTx/>
                  <a:latin typeface="Amaranth Bold"/>
                  <a:ea typeface="Amaranth Bold"/>
                  <a:cs typeface="Amaranth Bold"/>
                  <a:sym typeface="Amaranth Bold"/>
                </a:rPr>
                <a:t>điển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D4A4"/>
                </a:solidFill>
                <a:effectLst/>
                <a:uLnTx/>
                <a:uFillTx/>
                <a:latin typeface="Amaranth Bold"/>
                <a:ea typeface="Amaranth Bold"/>
                <a:cs typeface="Amaranth Bold"/>
                <a:sym typeface="Amaranth Bold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98E505-AC5C-91E4-71C8-0A00A4F069E2}"/>
              </a:ext>
            </a:extLst>
          </p:cNvPr>
          <p:cNvSpPr/>
          <p:nvPr/>
        </p:nvSpPr>
        <p:spPr>
          <a:xfrm>
            <a:off x="1595120" y="2529840"/>
            <a:ext cx="8371840" cy="246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85865-2ECA-4B9B-5E7E-583DC5ADD022}"/>
              </a:ext>
            </a:extLst>
          </p:cNvPr>
          <p:cNvSpPr txBox="1"/>
          <p:nvPr/>
        </p:nvSpPr>
        <p:spPr>
          <a:xfrm>
            <a:off x="2814320" y="3068320"/>
            <a:ext cx="605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/>
              </a:rPr>
              <a:t>Hai sương một nắng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Top Corners One Rounded and One Snipped 1">
            <a:extLst>
              <a:ext uri="{FF2B5EF4-FFF2-40B4-BE49-F238E27FC236}">
                <a16:creationId xmlns:a16="http://schemas.microsoft.com/office/drawing/2014/main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6" name="Rectangle: Top Corners One Rounded and One Snipped 2">
            <a:extLst>
              <a:ext uri="{FF2B5EF4-FFF2-40B4-BE49-F238E27FC236}">
                <a16:creationId xmlns:a16="http://schemas.microsoft.com/office/drawing/2014/main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2085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56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6347" y="736222"/>
            <a:ext cx="7139595" cy="2092399"/>
            <a:chOff x="676348" y="769676"/>
            <a:chExt cx="3968803" cy="20923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05165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4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991906"/>
            <a:chOff x="1490472" y="749808"/>
            <a:chExt cx="9564624" cy="928593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9285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729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65928-9EAD-BD62-3F0B-D440097F4597}"/>
              </a:ext>
            </a:extLst>
          </p:cNvPr>
          <p:cNvSpPr txBox="1"/>
          <p:nvPr/>
        </p:nvSpPr>
        <p:spPr>
          <a:xfrm>
            <a:off x="2732315" y="1905000"/>
            <a:ext cx="77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4" descr="Từ Điển Bằng Tranh Thế Giới Động Vật">
            <a:extLst>
              <a:ext uri="{FF2B5EF4-FFF2-40B4-BE49-F238E27FC236}">
                <a16:creationId xmlns:a16="http://schemas.microsoft.com/office/drawing/2014/main" id="{D7C015AD-D83E-C2FB-DCDC-9D4E01C3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3" y="1426709"/>
            <a:ext cx="3429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370</Words>
  <Application>Microsoft Office PowerPoint</Application>
  <PresentationFormat>Widescreen</PresentationFormat>
  <Paragraphs>37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.VnAristote</vt:lpstr>
      <vt:lpstr>Amaranth Bold</vt:lpstr>
      <vt:lpstr>Aptos</vt:lpstr>
      <vt:lpstr>Aptos Display</vt:lpstr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 10</cp:lastModifiedBy>
  <cp:revision>21</cp:revision>
  <dcterms:created xsi:type="dcterms:W3CDTF">2024-08-14T06:45:03Z</dcterms:created>
  <dcterms:modified xsi:type="dcterms:W3CDTF">2025-11-14T04:44:36Z</dcterms:modified>
</cp:coreProperties>
</file>