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sldIdLst>
    <p:sldId id="537" r:id="rId3"/>
    <p:sldId id="538" r:id="rId4"/>
    <p:sldId id="497" r:id="rId5"/>
    <p:sldId id="525" r:id="rId6"/>
    <p:sldId id="523" r:id="rId7"/>
    <p:sldId id="532" r:id="rId8"/>
    <p:sldId id="531" r:id="rId9"/>
    <p:sldId id="539" r:id="rId10"/>
    <p:sldId id="527" r:id="rId11"/>
    <p:sldId id="540" r:id="rId12"/>
    <p:sldId id="528" r:id="rId13"/>
    <p:sldId id="53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/>
          <p:cNvSpPr>
            <a:spLocks noGrp="1"/>
          </p:cNvSpPr>
          <p:nvPr userDrawn="1">
            <p:ph type="pic" sz="quarter" idx="1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/>
          <p:cNvSpPr>
            <a:spLocks noGrp="1"/>
          </p:cNvSpPr>
          <p:nvPr userDrawn="1">
            <p:ph type="pic" sz="quarter" idx="12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/>
          <p:cNvSpPr>
            <a:spLocks noGrp="1"/>
          </p:cNvSpPr>
          <p:nvPr userDrawn="1">
            <p:ph type="pic" sz="quarter" idx="13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/>
          <p:cNvSpPr>
            <a:spLocks noGrp="1"/>
          </p:cNvSpPr>
          <p:nvPr userDrawn="1">
            <p:ph type="pic" sz="quarter" idx="14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>
            <a:fillRect/>
          </a:stretch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/>
          <p:cNvSpPr>
            <a:spLocks noGrp="1"/>
          </p:cNvSpPr>
          <p:nvPr userDrawn="1">
            <p:ph type="pic" sz="quarter" idx="1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/>
          <p:cNvSpPr>
            <a:spLocks noGrp="1"/>
          </p:cNvSpPr>
          <p:nvPr>
            <p:ph type="pic" sz="quarter" idx="10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/>
          <p:cNvSpPr>
            <a:spLocks noGrp="1"/>
          </p:cNvSpPr>
          <p:nvPr>
            <p:ph type="pic" sz="quarter" idx="10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sp>
        <p:nvSpPr>
          <p:cNvPr id="11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>
            <a:fillRect/>
          </a:stretch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>
            <a:fillRect/>
          </a:stretch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/>
          <p:cNvSpPr>
            <a:spLocks noGrp="1"/>
          </p:cNvSpPr>
          <p:nvPr>
            <p:ph type="pic" sz="quarter" idx="16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/>
          <p:cNvSpPr>
            <a:spLocks noGrp="1"/>
          </p:cNvSpPr>
          <p:nvPr>
            <p:ph type="pic" sz="quarter" idx="17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7" y="-98383"/>
            <a:ext cx="1892300" cy="208906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6375"/>
            <a:ext cx="2290017" cy="2101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/>
          <p:cNvSpPr>
            <a:spLocks noGrp="1"/>
          </p:cNvSpPr>
          <p:nvPr>
            <p:ph type="pic" sz="quarter" idx="1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/>
          <p:cNvSpPr>
            <a:spLocks noGrp="1"/>
          </p:cNvSpPr>
          <p:nvPr>
            <p:ph type="pic" sz="quarter" idx="12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>
            <a:fillRect/>
          </a:stretch>
        </p:blipFill>
        <p:spPr>
          <a:xfrm flipH="1">
            <a:off x="4315811" y="4643541"/>
            <a:ext cx="2083669" cy="221445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89" y="1"/>
            <a:ext cx="2172511" cy="200747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1"/>
          <a:stretch>
            <a:fillRect/>
          </a:stretch>
        </p:blipFill>
        <p:spPr>
          <a:xfrm flipH="1">
            <a:off x="8983132" y="5543868"/>
            <a:ext cx="3208867" cy="131413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334" y="0"/>
            <a:ext cx="2539163" cy="2155732"/>
          </a:xfrm>
          <a:prstGeom prst="rect">
            <a:avLst/>
          </a:prstGeom>
        </p:spPr>
      </p:pic>
      <p:sp>
        <p:nvSpPr>
          <p:cNvPr id="11" name="그림 개체 틀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/>
          <p:cNvSpPr>
            <a:spLocks noGrp="1"/>
          </p:cNvSpPr>
          <p:nvPr userDrawn="1">
            <p:ph type="pic" sz="quarter" idx="1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/>
          <p:cNvSpPr>
            <a:spLocks noGrp="1"/>
          </p:cNvSpPr>
          <p:nvPr userDrawn="1">
            <p:ph type="pic" sz="quarter" idx="12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/>
          <p:cNvSpPr>
            <a:spLocks noGrp="1"/>
          </p:cNvSpPr>
          <p:nvPr userDrawn="1">
            <p:ph type="pic" sz="quarter" idx="13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/>
          <p:cNvSpPr>
            <a:spLocks noGrp="1"/>
          </p:cNvSpPr>
          <p:nvPr userDrawn="1">
            <p:ph type="pic" sz="quarter" idx="14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>
            <a:fillRect/>
          </a:stretch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/>
          <p:cNvSpPr>
            <a:spLocks noGrp="1"/>
          </p:cNvSpPr>
          <p:nvPr userDrawn="1">
            <p:ph type="pic" sz="quarter" idx="1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/>
          <p:cNvSpPr>
            <a:spLocks noGrp="1"/>
          </p:cNvSpPr>
          <p:nvPr>
            <p:ph type="pic" sz="quarter" idx="10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/>
          <p:cNvSpPr>
            <a:spLocks noGrp="1"/>
          </p:cNvSpPr>
          <p:nvPr>
            <p:ph type="pic" sz="quarter" idx="10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sp>
        <p:nvSpPr>
          <p:cNvPr id="11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>
            <a:fillRect/>
          </a:stretch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>
            <a:fillRect/>
          </a:stretch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/>
          <p:cNvSpPr>
            <a:spLocks noGrp="1"/>
          </p:cNvSpPr>
          <p:nvPr>
            <p:ph type="pic" sz="quarter" idx="16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/>
          <p:cNvSpPr>
            <a:spLocks noGrp="1"/>
          </p:cNvSpPr>
          <p:nvPr>
            <p:ph type="pic" sz="quarter" idx="17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7" y="-98383"/>
            <a:ext cx="1892300" cy="208906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6375"/>
            <a:ext cx="2290017" cy="2101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/>
          <p:cNvSpPr>
            <a:spLocks noGrp="1"/>
          </p:cNvSpPr>
          <p:nvPr>
            <p:ph type="pic" sz="quarter" idx="1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/>
          <p:cNvSpPr>
            <a:spLocks noGrp="1"/>
          </p:cNvSpPr>
          <p:nvPr>
            <p:ph type="pic" sz="quarter" idx="12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>
            <a:fillRect/>
          </a:stretch>
        </p:blipFill>
        <p:spPr>
          <a:xfrm flipH="1">
            <a:off x="4315811" y="4643541"/>
            <a:ext cx="2083669" cy="221445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89" y="1"/>
            <a:ext cx="2172511" cy="200747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1"/>
          <a:stretch>
            <a:fillRect/>
          </a:stretch>
        </p:blipFill>
        <p:spPr>
          <a:xfrm flipH="1">
            <a:off x="8983132" y="5543868"/>
            <a:ext cx="3208867" cy="131413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334" y="0"/>
            <a:ext cx="2539163" cy="2155732"/>
          </a:xfrm>
          <a:prstGeom prst="rect">
            <a:avLst/>
          </a:prstGeom>
        </p:spPr>
      </p:pic>
      <p:sp>
        <p:nvSpPr>
          <p:cNvPr id="11" name="그림 개체 틀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2620" y="4313816"/>
            <a:ext cx="3054544" cy="25441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800" y="495300"/>
            <a:ext cx="5653578" cy="4767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FB4826B-D0A8-D911-7F2D-0F30831D47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211598"/>
              </p:ext>
            </p:extLst>
          </p:nvPr>
        </p:nvGraphicFramePr>
        <p:xfrm>
          <a:off x="800847" y="65741"/>
          <a:ext cx="10859247" cy="6729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847" y="65741"/>
                        <a:ext cx="10859247" cy="6729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1777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0"/>
            <a:ext cx="8073895" cy="74351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22967" y="1122025"/>
            <a:ext cx="70433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4400" b="0" i="0" u="sng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ctr"/>
            <a:r>
              <a:rPr lang="en-US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 chép những thông tin quan trọng về một số động vật có tên trong Sách đỏ </a:t>
            </a:r>
            <a:endParaRPr lang="en-US" sz="4400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Nam.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74" y="952315"/>
            <a:ext cx="8864352" cy="4267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67006" y="311269"/>
            <a:ext cx="9132431" cy="6632456"/>
            <a:chOff x="1805131" y="1987669"/>
            <a:chExt cx="9132431" cy="5849312"/>
          </a:xfrm>
        </p:grpSpPr>
        <p:pic>
          <p:nvPicPr>
            <p:cNvPr id="3" name="图片 8" descr="卡通人物&#10;&#10;中度可信度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31" y="1987669"/>
              <a:ext cx="9132431" cy="5849312"/>
            </a:xfrm>
            <a:prstGeom prst="rect">
              <a:avLst/>
            </a:prstGeom>
          </p:spPr>
        </p:pic>
        <p:sp>
          <p:nvSpPr>
            <p:cNvPr id="4" name="文本框 17"/>
            <p:cNvSpPr txBox="1"/>
            <p:nvPr/>
          </p:nvSpPr>
          <p:spPr>
            <a:xfrm>
              <a:off x="2790826" y="5286276"/>
              <a:ext cx="7391400" cy="115476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Nêu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tên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những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bài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thơ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về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trẻ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em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.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字魂108号-新潮卡通体" panose="00000500000000000000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ng bóng Ý nghĩ: Hình đám mây 13"/>
          <p:cNvSpPr/>
          <p:nvPr/>
        </p:nvSpPr>
        <p:spPr>
          <a:xfrm>
            <a:off x="2722258" y="1022835"/>
            <a:ext cx="5483233" cy="2760816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pic>
        <p:nvPicPr>
          <p:cNvPr id="12" name="Hình ảnh 11" descr="Ảnh có chứa đồ chơi, búp bê&#10;&#10;Mô tả được tạo tự độ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>
            <a:fillRect/>
          </a:stretch>
        </p:blipFill>
        <p:spPr>
          <a:xfrm>
            <a:off x="2855730" y="3429000"/>
            <a:ext cx="6528163" cy="3429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749" y="1424224"/>
            <a:ext cx="5401524" cy="16033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026" y="97984"/>
            <a:ext cx="64112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800" b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kumimoji="0" lang="en-US" sz="4800" b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kumimoji="0" lang="vi-VN" sz="48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17"/>
          <p:cNvSpPr txBox="1"/>
          <p:nvPr/>
        </p:nvSpPr>
        <p:spPr>
          <a:xfrm>
            <a:off x="6128536" y="2931749"/>
            <a:ext cx="4889266" cy="7017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Tuần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5 –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Tiết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 pitchFamily="34" charset="0"/>
              </a:rPr>
              <a:t> 35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字魂108号-新潮卡通体" panose="00000500000000000000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67006" y="311269"/>
            <a:ext cx="9132431" cy="6632456"/>
            <a:chOff x="1805131" y="1987669"/>
            <a:chExt cx="9132431" cy="5849312"/>
          </a:xfrm>
        </p:grpSpPr>
        <p:pic>
          <p:nvPicPr>
            <p:cNvPr id="3" name="图片 8" descr="卡通人物&#10;&#10;中度可信度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31" y="1987669"/>
              <a:ext cx="9132431" cy="5849312"/>
            </a:xfrm>
            <a:prstGeom prst="rect">
              <a:avLst/>
            </a:prstGeom>
          </p:spPr>
        </p:pic>
        <p:sp>
          <p:nvSpPr>
            <p:cNvPr id="4" name="文本框 17"/>
            <p:cNvSpPr txBox="1"/>
            <p:nvPr/>
          </p:nvSpPr>
          <p:spPr>
            <a:xfrm>
              <a:off x="2790826" y="5286276"/>
              <a:ext cx="7391400" cy="115631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Đọc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sách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báo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khoa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học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viết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về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động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vật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hoang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dã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.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字魂108号-新潮卡通体" panose="00000500000000000000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/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675" y="365459"/>
            <a:ext cx="10582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223" y="1165634"/>
            <a:ext cx="9211854" cy="5212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/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675" y="365459"/>
            <a:ext cx="10582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oster with monkeys and trees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994871"/>
            <a:ext cx="3976878" cy="5625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/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675" y="365459"/>
            <a:ext cx="10582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latinLnBrk="1"/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Trao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11" descr="Ảnh có chứa đồ chơi, búp bê&#10;&#10;Mô tả được tạo tự độ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>
            <a:fillRect/>
          </a:stretch>
        </p:blipFill>
        <p:spPr>
          <a:xfrm>
            <a:off x="3790950" y="3787563"/>
            <a:ext cx="3850809" cy="2022686"/>
          </a:xfrm>
          <a:prstGeom prst="rect">
            <a:avLst/>
          </a:prstGeom>
        </p:spPr>
      </p:pic>
      <p:sp>
        <p:nvSpPr>
          <p:cNvPr id="11" name="Speech Bubble: Rectangle with Corners Rounded 10"/>
          <p:cNvSpPr/>
          <p:nvPr/>
        </p:nvSpPr>
        <p:spPr>
          <a:xfrm>
            <a:off x="752475" y="3009900"/>
            <a:ext cx="2971800" cy="1276350"/>
          </a:xfrm>
          <a:prstGeom prst="wedgeRoundRectCallout">
            <a:avLst>
              <a:gd name="adj1" fmla="val 53196"/>
              <a:gd name="adj2" fmla="val 4893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Speech Bubble: Rectangle with Corners Rounded 13"/>
          <p:cNvSpPr/>
          <p:nvPr/>
        </p:nvSpPr>
        <p:spPr>
          <a:xfrm>
            <a:off x="7239000" y="2619375"/>
            <a:ext cx="3895725" cy="1485900"/>
          </a:xfrm>
          <a:prstGeom prst="wedgeRoundRectCallout">
            <a:avLst>
              <a:gd name="adj1" fmla="val -56950"/>
              <a:gd name="adj2" fmla="val 5039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Speech Bubble: Rectangle with Corners Rounded 1"/>
          <p:cNvSpPr/>
          <p:nvPr/>
        </p:nvSpPr>
        <p:spPr>
          <a:xfrm>
            <a:off x="3771900" y="1743075"/>
            <a:ext cx="3162300" cy="1447800"/>
          </a:xfrm>
          <a:prstGeom prst="wedgeRoundRectCallout">
            <a:avLst>
              <a:gd name="adj1" fmla="val 4158"/>
              <a:gd name="adj2" fmla="val 9818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185" y="726440"/>
            <a:ext cx="9353550" cy="2417445"/>
          </a:xfrm>
          <a:custGeom>
            <a:avLst/>
            <a:gdLst>
              <a:gd name="connsiteX0" fmla="*/ 0 w 11582400"/>
              <a:gd name="connsiteY0" fmla="*/ 0 h 2600712"/>
              <a:gd name="connsiteX1" fmla="*/ 11582400 w 11582400"/>
              <a:gd name="connsiteY1" fmla="*/ 0 h 2600712"/>
              <a:gd name="connsiteX2" fmla="*/ 11582400 w 11582400"/>
              <a:gd name="connsiteY2" fmla="*/ 2600712 h 2600712"/>
              <a:gd name="connsiteX3" fmla="*/ 0 w 11582400"/>
              <a:gd name="connsiteY3" fmla="*/ 2600712 h 2600712"/>
              <a:gd name="connsiteX4" fmla="*/ 0 w 11582400"/>
              <a:gd name="connsiteY4" fmla="*/ 0 h 2600712"/>
              <a:gd name="connsiteX0-1" fmla="*/ 0 w 11582400"/>
              <a:gd name="connsiteY0-2" fmla="*/ 543213 h 3143925"/>
              <a:gd name="connsiteX1-3" fmla="*/ 4151453 w 11582400"/>
              <a:gd name="connsiteY1-4" fmla="*/ 0 h 3143925"/>
              <a:gd name="connsiteX2-5" fmla="*/ 11582400 w 11582400"/>
              <a:gd name="connsiteY2-6" fmla="*/ 543213 h 3143925"/>
              <a:gd name="connsiteX3-7" fmla="*/ 11582400 w 11582400"/>
              <a:gd name="connsiteY3-8" fmla="*/ 3143925 h 3143925"/>
              <a:gd name="connsiteX4-9" fmla="*/ 0 w 11582400"/>
              <a:gd name="connsiteY4-10" fmla="*/ 3143925 h 3143925"/>
              <a:gd name="connsiteX5" fmla="*/ 0 w 11582400"/>
              <a:gd name="connsiteY5" fmla="*/ 543213 h 3143925"/>
              <a:gd name="connsiteX0-11" fmla="*/ 0 w 11582400"/>
              <a:gd name="connsiteY0-12" fmla="*/ 571692 h 3172404"/>
              <a:gd name="connsiteX1-13" fmla="*/ 4151453 w 11582400"/>
              <a:gd name="connsiteY1-14" fmla="*/ 28479 h 3172404"/>
              <a:gd name="connsiteX2-15" fmla="*/ 11582400 w 11582400"/>
              <a:gd name="connsiteY2-16" fmla="*/ 571692 h 3172404"/>
              <a:gd name="connsiteX3-17" fmla="*/ 11582400 w 11582400"/>
              <a:gd name="connsiteY3-18" fmla="*/ 3172404 h 3172404"/>
              <a:gd name="connsiteX4-19" fmla="*/ 0 w 11582400"/>
              <a:gd name="connsiteY4-20" fmla="*/ 3172404 h 3172404"/>
              <a:gd name="connsiteX5-21" fmla="*/ 0 w 11582400"/>
              <a:gd name="connsiteY5-22" fmla="*/ 571692 h 3172404"/>
              <a:gd name="connsiteX0-23" fmla="*/ 0 w 11582400"/>
              <a:gd name="connsiteY0-24" fmla="*/ 650323 h 3251035"/>
              <a:gd name="connsiteX1-25" fmla="*/ 4151453 w 11582400"/>
              <a:gd name="connsiteY1-26" fmla="*/ 107110 h 3251035"/>
              <a:gd name="connsiteX2-27" fmla="*/ 7809053 w 11582400"/>
              <a:gd name="connsiteY2-28" fmla="*/ 37663 h 3251035"/>
              <a:gd name="connsiteX3-29" fmla="*/ 11582400 w 11582400"/>
              <a:gd name="connsiteY3-30" fmla="*/ 650323 h 3251035"/>
              <a:gd name="connsiteX4-31" fmla="*/ 11582400 w 11582400"/>
              <a:gd name="connsiteY4-32" fmla="*/ 3251035 h 3251035"/>
              <a:gd name="connsiteX5-33" fmla="*/ 0 w 11582400"/>
              <a:gd name="connsiteY5-34" fmla="*/ 3251035 h 3251035"/>
              <a:gd name="connsiteX6" fmla="*/ 0 w 11582400"/>
              <a:gd name="connsiteY6" fmla="*/ 650323 h 3251035"/>
              <a:gd name="connsiteX0-35" fmla="*/ 0 w 11582400"/>
              <a:gd name="connsiteY0-36" fmla="*/ 711806 h 3312518"/>
              <a:gd name="connsiteX1-37" fmla="*/ 4151453 w 11582400"/>
              <a:gd name="connsiteY1-38" fmla="*/ 168593 h 3312518"/>
              <a:gd name="connsiteX2-39" fmla="*/ 7809053 w 11582400"/>
              <a:gd name="connsiteY2-40" fmla="*/ 99146 h 3312518"/>
              <a:gd name="connsiteX3-41" fmla="*/ 11582400 w 11582400"/>
              <a:gd name="connsiteY3-42" fmla="*/ 711806 h 3312518"/>
              <a:gd name="connsiteX4-43" fmla="*/ 11582400 w 11582400"/>
              <a:gd name="connsiteY4-44" fmla="*/ 3312518 h 3312518"/>
              <a:gd name="connsiteX5-45" fmla="*/ 0 w 11582400"/>
              <a:gd name="connsiteY5-46" fmla="*/ 3312518 h 3312518"/>
              <a:gd name="connsiteX6-47" fmla="*/ 0 w 11582400"/>
              <a:gd name="connsiteY6-48" fmla="*/ 711806 h 3312518"/>
              <a:gd name="connsiteX0-49" fmla="*/ 0 w 11582400"/>
              <a:gd name="connsiteY0-50" fmla="*/ 711806 h 3312518"/>
              <a:gd name="connsiteX1-51" fmla="*/ 4151453 w 11582400"/>
              <a:gd name="connsiteY1-52" fmla="*/ 168593 h 3312518"/>
              <a:gd name="connsiteX2-53" fmla="*/ 7809053 w 11582400"/>
              <a:gd name="connsiteY2-54" fmla="*/ 99146 h 3312518"/>
              <a:gd name="connsiteX3-55" fmla="*/ 11582400 w 11582400"/>
              <a:gd name="connsiteY3-56" fmla="*/ 711806 h 3312518"/>
              <a:gd name="connsiteX4-57" fmla="*/ 11582400 w 11582400"/>
              <a:gd name="connsiteY4-58" fmla="*/ 3312518 h 3312518"/>
              <a:gd name="connsiteX5-59" fmla="*/ 0 w 11582400"/>
              <a:gd name="connsiteY5-60" fmla="*/ 3312518 h 3312518"/>
              <a:gd name="connsiteX6-61" fmla="*/ 0 w 11582400"/>
              <a:gd name="connsiteY6-62" fmla="*/ 711806 h 3312518"/>
              <a:gd name="connsiteX0-63" fmla="*/ 0 w 11582400"/>
              <a:gd name="connsiteY0-64" fmla="*/ 711806 h 3312518"/>
              <a:gd name="connsiteX1-65" fmla="*/ 4151453 w 11582400"/>
              <a:gd name="connsiteY1-66" fmla="*/ 168593 h 3312518"/>
              <a:gd name="connsiteX2-67" fmla="*/ 7809053 w 11582400"/>
              <a:gd name="connsiteY2-68" fmla="*/ 99146 h 3312518"/>
              <a:gd name="connsiteX3-69" fmla="*/ 11524527 w 11582400"/>
              <a:gd name="connsiteY3-70" fmla="*/ 295118 h 3312518"/>
              <a:gd name="connsiteX4-71" fmla="*/ 11582400 w 11582400"/>
              <a:gd name="connsiteY4-72" fmla="*/ 3312518 h 3312518"/>
              <a:gd name="connsiteX5-73" fmla="*/ 0 w 11582400"/>
              <a:gd name="connsiteY5-74" fmla="*/ 3312518 h 3312518"/>
              <a:gd name="connsiteX6-75" fmla="*/ 0 w 11582400"/>
              <a:gd name="connsiteY6-76" fmla="*/ 711806 h 3312518"/>
              <a:gd name="connsiteX0-77" fmla="*/ 0 w 11607726"/>
              <a:gd name="connsiteY0-78" fmla="*/ 711806 h 3312518"/>
              <a:gd name="connsiteX1-79" fmla="*/ 4151453 w 11607726"/>
              <a:gd name="connsiteY1-80" fmla="*/ 168593 h 3312518"/>
              <a:gd name="connsiteX2-81" fmla="*/ 7809053 w 11607726"/>
              <a:gd name="connsiteY2-82" fmla="*/ 99146 h 3312518"/>
              <a:gd name="connsiteX3-83" fmla="*/ 11524527 w 11607726"/>
              <a:gd name="connsiteY3-84" fmla="*/ 295118 h 3312518"/>
              <a:gd name="connsiteX4-85" fmla="*/ 11582400 w 11607726"/>
              <a:gd name="connsiteY4-86" fmla="*/ 3312518 h 3312518"/>
              <a:gd name="connsiteX5-87" fmla="*/ 0 w 11607726"/>
              <a:gd name="connsiteY5-88" fmla="*/ 3312518 h 3312518"/>
              <a:gd name="connsiteX6-89" fmla="*/ 0 w 11607726"/>
              <a:gd name="connsiteY6-90" fmla="*/ 711806 h 3312518"/>
              <a:gd name="connsiteX0-91" fmla="*/ 0 w 11588228"/>
              <a:gd name="connsiteY0-92" fmla="*/ 711806 h 3312518"/>
              <a:gd name="connsiteX1-93" fmla="*/ 4151453 w 11588228"/>
              <a:gd name="connsiteY1-94" fmla="*/ 168593 h 3312518"/>
              <a:gd name="connsiteX2-95" fmla="*/ 7809053 w 11588228"/>
              <a:gd name="connsiteY2-96" fmla="*/ 99146 h 3312518"/>
              <a:gd name="connsiteX3-97" fmla="*/ 11489803 w 11588228"/>
              <a:gd name="connsiteY3-98" fmla="*/ 399290 h 3312518"/>
              <a:gd name="connsiteX4-99" fmla="*/ 11582400 w 11588228"/>
              <a:gd name="connsiteY4-100" fmla="*/ 3312518 h 3312518"/>
              <a:gd name="connsiteX5-101" fmla="*/ 0 w 11588228"/>
              <a:gd name="connsiteY5-102" fmla="*/ 3312518 h 3312518"/>
              <a:gd name="connsiteX6-103" fmla="*/ 0 w 11588228"/>
              <a:gd name="connsiteY6-104" fmla="*/ 711806 h 3312518"/>
              <a:gd name="connsiteX0-105" fmla="*/ 0 w 11588228"/>
              <a:gd name="connsiteY0-106" fmla="*/ 711806 h 3312518"/>
              <a:gd name="connsiteX1-107" fmla="*/ 4151453 w 11588228"/>
              <a:gd name="connsiteY1-108" fmla="*/ 168593 h 3312518"/>
              <a:gd name="connsiteX2-109" fmla="*/ 7809053 w 11588228"/>
              <a:gd name="connsiteY2-110" fmla="*/ 99146 h 3312518"/>
              <a:gd name="connsiteX3-111" fmla="*/ 11489803 w 11588228"/>
              <a:gd name="connsiteY3-112" fmla="*/ 399290 h 3312518"/>
              <a:gd name="connsiteX4-113" fmla="*/ 11582400 w 11588228"/>
              <a:gd name="connsiteY4-114" fmla="*/ 3312518 h 3312518"/>
              <a:gd name="connsiteX5-115" fmla="*/ 0 w 11588228"/>
              <a:gd name="connsiteY5-116" fmla="*/ 3312518 h 3312518"/>
              <a:gd name="connsiteX6-117" fmla="*/ 0 w 11588228"/>
              <a:gd name="connsiteY6-118" fmla="*/ 711806 h 3312518"/>
              <a:gd name="connsiteX0-119" fmla="*/ 0 w 11625469"/>
              <a:gd name="connsiteY0-120" fmla="*/ 711806 h 3312518"/>
              <a:gd name="connsiteX1-121" fmla="*/ 4151453 w 11625469"/>
              <a:gd name="connsiteY1-122" fmla="*/ 168593 h 3312518"/>
              <a:gd name="connsiteX2-123" fmla="*/ 7809053 w 11625469"/>
              <a:gd name="connsiteY2-124" fmla="*/ 99146 h 3312518"/>
              <a:gd name="connsiteX3-125" fmla="*/ 11489803 w 11625469"/>
              <a:gd name="connsiteY3-126" fmla="*/ 399290 h 3312518"/>
              <a:gd name="connsiteX4-127" fmla="*/ 11582400 w 11625469"/>
              <a:gd name="connsiteY4-128" fmla="*/ 3312518 h 3312518"/>
              <a:gd name="connsiteX5-129" fmla="*/ 0 w 11625469"/>
              <a:gd name="connsiteY5-130" fmla="*/ 3312518 h 3312518"/>
              <a:gd name="connsiteX6-131" fmla="*/ 0 w 11625469"/>
              <a:gd name="connsiteY6-132" fmla="*/ 711806 h 3312518"/>
              <a:gd name="connsiteX0-133" fmla="*/ 0 w 12493355"/>
              <a:gd name="connsiteY0-134" fmla="*/ 711806 h 3312518"/>
              <a:gd name="connsiteX1-135" fmla="*/ 4151453 w 12493355"/>
              <a:gd name="connsiteY1-136" fmla="*/ 168593 h 3312518"/>
              <a:gd name="connsiteX2-137" fmla="*/ 7809053 w 12493355"/>
              <a:gd name="connsiteY2-138" fmla="*/ 99146 h 3312518"/>
              <a:gd name="connsiteX3-139" fmla="*/ 11489803 w 12493355"/>
              <a:gd name="connsiteY3-140" fmla="*/ 399290 h 3312518"/>
              <a:gd name="connsiteX4-141" fmla="*/ 11744446 w 12493355"/>
              <a:gd name="connsiteY4-142" fmla="*/ 1719602 h 3312518"/>
              <a:gd name="connsiteX5-143" fmla="*/ 11582400 w 12493355"/>
              <a:gd name="connsiteY5-144" fmla="*/ 3312518 h 3312518"/>
              <a:gd name="connsiteX6-145" fmla="*/ 0 w 12493355"/>
              <a:gd name="connsiteY6-146" fmla="*/ 3312518 h 3312518"/>
              <a:gd name="connsiteX7" fmla="*/ 0 w 12493355"/>
              <a:gd name="connsiteY7" fmla="*/ 711806 h 3312518"/>
              <a:gd name="connsiteX0-147" fmla="*/ 0 w 12493355"/>
              <a:gd name="connsiteY0-148" fmla="*/ 711806 h 3312518"/>
              <a:gd name="connsiteX1-149" fmla="*/ 1824942 w 12493355"/>
              <a:gd name="connsiteY1-150" fmla="*/ 133871 h 3312518"/>
              <a:gd name="connsiteX2-151" fmla="*/ 4151453 w 12493355"/>
              <a:gd name="connsiteY2-152" fmla="*/ 168593 h 3312518"/>
              <a:gd name="connsiteX3-153" fmla="*/ 7809053 w 12493355"/>
              <a:gd name="connsiteY3-154" fmla="*/ 99146 h 3312518"/>
              <a:gd name="connsiteX4-155" fmla="*/ 11489803 w 12493355"/>
              <a:gd name="connsiteY4-156" fmla="*/ 399290 h 3312518"/>
              <a:gd name="connsiteX5-157" fmla="*/ 11744446 w 12493355"/>
              <a:gd name="connsiteY5-158" fmla="*/ 1719602 h 3312518"/>
              <a:gd name="connsiteX6-159" fmla="*/ 11582400 w 12493355"/>
              <a:gd name="connsiteY6-160" fmla="*/ 3312518 h 3312518"/>
              <a:gd name="connsiteX7-161" fmla="*/ 0 w 12493355"/>
              <a:gd name="connsiteY7-162" fmla="*/ 3312518 h 3312518"/>
              <a:gd name="connsiteX8" fmla="*/ 0 w 12493355"/>
              <a:gd name="connsiteY8" fmla="*/ 711806 h 3312518"/>
              <a:gd name="connsiteX0-163" fmla="*/ 254643 w 12493355"/>
              <a:gd name="connsiteY0-164" fmla="*/ 792829 h 3312518"/>
              <a:gd name="connsiteX1-165" fmla="*/ 1824942 w 12493355"/>
              <a:gd name="connsiteY1-166" fmla="*/ 133871 h 3312518"/>
              <a:gd name="connsiteX2-167" fmla="*/ 4151453 w 12493355"/>
              <a:gd name="connsiteY2-168" fmla="*/ 168593 h 3312518"/>
              <a:gd name="connsiteX3-169" fmla="*/ 7809053 w 12493355"/>
              <a:gd name="connsiteY3-170" fmla="*/ 99146 h 3312518"/>
              <a:gd name="connsiteX4-171" fmla="*/ 11489803 w 12493355"/>
              <a:gd name="connsiteY4-172" fmla="*/ 399290 h 3312518"/>
              <a:gd name="connsiteX5-173" fmla="*/ 11744446 w 12493355"/>
              <a:gd name="connsiteY5-174" fmla="*/ 1719602 h 3312518"/>
              <a:gd name="connsiteX6-175" fmla="*/ 11582400 w 12493355"/>
              <a:gd name="connsiteY6-176" fmla="*/ 3312518 h 3312518"/>
              <a:gd name="connsiteX7-177" fmla="*/ 0 w 12493355"/>
              <a:gd name="connsiteY7-178" fmla="*/ 3312518 h 3312518"/>
              <a:gd name="connsiteX8-179" fmla="*/ 254643 w 12493355"/>
              <a:gd name="connsiteY8-180" fmla="*/ 792829 h 3312518"/>
              <a:gd name="connsiteX0-181" fmla="*/ 254643 w 12493355"/>
              <a:gd name="connsiteY0-182" fmla="*/ 792829 h 3312518"/>
              <a:gd name="connsiteX1-183" fmla="*/ 412830 w 12493355"/>
              <a:gd name="connsiteY1-184" fmla="*/ 353790 h 3312518"/>
              <a:gd name="connsiteX2-185" fmla="*/ 1824942 w 12493355"/>
              <a:gd name="connsiteY2-186" fmla="*/ 133871 h 3312518"/>
              <a:gd name="connsiteX3-187" fmla="*/ 4151453 w 12493355"/>
              <a:gd name="connsiteY3-188" fmla="*/ 168593 h 3312518"/>
              <a:gd name="connsiteX4-189" fmla="*/ 7809053 w 12493355"/>
              <a:gd name="connsiteY4-190" fmla="*/ 99146 h 3312518"/>
              <a:gd name="connsiteX5-191" fmla="*/ 11489803 w 12493355"/>
              <a:gd name="connsiteY5-192" fmla="*/ 399290 h 3312518"/>
              <a:gd name="connsiteX6-193" fmla="*/ 11744446 w 12493355"/>
              <a:gd name="connsiteY6-194" fmla="*/ 1719602 h 3312518"/>
              <a:gd name="connsiteX7-195" fmla="*/ 11582400 w 12493355"/>
              <a:gd name="connsiteY7-196" fmla="*/ 3312518 h 3312518"/>
              <a:gd name="connsiteX8-197" fmla="*/ 0 w 12493355"/>
              <a:gd name="connsiteY8-198" fmla="*/ 3312518 h 3312518"/>
              <a:gd name="connsiteX9" fmla="*/ 254643 w 12493355"/>
              <a:gd name="connsiteY9" fmla="*/ 792829 h 3312518"/>
              <a:gd name="connsiteX0-199" fmla="*/ 254643 w 12493355"/>
              <a:gd name="connsiteY0-200" fmla="*/ 792829 h 3312518"/>
              <a:gd name="connsiteX1-201" fmla="*/ 412830 w 12493355"/>
              <a:gd name="connsiteY1-202" fmla="*/ 353790 h 3312518"/>
              <a:gd name="connsiteX2-203" fmla="*/ 1824942 w 12493355"/>
              <a:gd name="connsiteY2-204" fmla="*/ 133871 h 3312518"/>
              <a:gd name="connsiteX3-205" fmla="*/ 4151453 w 12493355"/>
              <a:gd name="connsiteY3-206" fmla="*/ 168593 h 3312518"/>
              <a:gd name="connsiteX4-207" fmla="*/ 7809053 w 12493355"/>
              <a:gd name="connsiteY4-208" fmla="*/ 99146 h 3312518"/>
              <a:gd name="connsiteX5-209" fmla="*/ 11489803 w 12493355"/>
              <a:gd name="connsiteY5-210" fmla="*/ 399290 h 3312518"/>
              <a:gd name="connsiteX6-211" fmla="*/ 11744446 w 12493355"/>
              <a:gd name="connsiteY6-212" fmla="*/ 1719602 h 3312518"/>
              <a:gd name="connsiteX7-213" fmla="*/ 11582400 w 12493355"/>
              <a:gd name="connsiteY7-214" fmla="*/ 3312518 h 3312518"/>
              <a:gd name="connsiteX8-215" fmla="*/ 0 w 12493355"/>
              <a:gd name="connsiteY8-216" fmla="*/ 3312518 h 3312518"/>
              <a:gd name="connsiteX9-217" fmla="*/ 77165 w 12493355"/>
              <a:gd name="connsiteY9-218" fmla="*/ 1094570 h 3312518"/>
              <a:gd name="connsiteX10" fmla="*/ 254643 w 12493355"/>
              <a:gd name="connsiteY10" fmla="*/ 792829 h 3312518"/>
              <a:gd name="connsiteX0-219" fmla="*/ 1116362 w 13355074"/>
              <a:gd name="connsiteY0-220" fmla="*/ 792829 h 3312518"/>
              <a:gd name="connsiteX1-221" fmla="*/ 1274549 w 13355074"/>
              <a:gd name="connsiteY1-222" fmla="*/ 353790 h 3312518"/>
              <a:gd name="connsiteX2-223" fmla="*/ 2686661 w 13355074"/>
              <a:gd name="connsiteY2-224" fmla="*/ 133871 h 3312518"/>
              <a:gd name="connsiteX3-225" fmla="*/ 5013172 w 13355074"/>
              <a:gd name="connsiteY3-226" fmla="*/ 168593 h 3312518"/>
              <a:gd name="connsiteX4-227" fmla="*/ 8670772 w 13355074"/>
              <a:gd name="connsiteY4-228" fmla="*/ 99146 h 3312518"/>
              <a:gd name="connsiteX5-229" fmla="*/ 12351522 w 13355074"/>
              <a:gd name="connsiteY5-230" fmla="*/ 399290 h 3312518"/>
              <a:gd name="connsiteX6-231" fmla="*/ 12606165 w 13355074"/>
              <a:gd name="connsiteY6-232" fmla="*/ 1719602 h 3312518"/>
              <a:gd name="connsiteX7-233" fmla="*/ 12444119 w 13355074"/>
              <a:gd name="connsiteY7-234" fmla="*/ 3312518 h 3312518"/>
              <a:gd name="connsiteX8-235" fmla="*/ 861719 w 13355074"/>
              <a:gd name="connsiteY8-236" fmla="*/ 3312518 h 3312518"/>
              <a:gd name="connsiteX9-237" fmla="*/ 846286 w 13355074"/>
              <a:gd name="connsiteY9-238" fmla="*/ 2147866 h 3312518"/>
              <a:gd name="connsiteX10-239" fmla="*/ 938884 w 13355074"/>
              <a:gd name="connsiteY10-240" fmla="*/ 1094570 h 3312518"/>
              <a:gd name="connsiteX11" fmla="*/ 1116362 w 13355074"/>
              <a:gd name="connsiteY11" fmla="*/ 792829 h 3312518"/>
              <a:gd name="connsiteX0-241" fmla="*/ 1116362 w 13286134"/>
              <a:gd name="connsiteY0-242" fmla="*/ 792829 h 3312529"/>
              <a:gd name="connsiteX1-243" fmla="*/ 1274549 w 13286134"/>
              <a:gd name="connsiteY1-244" fmla="*/ 353790 h 3312529"/>
              <a:gd name="connsiteX2-245" fmla="*/ 2686661 w 13286134"/>
              <a:gd name="connsiteY2-246" fmla="*/ 133871 h 3312529"/>
              <a:gd name="connsiteX3-247" fmla="*/ 5013172 w 13286134"/>
              <a:gd name="connsiteY3-248" fmla="*/ 168593 h 3312529"/>
              <a:gd name="connsiteX4-249" fmla="*/ 8670772 w 13286134"/>
              <a:gd name="connsiteY4-250" fmla="*/ 99146 h 3312529"/>
              <a:gd name="connsiteX5-251" fmla="*/ 12351522 w 13286134"/>
              <a:gd name="connsiteY5-252" fmla="*/ 399290 h 3312529"/>
              <a:gd name="connsiteX6-253" fmla="*/ 12606165 w 13286134"/>
              <a:gd name="connsiteY6-254" fmla="*/ 1719602 h 3312529"/>
              <a:gd name="connsiteX7-255" fmla="*/ 12444119 w 13286134"/>
              <a:gd name="connsiteY7-256" fmla="*/ 3312518 h 3312529"/>
              <a:gd name="connsiteX8-257" fmla="*/ 1911157 w 13286134"/>
              <a:gd name="connsiteY8-258" fmla="*/ 3178013 h 3312529"/>
              <a:gd name="connsiteX9-259" fmla="*/ 861719 w 13286134"/>
              <a:gd name="connsiteY9-260" fmla="*/ 3312518 h 3312529"/>
              <a:gd name="connsiteX10-261" fmla="*/ 846286 w 13286134"/>
              <a:gd name="connsiteY10-262" fmla="*/ 2147866 h 3312529"/>
              <a:gd name="connsiteX11-263" fmla="*/ 938884 w 13286134"/>
              <a:gd name="connsiteY11-264" fmla="*/ 1094570 h 3312529"/>
              <a:gd name="connsiteX12" fmla="*/ 1116362 w 13286134"/>
              <a:gd name="connsiteY12" fmla="*/ 792829 h 3312529"/>
              <a:gd name="connsiteX0-265" fmla="*/ 1116362 w 13165746"/>
              <a:gd name="connsiteY0-266" fmla="*/ 792829 h 3385362"/>
              <a:gd name="connsiteX1-267" fmla="*/ 1274549 w 13165746"/>
              <a:gd name="connsiteY1-268" fmla="*/ 353790 h 3385362"/>
              <a:gd name="connsiteX2-269" fmla="*/ 2686661 w 13165746"/>
              <a:gd name="connsiteY2-270" fmla="*/ 133871 h 3385362"/>
              <a:gd name="connsiteX3-271" fmla="*/ 5013172 w 13165746"/>
              <a:gd name="connsiteY3-272" fmla="*/ 168593 h 3385362"/>
              <a:gd name="connsiteX4-273" fmla="*/ 8670772 w 13165746"/>
              <a:gd name="connsiteY4-274" fmla="*/ 99146 h 3385362"/>
              <a:gd name="connsiteX5-275" fmla="*/ 12351522 w 13165746"/>
              <a:gd name="connsiteY5-276" fmla="*/ 399290 h 3385362"/>
              <a:gd name="connsiteX6-277" fmla="*/ 12606165 w 13165746"/>
              <a:gd name="connsiteY6-278" fmla="*/ 1719602 h 3385362"/>
              <a:gd name="connsiteX7-279" fmla="*/ 12444119 w 13165746"/>
              <a:gd name="connsiteY7-280" fmla="*/ 3312518 h 3385362"/>
              <a:gd name="connsiteX8-281" fmla="*/ 3601061 w 13165746"/>
              <a:gd name="connsiteY8-282" fmla="*/ 3085415 h 3385362"/>
              <a:gd name="connsiteX9-283" fmla="*/ 1911157 w 13165746"/>
              <a:gd name="connsiteY9-284" fmla="*/ 3178013 h 3385362"/>
              <a:gd name="connsiteX10-285" fmla="*/ 861719 w 13165746"/>
              <a:gd name="connsiteY10-286" fmla="*/ 3312518 h 3385362"/>
              <a:gd name="connsiteX11-287" fmla="*/ 846286 w 13165746"/>
              <a:gd name="connsiteY11-288" fmla="*/ 2147866 h 3385362"/>
              <a:gd name="connsiteX12-289" fmla="*/ 938884 w 13165746"/>
              <a:gd name="connsiteY12-290" fmla="*/ 1094570 h 3385362"/>
              <a:gd name="connsiteX13" fmla="*/ 1116362 w 13165746"/>
              <a:gd name="connsiteY13" fmla="*/ 792829 h 3385362"/>
              <a:gd name="connsiteX0-291" fmla="*/ 1116362 w 13165746"/>
              <a:gd name="connsiteY0-292" fmla="*/ 792829 h 3410953"/>
              <a:gd name="connsiteX1-293" fmla="*/ 1274549 w 13165746"/>
              <a:gd name="connsiteY1-294" fmla="*/ 353790 h 3410953"/>
              <a:gd name="connsiteX2-295" fmla="*/ 2686661 w 13165746"/>
              <a:gd name="connsiteY2-296" fmla="*/ 133871 h 3410953"/>
              <a:gd name="connsiteX3-297" fmla="*/ 5013172 w 13165746"/>
              <a:gd name="connsiteY3-298" fmla="*/ 168593 h 3410953"/>
              <a:gd name="connsiteX4-299" fmla="*/ 8670772 w 13165746"/>
              <a:gd name="connsiteY4-300" fmla="*/ 99146 h 3410953"/>
              <a:gd name="connsiteX5-301" fmla="*/ 12351522 w 13165746"/>
              <a:gd name="connsiteY5-302" fmla="*/ 399290 h 3410953"/>
              <a:gd name="connsiteX6-303" fmla="*/ 12606165 w 13165746"/>
              <a:gd name="connsiteY6-304" fmla="*/ 1719602 h 3410953"/>
              <a:gd name="connsiteX7-305" fmla="*/ 12444119 w 13165746"/>
              <a:gd name="connsiteY7-306" fmla="*/ 3312518 h 3410953"/>
              <a:gd name="connsiteX8-307" fmla="*/ 3601061 w 13165746"/>
              <a:gd name="connsiteY8-308" fmla="*/ 3085415 h 3410953"/>
              <a:gd name="connsiteX9-309" fmla="*/ 1911157 w 13165746"/>
              <a:gd name="connsiteY9-310" fmla="*/ 3178013 h 3410953"/>
              <a:gd name="connsiteX10-311" fmla="*/ 861719 w 13165746"/>
              <a:gd name="connsiteY10-312" fmla="*/ 3312518 h 3410953"/>
              <a:gd name="connsiteX11-313" fmla="*/ 846286 w 13165746"/>
              <a:gd name="connsiteY11-314" fmla="*/ 2147866 h 3410953"/>
              <a:gd name="connsiteX12-315" fmla="*/ 938884 w 13165746"/>
              <a:gd name="connsiteY12-316" fmla="*/ 1094570 h 3410953"/>
              <a:gd name="connsiteX13-317" fmla="*/ 1116362 w 13165746"/>
              <a:gd name="connsiteY13-318" fmla="*/ 792829 h 3410953"/>
              <a:gd name="connsiteX0-319" fmla="*/ 1116362 w 12995437"/>
              <a:gd name="connsiteY0-320" fmla="*/ 792829 h 3389656"/>
              <a:gd name="connsiteX1-321" fmla="*/ 1274549 w 12995437"/>
              <a:gd name="connsiteY1-322" fmla="*/ 353790 h 3389656"/>
              <a:gd name="connsiteX2-323" fmla="*/ 2686661 w 12995437"/>
              <a:gd name="connsiteY2-324" fmla="*/ 133871 h 3389656"/>
              <a:gd name="connsiteX3-325" fmla="*/ 5013172 w 12995437"/>
              <a:gd name="connsiteY3-326" fmla="*/ 168593 h 3389656"/>
              <a:gd name="connsiteX4-327" fmla="*/ 8670772 w 12995437"/>
              <a:gd name="connsiteY4-328" fmla="*/ 99146 h 3389656"/>
              <a:gd name="connsiteX5-329" fmla="*/ 12351522 w 12995437"/>
              <a:gd name="connsiteY5-330" fmla="*/ 399290 h 3389656"/>
              <a:gd name="connsiteX6-331" fmla="*/ 12606165 w 12995437"/>
              <a:gd name="connsiteY6-332" fmla="*/ 1719602 h 3389656"/>
              <a:gd name="connsiteX7-333" fmla="*/ 12444119 w 12995437"/>
              <a:gd name="connsiteY7-334" fmla="*/ 3312518 h 3389656"/>
              <a:gd name="connsiteX8-335" fmla="*/ 5800250 w 12995437"/>
              <a:gd name="connsiteY8-336" fmla="*/ 3062265 h 3389656"/>
              <a:gd name="connsiteX9-337" fmla="*/ 3601061 w 12995437"/>
              <a:gd name="connsiteY9-338" fmla="*/ 3085415 h 3389656"/>
              <a:gd name="connsiteX10-339" fmla="*/ 1911157 w 12995437"/>
              <a:gd name="connsiteY10-340" fmla="*/ 3178013 h 3389656"/>
              <a:gd name="connsiteX11-341" fmla="*/ 861719 w 12995437"/>
              <a:gd name="connsiteY11-342" fmla="*/ 3312518 h 3389656"/>
              <a:gd name="connsiteX12-343" fmla="*/ 846286 w 12995437"/>
              <a:gd name="connsiteY12-344" fmla="*/ 2147866 h 3389656"/>
              <a:gd name="connsiteX13-345" fmla="*/ 938884 w 12995437"/>
              <a:gd name="connsiteY13-346" fmla="*/ 1094570 h 3389656"/>
              <a:gd name="connsiteX14" fmla="*/ 1116362 w 12995437"/>
              <a:gd name="connsiteY14" fmla="*/ 792829 h 3389656"/>
              <a:gd name="connsiteX0-347" fmla="*/ 1116362 w 12995437"/>
              <a:gd name="connsiteY0-348" fmla="*/ 792829 h 3389656"/>
              <a:gd name="connsiteX1-349" fmla="*/ 1274549 w 12995437"/>
              <a:gd name="connsiteY1-350" fmla="*/ 353790 h 3389656"/>
              <a:gd name="connsiteX2-351" fmla="*/ 2686661 w 12995437"/>
              <a:gd name="connsiteY2-352" fmla="*/ 133871 h 3389656"/>
              <a:gd name="connsiteX3-353" fmla="*/ 5013172 w 12995437"/>
              <a:gd name="connsiteY3-354" fmla="*/ 168593 h 3389656"/>
              <a:gd name="connsiteX4-355" fmla="*/ 8670772 w 12995437"/>
              <a:gd name="connsiteY4-356" fmla="*/ 99146 h 3389656"/>
              <a:gd name="connsiteX5-357" fmla="*/ 12351522 w 12995437"/>
              <a:gd name="connsiteY5-358" fmla="*/ 399290 h 3389656"/>
              <a:gd name="connsiteX6-359" fmla="*/ 12606165 w 12995437"/>
              <a:gd name="connsiteY6-360" fmla="*/ 1719602 h 3389656"/>
              <a:gd name="connsiteX7-361" fmla="*/ 12444119 w 12995437"/>
              <a:gd name="connsiteY7-362" fmla="*/ 3312518 h 3389656"/>
              <a:gd name="connsiteX8-363" fmla="*/ 5800250 w 12995437"/>
              <a:gd name="connsiteY8-364" fmla="*/ 3062265 h 3389656"/>
              <a:gd name="connsiteX9-365" fmla="*/ 3601061 w 12995437"/>
              <a:gd name="connsiteY9-366" fmla="*/ 3085415 h 3389656"/>
              <a:gd name="connsiteX10-367" fmla="*/ 1911157 w 12995437"/>
              <a:gd name="connsiteY10-368" fmla="*/ 3178013 h 3389656"/>
              <a:gd name="connsiteX11-369" fmla="*/ 861719 w 12995437"/>
              <a:gd name="connsiteY11-370" fmla="*/ 3312518 h 3389656"/>
              <a:gd name="connsiteX12-371" fmla="*/ 846286 w 12995437"/>
              <a:gd name="connsiteY12-372" fmla="*/ 2147866 h 3389656"/>
              <a:gd name="connsiteX13-373" fmla="*/ 938884 w 12995437"/>
              <a:gd name="connsiteY13-374" fmla="*/ 1094570 h 3389656"/>
              <a:gd name="connsiteX14-375" fmla="*/ 1116362 w 12995437"/>
              <a:gd name="connsiteY14-376" fmla="*/ 792829 h 3389656"/>
              <a:gd name="connsiteX0-377" fmla="*/ 1116362 w 12995437"/>
              <a:gd name="connsiteY0-378" fmla="*/ 792829 h 3381736"/>
              <a:gd name="connsiteX1-379" fmla="*/ 1274549 w 12995437"/>
              <a:gd name="connsiteY1-380" fmla="*/ 353790 h 3381736"/>
              <a:gd name="connsiteX2-381" fmla="*/ 2686661 w 12995437"/>
              <a:gd name="connsiteY2-382" fmla="*/ 133871 h 3381736"/>
              <a:gd name="connsiteX3-383" fmla="*/ 5013172 w 12995437"/>
              <a:gd name="connsiteY3-384" fmla="*/ 168593 h 3381736"/>
              <a:gd name="connsiteX4-385" fmla="*/ 8670772 w 12995437"/>
              <a:gd name="connsiteY4-386" fmla="*/ 99146 h 3381736"/>
              <a:gd name="connsiteX5-387" fmla="*/ 12351522 w 12995437"/>
              <a:gd name="connsiteY5-388" fmla="*/ 399290 h 3381736"/>
              <a:gd name="connsiteX6-389" fmla="*/ 12606165 w 12995437"/>
              <a:gd name="connsiteY6-390" fmla="*/ 1719602 h 3381736"/>
              <a:gd name="connsiteX7-391" fmla="*/ 12444119 w 12995437"/>
              <a:gd name="connsiteY7-392" fmla="*/ 3312518 h 3381736"/>
              <a:gd name="connsiteX8-393" fmla="*/ 5800250 w 12995437"/>
              <a:gd name="connsiteY8-394" fmla="*/ 3062265 h 3381736"/>
              <a:gd name="connsiteX9-395" fmla="*/ 3601061 w 12995437"/>
              <a:gd name="connsiteY9-396" fmla="*/ 3085415 h 3381736"/>
              <a:gd name="connsiteX10-397" fmla="*/ 1911157 w 12995437"/>
              <a:gd name="connsiteY10-398" fmla="*/ 3178013 h 3381736"/>
              <a:gd name="connsiteX11-399" fmla="*/ 861719 w 12995437"/>
              <a:gd name="connsiteY11-400" fmla="*/ 3312518 h 3381736"/>
              <a:gd name="connsiteX12-401" fmla="*/ 846286 w 12995437"/>
              <a:gd name="connsiteY12-402" fmla="*/ 2147866 h 3381736"/>
              <a:gd name="connsiteX13-403" fmla="*/ 938884 w 12995437"/>
              <a:gd name="connsiteY13-404" fmla="*/ 1094570 h 3381736"/>
              <a:gd name="connsiteX14-405" fmla="*/ 1116362 w 12995437"/>
              <a:gd name="connsiteY14-406" fmla="*/ 792829 h 3381736"/>
              <a:gd name="connsiteX0-407" fmla="*/ 1116362 w 12848311"/>
              <a:gd name="connsiteY0-408" fmla="*/ 792829 h 3418523"/>
              <a:gd name="connsiteX1-409" fmla="*/ 1274549 w 12848311"/>
              <a:gd name="connsiteY1-410" fmla="*/ 353790 h 3418523"/>
              <a:gd name="connsiteX2-411" fmla="*/ 2686661 w 12848311"/>
              <a:gd name="connsiteY2-412" fmla="*/ 133871 h 3418523"/>
              <a:gd name="connsiteX3-413" fmla="*/ 5013172 w 12848311"/>
              <a:gd name="connsiteY3-414" fmla="*/ 168593 h 3418523"/>
              <a:gd name="connsiteX4-415" fmla="*/ 8670772 w 12848311"/>
              <a:gd name="connsiteY4-416" fmla="*/ 99146 h 3418523"/>
              <a:gd name="connsiteX5-417" fmla="*/ 12351522 w 12848311"/>
              <a:gd name="connsiteY5-418" fmla="*/ 399290 h 3418523"/>
              <a:gd name="connsiteX6-419" fmla="*/ 12606165 w 12848311"/>
              <a:gd name="connsiteY6-420" fmla="*/ 1719602 h 3418523"/>
              <a:gd name="connsiteX7-421" fmla="*/ 12444119 w 12848311"/>
              <a:gd name="connsiteY7-422" fmla="*/ 3312518 h 3418523"/>
              <a:gd name="connsiteX8-423" fmla="*/ 7860545 w 12848311"/>
              <a:gd name="connsiteY8-424" fmla="*/ 3282184 h 3418523"/>
              <a:gd name="connsiteX9-425" fmla="*/ 5800250 w 12848311"/>
              <a:gd name="connsiteY9-426" fmla="*/ 3062265 h 3418523"/>
              <a:gd name="connsiteX10-427" fmla="*/ 3601061 w 12848311"/>
              <a:gd name="connsiteY10-428" fmla="*/ 3085415 h 3418523"/>
              <a:gd name="connsiteX11-429" fmla="*/ 1911157 w 12848311"/>
              <a:gd name="connsiteY11-430" fmla="*/ 3178013 h 3418523"/>
              <a:gd name="connsiteX12-431" fmla="*/ 861719 w 12848311"/>
              <a:gd name="connsiteY12-432" fmla="*/ 3312518 h 3418523"/>
              <a:gd name="connsiteX13-433" fmla="*/ 846286 w 12848311"/>
              <a:gd name="connsiteY13-434" fmla="*/ 2147866 h 3418523"/>
              <a:gd name="connsiteX14-435" fmla="*/ 938884 w 12848311"/>
              <a:gd name="connsiteY14-436" fmla="*/ 1094570 h 3418523"/>
              <a:gd name="connsiteX15" fmla="*/ 1116362 w 12848311"/>
              <a:gd name="connsiteY15" fmla="*/ 792829 h 3418523"/>
              <a:gd name="connsiteX0-437" fmla="*/ 1116362 w 12716208"/>
              <a:gd name="connsiteY0-438" fmla="*/ 792829 h 3425281"/>
              <a:gd name="connsiteX1-439" fmla="*/ 1274549 w 12716208"/>
              <a:gd name="connsiteY1-440" fmla="*/ 353790 h 3425281"/>
              <a:gd name="connsiteX2-441" fmla="*/ 2686661 w 12716208"/>
              <a:gd name="connsiteY2-442" fmla="*/ 133871 h 3425281"/>
              <a:gd name="connsiteX3-443" fmla="*/ 5013172 w 12716208"/>
              <a:gd name="connsiteY3-444" fmla="*/ 168593 h 3425281"/>
              <a:gd name="connsiteX4-445" fmla="*/ 8670772 w 12716208"/>
              <a:gd name="connsiteY4-446" fmla="*/ 99146 h 3425281"/>
              <a:gd name="connsiteX5-447" fmla="*/ 12351522 w 12716208"/>
              <a:gd name="connsiteY5-448" fmla="*/ 399290 h 3425281"/>
              <a:gd name="connsiteX6-449" fmla="*/ 12606165 w 12716208"/>
              <a:gd name="connsiteY6-450" fmla="*/ 1719602 h 3425281"/>
              <a:gd name="connsiteX7-451" fmla="*/ 12444119 w 12716208"/>
              <a:gd name="connsiteY7-452" fmla="*/ 3312518 h 3425281"/>
              <a:gd name="connsiteX8-453" fmla="*/ 10013436 w 12716208"/>
              <a:gd name="connsiteY8-454" fmla="*/ 3259034 h 3425281"/>
              <a:gd name="connsiteX9-455" fmla="*/ 7860545 w 12716208"/>
              <a:gd name="connsiteY9-456" fmla="*/ 3282184 h 3425281"/>
              <a:gd name="connsiteX10-457" fmla="*/ 5800250 w 12716208"/>
              <a:gd name="connsiteY10-458" fmla="*/ 3062265 h 3425281"/>
              <a:gd name="connsiteX11-459" fmla="*/ 3601061 w 12716208"/>
              <a:gd name="connsiteY11-460" fmla="*/ 3085415 h 3425281"/>
              <a:gd name="connsiteX12-461" fmla="*/ 1911157 w 12716208"/>
              <a:gd name="connsiteY12-462" fmla="*/ 3178013 h 3425281"/>
              <a:gd name="connsiteX13-463" fmla="*/ 861719 w 12716208"/>
              <a:gd name="connsiteY13-464" fmla="*/ 3312518 h 3425281"/>
              <a:gd name="connsiteX14-465" fmla="*/ 846286 w 12716208"/>
              <a:gd name="connsiteY14-466" fmla="*/ 2147866 h 3425281"/>
              <a:gd name="connsiteX15-467" fmla="*/ 938884 w 12716208"/>
              <a:gd name="connsiteY15-468" fmla="*/ 1094570 h 3425281"/>
              <a:gd name="connsiteX16" fmla="*/ 1116362 w 12716208"/>
              <a:gd name="connsiteY16" fmla="*/ 792829 h 3425281"/>
              <a:gd name="connsiteX0-469" fmla="*/ 1218270 w 12818116"/>
              <a:gd name="connsiteY0-470" fmla="*/ 792829 h 3425281"/>
              <a:gd name="connsiteX1-471" fmla="*/ 1376457 w 12818116"/>
              <a:gd name="connsiteY1-472" fmla="*/ 353790 h 3425281"/>
              <a:gd name="connsiteX2-473" fmla="*/ 2788569 w 12818116"/>
              <a:gd name="connsiteY2-474" fmla="*/ 133871 h 3425281"/>
              <a:gd name="connsiteX3-475" fmla="*/ 5115080 w 12818116"/>
              <a:gd name="connsiteY3-476" fmla="*/ 168593 h 3425281"/>
              <a:gd name="connsiteX4-477" fmla="*/ 8772680 w 12818116"/>
              <a:gd name="connsiteY4-478" fmla="*/ 99146 h 3425281"/>
              <a:gd name="connsiteX5-479" fmla="*/ 12453430 w 12818116"/>
              <a:gd name="connsiteY5-480" fmla="*/ 399290 h 3425281"/>
              <a:gd name="connsiteX6-481" fmla="*/ 12708073 w 12818116"/>
              <a:gd name="connsiteY6-482" fmla="*/ 1719602 h 3425281"/>
              <a:gd name="connsiteX7-483" fmla="*/ 12546027 w 12818116"/>
              <a:gd name="connsiteY7-484" fmla="*/ 3312518 h 3425281"/>
              <a:gd name="connsiteX8-485" fmla="*/ 10115344 w 12818116"/>
              <a:gd name="connsiteY8-486" fmla="*/ 3259034 h 3425281"/>
              <a:gd name="connsiteX9-487" fmla="*/ 7962453 w 12818116"/>
              <a:gd name="connsiteY9-488" fmla="*/ 3282184 h 3425281"/>
              <a:gd name="connsiteX10-489" fmla="*/ 5902158 w 12818116"/>
              <a:gd name="connsiteY10-490" fmla="*/ 3062265 h 3425281"/>
              <a:gd name="connsiteX11-491" fmla="*/ 3702969 w 12818116"/>
              <a:gd name="connsiteY11-492" fmla="*/ 3085415 h 3425281"/>
              <a:gd name="connsiteX12-493" fmla="*/ 2013065 w 12818116"/>
              <a:gd name="connsiteY12-494" fmla="*/ 3178013 h 3425281"/>
              <a:gd name="connsiteX13-495" fmla="*/ 963627 w 12818116"/>
              <a:gd name="connsiteY13-496" fmla="*/ 3312518 h 3425281"/>
              <a:gd name="connsiteX14-497" fmla="*/ 600953 w 12818116"/>
              <a:gd name="connsiteY14-498" fmla="*/ 1884693 h 3425281"/>
              <a:gd name="connsiteX15-499" fmla="*/ 1040792 w 12818116"/>
              <a:gd name="connsiteY15-500" fmla="*/ 1094570 h 3425281"/>
              <a:gd name="connsiteX16-501" fmla="*/ 1218270 w 12818116"/>
              <a:gd name="connsiteY16-502" fmla="*/ 792829 h 3425281"/>
              <a:gd name="connsiteX0-503" fmla="*/ 723934 w 12323780"/>
              <a:gd name="connsiteY0-504" fmla="*/ 792829 h 3425281"/>
              <a:gd name="connsiteX1-505" fmla="*/ 882121 w 12323780"/>
              <a:gd name="connsiteY1-506" fmla="*/ 353790 h 3425281"/>
              <a:gd name="connsiteX2-507" fmla="*/ 2294233 w 12323780"/>
              <a:gd name="connsiteY2-508" fmla="*/ 133871 h 3425281"/>
              <a:gd name="connsiteX3-509" fmla="*/ 4620744 w 12323780"/>
              <a:gd name="connsiteY3-510" fmla="*/ 168593 h 3425281"/>
              <a:gd name="connsiteX4-511" fmla="*/ 8278344 w 12323780"/>
              <a:gd name="connsiteY4-512" fmla="*/ 99146 h 3425281"/>
              <a:gd name="connsiteX5-513" fmla="*/ 11959094 w 12323780"/>
              <a:gd name="connsiteY5-514" fmla="*/ 399290 h 3425281"/>
              <a:gd name="connsiteX6-515" fmla="*/ 12213737 w 12323780"/>
              <a:gd name="connsiteY6-516" fmla="*/ 1719602 h 3425281"/>
              <a:gd name="connsiteX7-517" fmla="*/ 12051691 w 12323780"/>
              <a:gd name="connsiteY7-518" fmla="*/ 3312518 h 3425281"/>
              <a:gd name="connsiteX8-519" fmla="*/ 9621008 w 12323780"/>
              <a:gd name="connsiteY8-520" fmla="*/ 3259034 h 3425281"/>
              <a:gd name="connsiteX9-521" fmla="*/ 7468117 w 12323780"/>
              <a:gd name="connsiteY9-522" fmla="*/ 3282184 h 3425281"/>
              <a:gd name="connsiteX10-523" fmla="*/ 5407822 w 12323780"/>
              <a:gd name="connsiteY10-524" fmla="*/ 3062265 h 3425281"/>
              <a:gd name="connsiteX11-525" fmla="*/ 3208633 w 12323780"/>
              <a:gd name="connsiteY11-526" fmla="*/ 3085415 h 3425281"/>
              <a:gd name="connsiteX12-527" fmla="*/ 1518729 w 12323780"/>
              <a:gd name="connsiteY12-528" fmla="*/ 3178013 h 3425281"/>
              <a:gd name="connsiteX13-529" fmla="*/ 469291 w 12323780"/>
              <a:gd name="connsiteY13-530" fmla="*/ 3312518 h 3425281"/>
              <a:gd name="connsiteX14-531" fmla="*/ 60320 w 12323780"/>
              <a:gd name="connsiteY14-532" fmla="*/ 2916585 h 3425281"/>
              <a:gd name="connsiteX15-533" fmla="*/ 106617 w 12323780"/>
              <a:gd name="connsiteY15-534" fmla="*/ 1884693 h 3425281"/>
              <a:gd name="connsiteX16-535" fmla="*/ 546456 w 12323780"/>
              <a:gd name="connsiteY16-536" fmla="*/ 1094570 h 3425281"/>
              <a:gd name="connsiteX17" fmla="*/ 723934 w 12323780"/>
              <a:gd name="connsiteY17" fmla="*/ 792829 h 3425281"/>
              <a:gd name="connsiteX0-537" fmla="*/ 723934 w 12323780"/>
              <a:gd name="connsiteY0-538" fmla="*/ 792829 h 3425281"/>
              <a:gd name="connsiteX1-539" fmla="*/ 882121 w 12323780"/>
              <a:gd name="connsiteY1-540" fmla="*/ 353790 h 3425281"/>
              <a:gd name="connsiteX2-541" fmla="*/ 2294233 w 12323780"/>
              <a:gd name="connsiteY2-542" fmla="*/ 133871 h 3425281"/>
              <a:gd name="connsiteX3-543" fmla="*/ 4620744 w 12323780"/>
              <a:gd name="connsiteY3-544" fmla="*/ 168593 h 3425281"/>
              <a:gd name="connsiteX4-545" fmla="*/ 8278344 w 12323780"/>
              <a:gd name="connsiteY4-546" fmla="*/ 99146 h 3425281"/>
              <a:gd name="connsiteX5-547" fmla="*/ 11959094 w 12323780"/>
              <a:gd name="connsiteY5-548" fmla="*/ 399290 h 3425281"/>
              <a:gd name="connsiteX6-549" fmla="*/ 12213737 w 12323780"/>
              <a:gd name="connsiteY6-550" fmla="*/ 1719602 h 3425281"/>
              <a:gd name="connsiteX7-551" fmla="*/ 12051691 w 12323780"/>
              <a:gd name="connsiteY7-552" fmla="*/ 3312518 h 3425281"/>
              <a:gd name="connsiteX8-553" fmla="*/ 9621008 w 12323780"/>
              <a:gd name="connsiteY8-554" fmla="*/ 3259034 h 3425281"/>
              <a:gd name="connsiteX9-555" fmla="*/ 7468117 w 12323780"/>
              <a:gd name="connsiteY9-556" fmla="*/ 3282184 h 3425281"/>
              <a:gd name="connsiteX10-557" fmla="*/ 5407822 w 12323780"/>
              <a:gd name="connsiteY10-558" fmla="*/ 3062265 h 3425281"/>
              <a:gd name="connsiteX11-559" fmla="*/ 3208633 w 12323780"/>
              <a:gd name="connsiteY11-560" fmla="*/ 3085415 h 3425281"/>
              <a:gd name="connsiteX12-561" fmla="*/ 1518729 w 12323780"/>
              <a:gd name="connsiteY12-562" fmla="*/ 3178013 h 3425281"/>
              <a:gd name="connsiteX13-563" fmla="*/ 469291 w 12323780"/>
              <a:gd name="connsiteY13-564" fmla="*/ 3312518 h 3425281"/>
              <a:gd name="connsiteX14-565" fmla="*/ 60320 w 12323780"/>
              <a:gd name="connsiteY14-566" fmla="*/ 2916585 h 3425281"/>
              <a:gd name="connsiteX15-567" fmla="*/ 106617 w 12323780"/>
              <a:gd name="connsiteY15-568" fmla="*/ 1884693 h 3425281"/>
              <a:gd name="connsiteX16-569" fmla="*/ 141342 w 12323780"/>
              <a:gd name="connsiteY16-570" fmla="*/ 1080720 h 3425281"/>
              <a:gd name="connsiteX17-571" fmla="*/ 723934 w 12323780"/>
              <a:gd name="connsiteY17-572" fmla="*/ 792829 h 3425281"/>
              <a:gd name="connsiteX0-573" fmla="*/ 585038 w 12323780"/>
              <a:gd name="connsiteY0-574" fmla="*/ 668168 h 3425281"/>
              <a:gd name="connsiteX1-575" fmla="*/ 882121 w 12323780"/>
              <a:gd name="connsiteY1-576" fmla="*/ 353790 h 3425281"/>
              <a:gd name="connsiteX2-577" fmla="*/ 2294233 w 12323780"/>
              <a:gd name="connsiteY2-578" fmla="*/ 133871 h 3425281"/>
              <a:gd name="connsiteX3-579" fmla="*/ 4620744 w 12323780"/>
              <a:gd name="connsiteY3-580" fmla="*/ 168593 h 3425281"/>
              <a:gd name="connsiteX4-581" fmla="*/ 8278344 w 12323780"/>
              <a:gd name="connsiteY4-582" fmla="*/ 99146 h 3425281"/>
              <a:gd name="connsiteX5-583" fmla="*/ 11959094 w 12323780"/>
              <a:gd name="connsiteY5-584" fmla="*/ 399290 h 3425281"/>
              <a:gd name="connsiteX6-585" fmla="*/ 12213737 w 12323780"/>
              <a:gd name="connsiteY6-586" fmla="*/ 1719602 h 3425281"/>
              <a:gd name="connsiteX7-587" fmla="*/ 12051691 w 12323780"/>
              <a:gd name="connsiteY7-588" fmla="*/ 3312518 h 3425281"/>
              <a:gd name="connsiteX8-589" fmla="*/ 9621008 w 12323780"/>
              <a:gd name="connsiteY8-590" fmla="*/ 3259034 h 3425281"/>
              <a:gd name="connsiteX9-591" fmla="*/ 7468117 w 12323780"/>
              <a:gd name="connsiteY9-592" fmla="*/ 3282184 h 3425281"/>
              <a:gd name="connsiteX10-593" fmla="*/ 5407822 w 12323780"/>
              <a:gd name="connsiteY10-594" fmla="*/ 3062265 h 3425281"/>
              <a:gd name="connsiteX11-595" fmla="*/ 3208633 w 12323780"/>
              <a:gd name="connsiteY11-596" fmla="*/ 3085415 h 3425281"/>
              <a:gd name="connsiteX12-597" fmla="*/ 1518729 w 12323780"/>
              <a:gd name="connsiteY12-598" fmla="*/ 3178013 h 3425281"/>
              <a:gd name="connsiteX13-599" fmla="*/ 469291 w 12323780"/>
              <a:gd name="connsiteY13-600" fmla="*/ 3312518 h 3425281"/>
              <a:gd name="connsiteX14-601" fmla="*/ 60320 w 12323780"/>
              <a:gd name="connsiteY14-602" fmla="*/ 2916585 h 3425281"/>
              <a:gd name="connsiteX15-603" fmla="*/ 106617 w 12323780"/>
              <a:gd name="connsiteY15-604" fmla="*/ 1884693 h 3425281"/>
              <a:gd name="connsiteX16-605" fmla="*/ 141342 w 12323780"/>
              <a:gd name="connsiteY16-606" fmla="*/ 1080720 h 3425281"/>
              <a:gd name="connsiteX17-607" fmla="*/ 585038 w 12323780"/>
              <a:gd name="connsiteY17-608" fmla="*/ 668168 h 34252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  <a:cxn ang="0">
                <a:pos x="connsiteX7-161" y="connsiteY7-162"/>
              </a:cxn>
              <a:cxn ang="0">
                <a:pos x="connsiteX8-179" y="connsiteY8-180"/>
              </a:cxn>
              <a:cxn ang="0">
                <a:pos x="connsiteX9-217" y="connsiteY9-218"/>
              </a:cxn>
              <a:cxn ang="0">
                <a:pos x="connsiteX10-239" y="connsiteY10-240"/>
              </a:cxn>
              <a:cxn ang="0">
                <a:pos x="connsiteX11-263" y="connsiteY11-264"/>
              </a:cxn>
              <a:cxn ang="0">
                <a:pos x="connsiteX12-289" y="connsiteY12-290"/>
              </a:cxn>
              <a:cxn ang="0">
                <a:pos x="connsiteX13-317" y="connsiteY13-318"/>
              </a:cxn>
              <a:cxn ang="0">
                <a:pos x="connsiteX14-375" y="connsiteY14-376"/>
              </a:cxn>
              <a:cxn ang="0">
                <a:pos x="connsiteX15-467" y="connsiteY15-468"/>
              </a:cxn>
              <a:cxn ang="0">
                <a:pos x="connsiteX16-501" y="connsiteY16-502"/>
              </a:cxn>
              <a:cxn ang="0">
                <a:pos x="connsiteX17-571" y="connsiteY17-572"/>
              </a:cxn>
            </a:cxnLst>
            <a:rect l="l" t="t" r="r" b="b"/>
            <a:pathLst>
              <a:path w="12323780" h="3425281">
                <a:moveTo>
                  <a:pt x="585038" y="668168"/>
                </a:moveTo>
                <a:cubicBezTo>
                  <a:pt x="671205" y="203983"/>
                  <a:pt x="620405" y="463616"/>
                  <a:pt x="882121" y="353790"/>
                </a:cubicBezTo>
                <a:cubicBezTo>
                  <a:pt x="1143837" y="243964"/>
                  <a:pt x="1688491" y="193674"/>
                  <a:pt x="2294233" y="133871"/>
                </a:cubicBezTo>
                <a:cubicBezTo>
                  <a:pt x="2899975" y="74068"/>
                  <a:pt x="3640754" y="226466"/>
                  <a:pt x="4620744" y="168593"/>
                </a:cubicBezTo>
                <a:cubicBezTo>
                  <a:pt x="5966623" y="101207"/>
                  <a:pt x="7097726" y="-130286"/>
                  <a:pt x="8278344" y="99146"/>
                </a:cubicBezTo>
                <a:cubicBezTo>
                  <a:pt x="9482111" y="305429"/>
                  <a:pt x="11721814" y="60497"/>
                  <a:pt x="11959094" y="399290"/>
                </a:cubicBezTo>
                <a:cubicBezTo>
                  <a:pt x="12599560" y="657791"/>
                  <a:pt x="12198304" y="1234064"/>
                  <a:pt x="12213737" y="1719602"/>
                </a:cubicBezTo>
                <a:cubicBezTo>
                  <a:pt x="12229170" y="2205140"/>
                  <a:pt x="12474167" y="3032797"/>
                  <a:pt x="12051691" y="3312518"/>
                </a:cubicBezTo>
                <a:cubicBezTo>
                  <a:pt x="11629215" y="3592239"/>
                  <a:pt x="10384937" y="3264090"/>
                  <a:pt x="9621008" y="3259034"/>
                </a:cubicBezTo>
                <a:cubicBezTo>
                  <a:pt x="8857079" y="3253978"/>
                  <a:pt x="8179960" y="3338128"/>
                  <a:pt x="7468117" y="3282184"/>
                </a:cubicBezTo>
                <a:cubicBezTo>
                  <a:pt x="6756274" y="3226240"/>
                  <a:pt x="6115807" y="3069981"/>
                  <a:pt x="5407822" y="3062265"/>
                </a:cubicBezTo>
                <a:cubicBezTo>
                  <a:pt x="4107599" y="3209610"/>
                  <a:pt x="3862602" y="3100848"/>
                  <a:pt x="3208633" y="3085415"/>
                </a:cubicBezTo>
                <a:cubicBezTo>
                  <a:pt x="1453139" y="3062998"/>
                  <a:pt x="1961782" y="3157525"/>
                  <a:pt x="1518729" y="3178013"/>
                </a:cubicBezTo>
                <a:lnTo>
                  <a:pt x="469291" y="3312518"/>
                </a:lnTo>
                <a:cubicBezTo>
                  <a:pt x="145200" y="3285106"/>
                  <a:pt x="120766" y="3154556"/>
                  <a:pt x="60320" y="2916585"/>
                </a:cubicBezTo>
                <a:cubicBezTo>
                  <a:pt x="-126" y="2678614"/>
                  <a:pt x="-55428" y="2204522"/>
                  <a:pt x="106617" y="1884693"/>
                </a:cubicBezTo>
                <a:cubicBezTo>
                  <a:pt x="268662" y="1564864"/>
                  <a:pt x="105975" y="1293056"/>
                  <a:pt x="141342" y="1080720"/>
                </a:cubicBezTo>
                <a:lnTo>
                  <a:pt x="585038" y="66816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wrap="square" lIns="365760" tIns="640080" rIns="0" bIns="7315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sẻ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thú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loài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sách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báo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245" y="726125"/>
            <a:ext cx="10907510" cy="3154710"/>
          </a:xfrm>
          <a:custGeom>
            <a:avLst/>
            <a:gdLst>
              <a:gd name="connsiteX0" fmla="*/ 0 w 11582400"/>
              <a:gd name="connsiteY0" fmla="*/ 0 h 2600712"/>
              <a:gd name="connsiteX1" fmla="*/ 11582400 w 11582400"/>
              <a:gd name="connsiteY1" fmla="*/ 0 h 2600712"/>
              <a:gd name="connsiteX2" fmla="*/ 11582400 w 11582400"/>
              <a:gd name="connsiteY2" fmla="*/ 2600712 h 2600712"/>
              <a:gd name="connsiteX3" fmla="*/ 0 w 11582400"/>
              <a:gd name="connsiteY3" fmla="*/ 2600712 h 2600712"/>
              <a:gd name="connsiteX4" fmla="*/ 0 w 11582400"/>
              <a:gd name="connsiteY4" fmla="*/ 0 h 2600712"/>
              <a:gd name="connsiteX0-1" fmla="*/ 0 w 11582400"/>
              <a:gd name="connsiteY0-2" fmla="*/ 543213 h 3143925"/>
              <a:gd name="connsiteX1-3" fmla="*/ 4151453 w 11582400"/>
              <a:gd name="connsiteY1-4" fmla="*/ 0 h 3143925"/>
              <a:gd name="connsiteX2-5" fmla="*/ 11582400 w 11582400"/>
              <a:gd name="connsiteY2-6" fmla="*/ 543213 h 3143925"/>
              <a:gd name="connsiteX3-7" fmla="*/ 11582400 w 11582400"/>
              <a:gd name="connsiteY3-8" fmla="*/ 3143925 h 3143925"/>
              <a:gd name="connsiteX4-9" fmla="*/ 0 w 11582400"/>
              <a:gd name="connsiteY4-10" fmla="*/ 3143925 h 3143925"/>
              <a:gd name="connsiteX5" fmla="*/ 0 w 11582400"/>
              <a:gd name="connsiteY5" fmla="*/ 543213 h 3143925"/>
              <a:gd name="connsiteX0-11" fmla="*/ 0 w 11582400"/>
              <a:gd name="connsiteY0-12" fmla="*/ 571692 h 3172404"/>
              <a:gd name="connsiteX1-13" fmla="*/ 4151453 w 11582400"/>
              <a:gd name="connsiteY1-14" fmla="*/ 28479 h 3172404"/>
              <a:gd name="connsiteX2-15" fmla="*/ 11582400 w 11582400"/>
              <a:gd name="connsiteY2-16" fmla="*/ 571692 h 3172404"/>
              <a:gd name="connsiteX3-17" fmla="*/ 11582400 w 11582400"/>
              <a:gd name="connsiteY3-18" fmla="*/ 3172404 h 3172404"/>
              <a:gd name="connsiteX4-19" fmla="*/ 0 w 11582400"/>
              <a:gd name="connsiteY4-20" fmla="*/ 3172404 h 3172404"/>
              <a:gd name="connsiteX5-21" fmla="*/ 0 w 11582400"/>
              <a:gd name="connsiteY5-22" fmla="*/ 571692 h 3172404"/>
              <a:gd name="connsiteX0-23" fmla="*/ 0 w 11582400"/>
              <a:gd name="connsiteY0-24" fmla="*/ 650323 h 3251035"/>
              <a:gd name="connsiteX1-25" fmla="*/ 4151453 w 11582400"/>
              <a:gd name="connsiteY1-26" fmla="*/ 107110 h 3251035"/>
              <a:gd name="connsiteX2-27" fmla="*/ 7809053 w 11582400"/>
              <a:gd name="connsiteY2-28" fmla="*/ 37663 h 3251035"/>
              <a:gd name="connsiteX3-29" fmla="*/ 11582400 w 11582400"/>
              <a:gd name="connsiteY3-30" fmla="*/ 650323 h 3251035"/>
              <a:gd name="connsiteX4-31" fmla="*/ 11582400 w 11582400"/>
              <a:gd name="connsiteY4-32" fmla="*/ 3251035 h 3251035"/>
              <a:gd name="connsiteX5-33" fmla="*/ 0 w 11582400"/>
              <a:gd name="connsiteY5-34" fmla="*/ 3251035 h 3251035"/>
              <a:gd name="connsiteX6" fmla="*/ 0 w 11582400"/>
              <a:gd name="connsiteY6" fmla="*/ 650323 h 3251035"/>
              <a:gd name="connsiteX0-35" fmla="*/ 0 w 11582400"/>
              <a:gd name="connsiteY0-36" fmla="*/ 711806 h 3312518"/>
              <a:gd name="connsiteX1-37" fmla="*/ 4151453 w 11582400"/>
              <a:gd name="connsiteY1-38" fmla="*/ 168593 h 3312518"/>
              <a:gd name="connsiteX2-39" fmla="*/ 7809053 w 11582400"/>
              <a:gd name="connsiteY2-40" fmla="*/ 99146 h 3312518"/>
              <a:gd name="connsiteX3-41" fmla="*/ 11582400 w 11582400"/>
              <a:gd name="connsiteY3-42" fmla="*/ 711806 h 3312518"/>
              <a:gd name="connsiteX4-43" fmla="*/ 11582400 w 11582400"/>
              <a:gd name="connsiteY4-44" fmla="*/ 3312518 h 3312518"/>
              <a:gd name="connsiteX5-45" fmla="*/ 0 w 11582400"/>
              <a:gd name="connsiteY5-46" fmla="*/ 3312518 h 3312518"/>
              <a:gd name="connsiteX6-47" fmla="*/ 0 w 11582400"/>
              <a:gd name="connsiteY6-48" fmla="*/ 711806 h 3312518"/>
              <a:gd name="connsiteX0-49" fmla="*/ 0 w 11582400"/>
              <a:gd name="connsiteY0-50" fmla="*/ 711806 h 3312518"/>
              <a:gd name="connsiteX1-51" fmla="*/ 4151453 w 11582400"/>
              <a:gd name="connsiteY1-52" fmla="*/ 168593 h 3312518"/>
              <a:gd name="connsiteX2-53" fmla="*/ 7809053 w 11582400"/>
              <a:gd name="connsiteY2-54" fmla="*/ 99146 h 3312518"/>
              <a:gd name="connsiteX3-55" fmla="*/ 11582400 w 11582400"/>
              <a:gd name="connsiteY3-56" fmla="*/ 711806 h 3312518"/>
              <a:gd name="connsiteX4-57" fmla="*/ 11582400 w 11582400"/>
              <a:gd name="connsiteY4-58" fmla="*/ 3312518 h 3312518"/>
              <a:gd name="connsiteX5-59" fmla="*/ 0 w 11582400"/>
              <a:gd name="connsiteY5-60" fmla="*/ 3312518 h 3312518"/>
              <a:gd name="connsiteX6-61" fmla="*/ 0 w 11582400"/>
              <a:gd name="connsiteY6-62" fmla="*/ 711806 h 3312518"/>
              <a:gd name="connsiteX0-63" fmla="*/ 0 w 11582400"/>
              <a:gd name="connsiteY0-64" fmla="*/ 711806 h 3312518"/>
              <a:gd name="connsiteX1-65" fmla="*/ 4151453 w 11582400"/>
              <a:gd name="connsiteY1-66" fmla="*/ 168593 h 3312518"/>
              <a:gd name="connsiteX2-67" fmla="*/ 7809053 w 11582400"/>
              <a:gd name="connsiteY2-68" fmla="*/ 99146 h 3312518"/>
              <a:gd name="connsiteX3-69" fmla="*/ 11524527 w 11582400"/>
              <a:gd name="connsiteY3-70" fmla="*/ 295118 h 3312518"/>
              <a:gd name="connsiteX4-71" fmla="*/ 11582400 w 11582400"/>
              <a:gd name="connsiteY4-72" fmla="*/ 3312518 h 3312518"/>
              <a:gd name="connsiteX5-73" fmla="*/ 0 w 11582400"/>
              <a:gd name="connsiteY5-74" fmla="*/ 3312518 h 3312518"/>
              <a:gd name="connsiteX6-75" fmla="*/ 0 w 11582400"/>
              <a:gd name="connsiteY6-76" fmla="*/ 711806 h 3312518"/>
              <a:gd name="connsiteX0-77" fmla="*/ 0 w 11607726"/>
              <a:gd name="connsiteY0-78" fmla="*/ 711806 h 3312518"/>
              <a:gd name="connsiteX1-79" fmla="*/ 4151453 w 11607726"/>
              <a:gd name="connsiteY1-80" fmla="*/ 168593 h 3312518"/>
              <a:gd name="connsiteX2-81" fmla="*/ 7809053 w 11607726"/>
              <a:gd name="connsiteY2-82" fmla="*/ 99146 h 3312518"/>
              <a:gd name="connsiteX3-83" fmla="*/ 11524527 w 11607726"/>
              <a:gd name="connsiteY3-84" fmla="*/ 295118 h 3312518"/>
              <a:gd name="connsiteX4-85" fmla="*/ 11582400 w 11607726"/>
              <a:gd name="connsiteY4-86" fmla="*/ 3312518 h 3312518"/>
              <a:gd name="connsiteX5-87" fmla="*/ 0 w 11607726"/>
              <a:gd name="connsiteY5-88" fmla="*/ 3312518 h 3312518"/>
              <a:gd name="connsiteX6-89" fmla="*/ 0 w 11607726"/>
              <a:gd name="connsiteY6-90" fmla="*/ 711806 h 3312518"/>
              <a:gd name="connsiteX0-91" fmla="*/ 0 w 11588228"/>
              <a:gd name="connsiteY0-92" fmla="*/ 711806 h 3312518"/>
              <a:gd name="connsiteX1-93" fmla="*/ 4151453 w 11588228"/>
              <a:gd name="connsiteY1-94" fmla="*/ 168593 h 3312518"/>
              <a:gd name="connsiteX2-95" fmla="*/ 7809053 w 11588228"/>
              <a:gd name="connsiteY2-96" fmla="*/ 99146 h 3312518"/>
              <a:gd name="connsiteX3-97" fmla="*/ 11489803 w 11588228"/>
              <a:gd name="connsiteY3-98" fmla="*/ 399290 h 3312518"/>
              <a:gd name="connsiteX4-99" fmla="*/ 11582400 w 11588228"/>
              <a:gd name="connsiteY4-100" fmla="*/ 3312518 h 3312518"/>
              <a:gd name="connsiteX5-101" fmla="*/ 0 w 11588228"/>
              <a:gd name="connsiteY5-102" fmla="*/ 3312518 h 3312518"/>
              <a:gd name="connsiteX6-103" fmla="*/ 0 w 11588228"/>
              <a:gd name="connsiteY6-104" fmla="*/ 711806 h 3312518"/>
              <a:gd name="connsiteX0-105" fmla="*/ 0 w 11588228"/>
              <a:gd name="connsiteY0-106" fmla="*/ 711806 h 3312518"/>
              <a:gd name="connsiteX1-107" fmla="*/ 4151453 w 11588228"/>
              <a:gd name="connsiteY1-108" fmla="*/ 168593 h 3312518"/>
              <a:gd name="connsiteX2-109" fmla="*/ 7809053 w 11588228"/>
              <a:gd name="connsiteY2-110" fmla="*/ 99146 h 3312518"/>
              <a:gd name="connsiteX3-111" fmla="*/ 11489803 w 11588228"/>
              <a:gd name="connsiteY3-112" fmla="*/ 399290 h 3312518"/>
              <a:gd name="connsiteX4-113" fmla="*/ 11582400 w 11588228"/>
              <a:gd name="connsiteY4-114" fmla="*/ 3312518 h 3312518"/>
              <a:gd name="connsiteX5-115" fmla="*/ 0 w 11588228"/>
              <a:gd name="connsiteY5-116" fmla="*/ 3312518 h 3312518"/>
              <a:gd name="connsiteX6-117" fmla="*/ 0 w 11588228"/>
              <a:gd name="connsiteY6-118" fmla="*/ 711806 h 3312518"/>
              <a:gd name="connsiteX0-119" fmla="*/ 0 w 11625469"/>
              <a:gd name="connsiteY0-120" fmla="*/ 711806 h 3312518"/>
              <a:gd name="connsiteX1-121" fmla="*/ 4151453 w 11625469"/>
              <a:gd name="connsiteY1-122" fmla="*/ 168593 h 3312518"/>
              <a:gd name="connsiteX2-123" fmla="*/ 7809053 w 11625469"/>
              <a:gd name="connsiteY2-124" fmla="*/ 99146 h 3312518"/>
              <a:gd name="connsiteX3-125" fmla="*/ 11489803 w 11625469"/>
              <a:gd name="connsiteY3-126" fmla="*/ 399290 h 3312518"/>
              <a:gd name="connsiteX4-127" fmla="*/ 11582400 w 11625469"/>
              <a:gd name="connsiteY4-128" fmla="*/ 3312518 h 3312518"/>
              <a:gd name="connsiteX5-129" fmla="*/ 0 w 11625469"/>
              <a:gd name="connsiteY5-130" fmla="*/ 3312518 h 3312518"/>
              <a:gd name="connsiteX6-131" fmla="*/ 0 w 11625469"/>
              <a:gd name="connsiteY6-132" fmla="*/ 711806 h 3312518"/>
              <a:gd name="connsiteX0-133" fmla="*/ 0 w 12493355"/>
              <a:gd name="connsiteY0-134" fmla="*/ 711806 h 3312518"/>
              <a:gd name="connsiteX1-135" fmla="*/ 4151453 w 12493355"/>
              <a:gd name="connsiteY1-136" fmla="*/ 168593 h 3312518"/>
              <a:gd name="connsiteX2-137" fmla="*/ 7809053 w 12493355"/>
              <a:gd name="connsiteY2-138" fmla="*/ 99146 h 3312518"/>
              <a:gd name="connsiteX3-139" fmla="*/ 11489803 w 12493355"/>
              <a:gd name="connsiteY3-140" fmla="*/ 399290 h 3312518"/>
              <a:gd name="connsiteX4-141" fmla="*/ 11744446 w 12493355"/>
              <a:gd name="connsiteY4-142" fmla="*/ 1719602 h 3312518"/>
              <a:gd name="connsiteX5-143" fmla="*/ 11582400 w 12493355"/>
              <a:gd name="connsiteY5-144" fmla="*/ 3312518 h 3312518"/>
              <a:gd name="connsiteX6-145" fmla="*/ 0 w 12493355"/>
              <a:gd name="connsiteY6-146" fmla="*/ 3312518 h 3312518"/>
              <a:gd name="connsiteX7" fmla="*/ 0 w 12493355"/>
              <a:gd name="connsiteY7" fmla="*/ 711806 h 3312518"/>
              <a:gd name="connsiteX0-147" fmla="*/ 0 w 12493355"/>
              <a:gd name="connsiteY0-148" fmla="*/ 711806 h 3312518"/>
              <a:gd name="connsiteX1-149" fmla="*/ 1824942 w 12493355"/>
              <a:gd name="connsiteY1-150" fmla="*/ 133871 h 3312518"/>
              <a:gd name="connsiteX2-151" fmla="*/ 4151453 w 12493355"/>
              <a:gd name="connsiteY2-152" fmla="*/ 168593 h 3312518"/>
              <a:gd name="connsiteX3-153" fmla="*/ 7809053 w 12493355"/>
              <a:gd name="connsiteY3-154" fmla="*/ 99146 h 3312518"/>
              <a:gd name="connsiteX4-155" fmla="*/ 11489803 w 12493355"/>
              <a:gd name="connsiteY4-156" fmla="*/ 399290 h 3312518"/>
              <a:gd name="connsiteX5-157" fmla="*/ 11744446 w 12493355"/>
              <a:gd name="connsiteY5-158" fmla="*/ 1719602 h 3312518"/>
              <a:gd name="connsiteX6-159" fmla="*/ 11582400 w 12493355"/>
              <a:gd name="connsiteY6-160" fmla="*/ 3312518 h 3312518"/>
              <a:gd name="connsiteX7-161" fmla="*/ 0 w 12493355"/>
              <a:gd name="connsiteY7-162" fmla="*/ 3312518 h 3312518"/>
              <a:gd name="connsiteX8" fmla="*/ 0 w 12493355"/>
              <a:gd name="connsiteY8" fmla="*/ 711806 h 3312518"/>
              <a:gd name="connsiteX0-163" fmla="*/ 254643 w 12493355"/>
              <a:gd name="connsiteY0-164" fmla="*/ 792829 h 3312518"/>
              <a:gd name="connsiteX1-165" fmla="*/ 1824942 w 12493355"/>
              <a:gd name="connsiteY1-166" fmla="*/ 133871 h 3312518"/>
              <a:gd name="connsiteX2-167" fmla="*/ 4151453 w 12493355"/>
              <a:gd name="connsiteY2-168" fmla="*/ 168593 h 3312518"/>
              <a:gd name="connsiteX3-169" fmla="*/ 7809053 w 12493355"/>
              <a:gd name="connsiteY3-170" fmla="*/ 99146 h 3312518"/>
              <a:gd name="connsiteX4-171" fmla="*/ 11489803 w 12493355"/>
              <a:gd name="connsiteY4-172" fmla="*/ 399290 h 3312518"/>
              <a:gd name="connsiteX5-173" fmla="*/ 11744446 w 12493355"/>
              <a:gd name="connsiteY5-174" fmla="*/ 1719602 h 3312518"/>
              <a:gd name="connsiteX6-175" fmla="*/ 11582400 w 12493355"/>
              <a:gd name="connsiteY6-176" fmla="*/ 3312518 h 3312518"/>
              <a:gd name="connsiteX7-177" fmla="*/ 0 w 12493355"/>
              <a:gd name="connsiteY7-178" fmla="*/ 3312518 h 3312518"/>
              <a:gd name="connsiteX8-179" fmla="*/ 254643 w 12493355"/>
              <a:gd name="connsiteY8-180" fmla="*/ 792829 h 3312518"/>
              <a:gd name="connsiteX0-181" fmla="*/ 254643 w 12493355"/>
              <a:gd name="connsiteY0-182" fmla="*/ 792829 h 3312518"/>
              <a:gd name="connsiteX1-183" fmla="*/ 412830 w 12493355"/>
              <a:gd name="connsiteY1-184" fmla="*/ 353790 h 3312518"/>
              <a:gd name="connsiteX2-185" fmla="*/ 1824942 w 12493355"/>
              <a:gd name="connsiteY2-186" fmla="*/ 133871 h 3312518"/>
              <a:gd name="connsiteX3-187" fmla="*/ 4151453 w 12493355"/>
              <a:gd name="connsiteY3-188" fmla="*/ 168593 h 3312518"/>
              <a:gd name="connsiteX4-189" fmla="*/ 7809053 w 12493355"/>
              <a:gd name="connsiteY4-190" fmla="*/ 99146 h 3312518"/>
              <a:gd name="connsiteX5-191" fmla="*/ 11489803 w 12493355"/>
              <a:gd name="connsiteY5-192" fmla="*/ 399290 h 3312518"/>
              <a:gd name="connsiteX6-193" fmla="*/ 11744446 w 12493355"/>
              <a:gd name="connsiteY6-194" fmla="*/ 1719602 h 3312518"/>
              <a:gd name="connsiteX7-195" fmla="*/ 11582400 w 12493355"/>
              <a:gd name="connsiteY7-196" fmla="*/ 3312518 h 3312518"/>
              <a:gd name="connsiteX8-197" fmla="*/ 0 w 12493355"/>
              <a:gd name="connsiteY8-198" fmla="*/ 3312518 h 3312518"/>
              <a:gd name="connsiteX9" fmla="*/ 254643 w 12493355"/>
              <a:gd name="connsiteY9" fmla="*/ 792829 h 3312518"/>
              <a:gd name="connsiteX0-199" fmla="*/ 254643 w 12493355"/>
              <a:gd name="connsiteY0-200" fmla="*/ 792829 h 3312518"/>
              <a:gd name="connsiteX1-201" fmla="*/ 412830 w 12493355"/>
              <a:gd name="connsiteY1-202" fmla="*/ 353790 h 3312518"/>
              <a:gd name="connsiteX2-203" fmla="*/ 1824942 w 12493355"/>
              <a:gd name="connsiteY2-204" fmla="*/ 133871 h 3312518"/>
              <a:gd name="connsiteX3-205" fmla="*/ 4151453 w 12493355"/>
              <a:gd name="connsiteY3-206" fmla="*/ 168593 h 3312518"/>
              <a:gd name="connsiteX4-207" fmla="*/ 7809053 w 12493355"/>
              <a:gd name="connsiteY4-208" fmla="*/ 99146 h 3312518"/>
              <a:gd name="connsiteX5-209" fmla="*/ 11489803 w 12493355"/>
              <a:gd name="connsiteY5-210" fmla="*/ 399290 h 3312518"/>
              <a:gd name="connsiteX6-211" fmla="*/ 11744446 w 12493355"/>
              <a:gd name="connsiteY6-212" fmla="*/ 1719602 h 3312518"/>
              <a:gd name="connsiteX7-213" fmla="*/ 11582400 w 12493355"/>
              <a:gd name="connsiteY7-214" fmla="*/ 3312518 h 3312518"/>
              <a:gd name="connsiteX8-215" fmla="*/ 0 w 12493355"/>
              <a:gd name="connsiteY8-216" fmla="*/ 3312518 h 3312518"/>
              <a:gd name="connsiteX9-217" fmla="*/ 77165 w 12493355"/>
              <a:gd name="connsiteY9-218" fmla="*/ 1094570 h 3312518"/>
              <a:gd name="connsiteX10" fmla="*/ 254643 w 12493355"/>
              <a:gd name="connsiteY10" fmla="*/ 792829 h 3312518"/>
              <a:gd name="connsiteX0-219" fmla="*/ 1116362 w 13355074"/>
              <a:gd name="connsiteY0-220" fmla="*/ 792829 h 3312518"/>
              <a:gd name="connsiteX1-221" fmla="*/ 1274549 w 13355074"/>
              <a:gd name="connsiteY1-222" fmla="*/ 353790 h 3312518"/>
              <a:gd name="connsiteX2-223" fmla="*/ 2686661 w 13355074"/>
              <a:gd name="connsiteY2-224" fmla="*/ 133871 h 3312518"/>
              <a:gd name="connsiteX3-225" fmla="*/ 5013172 w 13355074"/>
              <a:gd name="connsiteY3-226" fmla="*/ 168593 h 3312518"/>
              <a:gd name="connsiteX4-227" fmla="*/ 8670772 w 13355074"/>
              <a:gd name="connsiteY4-228" fmla="*/ 99146 h 3312518"/>
              <a:gd name="connsiteX5-229" fmla="*/ 12351522 w 13355074"/>
              <a:gd name="connsiteY5-230" fmla="*/ 399290 h 3312518"/>
              <a:gd name="connsiteX6-231" fmla="*/ 12606165 w 13355074"/>
              <a:gd name="connsiteY6-232" fmla="*/ 1719602 h 3312518"/>
              <a:gd name="connsiteX7-233" fmla="*/ 12444119 w 13355074"/>
              <a:gd name="connsiteY7-234" fmla="*/ 3312518 h 3312518"/>
              <a:gd name="connsiteX8-235" fmla="*/ 861719 w 13355074"/>
              <a:gd name="connsiteY8-236" fmla="*/ 3312518 h 3312518"/>
              <a:gd name="connsiteX9-237" fmla="*/ 846286 w 13355074"/>
              <a:gd name="connsiteY9-238" fmla="*/ 2147866 h 3312518"/>
              <a:gd name="connsiteX10-239" fmla="*/ 938884 w 13355074"/>
              <a:gd name="connsiteY10-240" fmla="*/ 1094570 h 3312518"/>
              <a:gd name="connsiteX11" fmla="*/ 1116362 w 13355074"/>
              <a:gd name="connsiteY11" fmla="*/ 792829 h 3312518"/>
              <a:gd name="connsiteX0-241" fmla="*/ 1116362 w 13286134"/>
              <a:gd name="connsiteY0-242" fmla="*/ 792829 h 3312529"/>
              <a:gd name="connsiteX1-243" fmla="*/ 1274549 w 13286134"/>
              <a:gd name="connsiteY1-244" fmla="*/ 353790 h 3312529"/>
              <a:gd name="connsiteX2-245" fmla="*/ 2686661 w 13286134"/>
              <a:gd name="connsiteY2-246" fmla="*/ 133871 h 3312529"/>
              <a:gd name="connsiteX3-247" fmla="*/ 5013172 w 13286134"/>
              <a:gd name="connsiteY3-248" fmla="*/ 168593 h 3312529"/>
              <a:gd name="connsiteX4-249" fmla="*/ 8670772 w 13286134"/>
              <a:gd name="connsiteY4-250" fmla="*/ 99146 h 3312529"/>
              <a:gd name="connsiteX5-251" fmla="*/ 12351522 w 13286134"/>
              <a:gd name="connsiteY5-252" fmla="*/ 399290 h 3312529"/>
              <a:gd name="connsiteX6-253" fmla="*/ 12606165 w 13286134"/>
              <a:gd name="connsiteY6-254" fmla="*/ 1719602 h 3312529"/>
              <a:gd name="connsiteX7-255" fmla="*/ 12444119 w 13286134"/>
              <a:gd name="connsiteY7-256" fmla="*/ 3312518 h 3312529"/>
              <a:gd name="connsiteX8-257" fmla="*/ 1911157 w 13286134"/>
              <a:gd name="connsiteY8-258" fmla="*/ 3178013 h 3312529"/>
              <a:gd name="connsiteX9-259" fmla="*/ 861719 w 13286134"/>
              <a:gd name="connsiteY9-260" fmla="*/ 3312518 h 3312529"/>
              <a:gd name="connsiteX10-261" fmla="*/ 846286 w 13286134"/>
              <a:gd name="connsiteY10-262" fmla="*/ 2147866 h 3312529"/>
              <a:gd name="connsiteX11-263" fmla="*/ 938884 w 13286134"/>
              <a:gd name="connsiteY11-264" fmla="*/ 1094570 h 3312529"/>
              <a:gd name="connsiteX12" fmla="*/ 1116362 w 13286134"/>
              <a:gd name="connsiteY12" fmla="*/ 792829 h 3312529"/>
              <a:gd name="connsiteX0-265" fmla="*/ 1116362 w 13165746"/>
              <a:gd name="connsiteY0-266" fmla="*/ 792829 h 3385362"/>
              <a:gd name="connsiteX1-267" fmla="*/ 1274549 w 13165746"/>
              <a:gd name="connsiteY1-268" fmla="*/ 353790 h 3385362"/>
              <a:gd name="connsiteX2-269" fmla="*/ 2686661 w 13165746"/>
              <a:gd name="connsiteY2-270" fmla="*/ 133871 h 3385362"/>
              <a:gd name="connsiteX3-271" fmla="*/ 5013172 w 13165746"/>
              <a:gd name="connsiteY3-272" fmla="*/ 168593 h 3385362"/>
              <a:gd name="connsiteX4-273" fmla="*/ 8670772 w 13165746"/>
              <a:gd name="connsiteY4-274" fmla="*/ 99146 h 3385362"/>
              <a:gd name="connsiteX5-275" fmla="*/ 12351522 w 13165746"/>
              <a:gd name="connsiteY5-276" fmla="*/ 399290 h 3385362"/>
              <a:gd name="connsiteX6-277" fmla="*/ 12606165 w 13165746"/>
              <a:gd name="connsiteY6-278" fmla="*/ 1719602 h 3385362"/>
              <a:gd name="connsiteX7-279" fmla="*/ 12444119 w 13165746"/>
              <a:gd name="connsiteY7-280" fmla="*/ 3312518 h 3385362"/>
              <a:gd name="connsiteX8-281" fmla="*/ 3601061 w 13165746"/>
              <a:gd name="connsiteY8-282" fmla="*/ 3085415 h 3385362"/>
              <a:gd name="connsiteX9-283" fmla="*/ 1911157 w 13165746"/>
              <a:gd name="connsiteY9-284" fmla="*/ 3178013 h 3385362"/>
              <a:gd name="connsiteX10-285" fmla="*/ 861719 w 13165746"/>
              <a:gd name="connsiteY10-286" fmla="*/ 3312518 h 3385362"/>
              <a:gd name="connsiteX11-287" fmla="*/ 846286 w 13165746"/>
              <a:gd name="connsiteY11-288" fmla="*/ 2147866 h 3385362"/>
              <a:gd name="connsiteX12-289" fmla="*/ 938884 w 13165746"/>
              <a:gd name="connsiteY12-290" fmla="*/ 1094570 h 3385362"/>
              <a:gd name="connsiteX13" fmla="*/ 1116362 w 13165746"/>
              <a:gd name="connsiteY13" fmla="*/ 792829 h 3385362"/>
              <a:gd name="connsiteX0-291" fmla="*/ 1116362 w 13165746"/>
              <a:gd name="connsiteY0-292" fmla="*/ 792829 h 3410953"/>
              <a:gd name="connsiteX1-293" fmla="*/ 1274549 w 13165746"/>
              <a:gd name="connsiteY1-294" fmla="*/ 353790 h 3410953"/>
              <a:gd name="connsiteX2-295" fmla="*/ 2686661 w 13165746"/>
              <a:gd name="connsiteY2-296" fmla="*/ 133871 h 3410953"/>
              <a:gd name="connsiteX3-297" fmla="*/ 5013172 w 13165746"/>
              <a:gd name="connsiteY3-298" fmla="*/ 168593 h 3410953"/>
              <a:gd name="connsiteX4-299" fmla="*/ 8670772 w 13165746"/>
              <a:gd name="connsiteY4-300" fmla="*/ 99146 h 3410953"/>
              <a:gd name="connsiteX5-301" fmla="*/ 12351522 w 13165746"/>
              <a:gd name="connsiteY5-302" fmla="*/ 399290 h 3410953"/>
              <a:gd name="connsiteX6-303" fmla="*/ 12606165 w 13165746"/>
              <a:gd name="connsiteY6-304" fmla="*/ 1719602 h 3410953"/>
              <a:gd name="connsiteX7-305" fmla="*/ 12444119 w 13165746"/>
              <a:gd name="connsiteY7-306" fmla="*/ 3312518 h 3410953"/>
              <a:gd name="connsiteX8-307" fmla="*/ 3601061 w 13165746"/>
              <a:gd name="connsiteY8-308" fmla="*/ 3085415 h 3410953"/>
              <a:gd name="connsiteX9-309" fmla="*/ 1911157 w 13165746"/>
              <a:gd name="connsiteY9-310" fmla="*/ 3178013 h 3410953"/>
              <a:gd name="connsiteX10-311" fmla="*/ 861719 w 13165746"/>
              <a:gd name="connsiteY10-312" fmla="*/ 3312518 h 3410953"/>
              <a:gd name="connsiteX11-313" fmla="*/ 846286 w 13165746"/>
              <a:gd name="connsiteY11-314" fmla="*/ 2147866 h 3410953"/>
              <a:gd name="connsiteX12-315" fmla="*/ 938884 w 13165746"/>
              <a:gd name="connsiteY12-316" fmla="*/ 1094570 h 3410953"/>
              <a:gd name="connsiteX13-317" fmla="*/ 1116362 w 13165746"/>
              <a:gd name="connsiteY13-318" fmla="*/ 792829 h 3410953"/>
              <a:gd name="connsiteX0-319" fmla="*/ 1116362 w 12995437"/>
              <a:gd name="connsiteY0-320" fmla="*/ 792829 h 3389656"/>
              <a:gd name="connsiteX1-321" fmla="*/ 1274549 w 12995437"/>
              <a:gd name="connsiteY1-322" fmla="*/ 353790 h 3389656"/>
              <a:gd name="connsiteX2-323" fmla="*/ 2686661 w 12995437"/>
              <a:gd name="connsiteY2-324" fmla="*/ 133871 h 3389656"/>
              <a:gd name="connsiteX3-325" fmla="*/ 5013172 w 12995437"/>
              <a:gd name="connsiteY3-326" fmla="*/ 168593 h 3389656"/>
              <a:gd name="connsiteX4-327" fmla="*/ 8670772 w 12995437"/>
              <a:gd name="connsiteY4-328" fmla="*/ 99146 h 3389656"/>
              <a:gd name="connsiteX5-329" fmla="*/ 12351522 w 12995437"/>
              <a:gd name="connsiteY5-330" fmla="*/ 399290 h 3389656"/>
              <a:gd name="connsiteX6-331" fmla="*/ 12606165 w 12995437"/>
              <a:gd name="connsiteY6-332" fmla="*/ 1719602 h 3389656"/>
              <a:gd name="connsiteX7-333" fmla="*/ 12444119 w 12995437"/>
              <a:gd name="connsiteY7-334" fmla="*/ 3312518 h 3389656"/>
              <a:gd name="connsiteX8-335" fmla="*/ 5800250 w 12995437"/>
              <a:gd name="connsiteY8-336" fmla="*/ 3062265 h 3389656"/>
              <a:gd name="connsiteX9-337" fmla="*/ 3601061 w 12995437"/>
              <a:gd name="connsiteY9-338" fmla="*/ 3085415 h 3389656"/>
              <a:gd name="connsiteX10-339" fmla="*/ 1911157 w 12995437"/>
              <a:gd name="connsiteY10-340" fmla="*/ 3178013 h 3389656"/>
              <a:gd name="connsiteX11-341" fmla="*/ 861719 w 12995437"/>
              <a:gd name="connsiteY11-342" fmla="*/ 3312518 h 3389656"/>
              <a:gd name="connsiteX12-343" fmla="*/ 846286 w 12995437"/>
              <a:gd name="connsiteY12-344" fmla="*/ 2147866 h 3389656"/>
              <a:gd name="connsiteX13-345" fmla="*/ 938884 w 12995437"/>
              <a:gd name="connsiteY13-346" fmla="*/ 1094570 h 3389656"/>
              <a:gd name="connsiteX14" fmla="*/ 1116362 w 12995437"/>
              <a:gd name="connsiteY14" fmla="*/ 792829 h 3389656"/>
              <a:gd name="connsiteX0-347" fmla="*/ 1116362 w 12995437"/>
              <a:gd name="connsiteY0-348" fmla="*/ 792829 h 3389656"/>
              <a:gd name="connsiteX1-349" fmla="*/ 1274549 w 12995437"/>
              <a:gd name="connsiteY1-350" fmla="*/ 353790 h 3389656"/>
              <a:gd name="connsiteX2-351" fmla="*/ 2686661 w 12995437"/>
              <a:gd name="connsiteY2-352" fmla="*/ 133871 h 3389656"/>
              <a:gd name="connsiteX3-353" fmla="*/ 5013172 w 12995437"/>
              <a:gd name="connsiteY3-354" fmla="*/ 168593 h 3389656"/>
              <a:gd name="connsiteX4-355" fmla="*/ 8670772 w 12995437"/>
              <a:gd name="connsiteY4-356" fmla="*/ 99146 h 3389656"/>
              <a:gd name="connsiteX5-357" fmla="*/ 12351522 w 12995437"/>
              <a:gd name="connsiteY5-358" fmla="*/ 399290 h 3389656"/>
              <a:gd name="connsiteX6-359" fmla="*/ 12606165 w 12995437"/>
              <a:gd name="connsiteY6-360" fmla="*/ 1719602 h 3389656"/>
              <a:gd name="connsiteX7-361" fmla="*/ 12444119 w 12995437"/>
              <a:gd name="connsiteY7-362" fmla="*/ 3312518 h 3389656"/>
              <a:gd name="connsiteX8-363" fmla="*/ 5800250 w 12995437"/>
              <a:gd name="connsiteY8-364" fmla="*/ 3062265 h 3389656"/>
              <a:gd name="connsiteX9-365" fmla="*/ 3601061 w 12995437"/>
              <a:gd name="connsiteY9-366" fmla="*/ 3085415 h 3389656"/>
              <a:gd name="connsiteX10-367" fmla="*/ 1911157 w 12995437"/>
              <a:gd name="connsiteY10-368" fmla="*/ 3178013 h 3389656"/>
              <a:gd name="connsiteX11-369" fmla="*/ 861719 w 12995437"/>
              <a:gd name="connsiteY11-370" fmla="*/ 3312518 h 3389656"/>
              <a:gd name="connsiteX12-371" fmla="*/ 846286 w 12995437"/>
              <a:gd name="connsiteY12-372" fmla="*/ 2147866 h 3389656"/>
              <a:gd name="connsiteX13-373" fmla="*/ 938884 w 12995437"/>
              <a:gd name="connsiteY13-374" fmla="*/ 1094570 h 3389656"/>
              <a:gd name="connsiteX14-375" fmla="*/ 1116362 w 12995437"/>
              <a:gd name="connsiteY14-376" fmla="*/ 792829 h 3389656"/>
              <a:gd name="connsiteX0-377" fmla="*/ 1116362 w 12995437"/>
              <a:gd name="connsiteY0-378" fmla="*/ 792829 h 3381736"/>
              <a:gd name="connsiteX1-379" fmla="*/ 1274549 w 12995437"/>
              <a:gd name="connsiteY1-380" fmla="*/ 353790 h 3381736"/>
              <a:gd name="connsiteX2-381" fmla="*/ 2686661 w 12995437"/>
              <a:gd name="connsiteY2-382" fmla="*/ 133871 h 3381736"/>
              <a:gd name="connsiteX3-383" fmla="*/ 5013172 w 12995437"/>
              <a:gd name="connsiteY3-384" fmla="*/ 168593 h 3381736"/>
              <a:gd name="connsiteX4-385" fmla="*/ 8670772 w 12995437"/>
              <a:gd name="connsiteY4-386" fmla="*/ 99146 h 3381736"/>
              <a:gd name="connsiteX5-387" fmla="*/ 12351522 w 12995437"/>
              <a:gd name="connsiteY5-388" fmla="*/ 399290 h 3381736"/>
              <a:gd name="connsiteX6-389" fmla="*/ 12606165 w 12995437"/>
              <a:gd name="connsiteY6-390" fmla="*/ 1719602 h 3381736"/>
              <a:gd name="connsiteX7-391" fmla="*/ 12444119 w 12995437"/>
              <a:gd name="connsiteY7-392" fmla="*/ 3312518 h 3381736"/>
              <a:gd name="connsiteX8-393" fmla="*/ 5800250 w 12995437"/>
              <a:gd name="connsiteY8-394" fmla="*/ 3062265 h 3381736"/>
              <a:gd name="connsiteX9-395" fmla="*/ 3601061 w 12995437"/>
              <a:gd name="connsiteY9-396" fmla="*/ 3085415 h 3381736"/>
              <a:gd name="connsiteX10-397" fmla="*/ 1911157 w 12995437"/>
              <a:gd name="connsiteY10-398" fmla="*/ 3178013 h 3381736"/>
              <a:gd name="connsiteX11-399" fmla="*/ 861719 w 12995437"/>
              <a:gd name="connsiteY11-400" fmla="*/ 3312518 h 3381736"/>
              <a:gd name="connsiteX12-401" fmla="*/ 846286 w 12995437"/>
              <a:gd name="connsiteY12-402" fmla="*/ 2147866 h 3381736"/>
              <a:gd name="connsiteX13-403" fmla="*/ 938884 w 12995437"/>
              <a:gd name="connsiteY13-404" fmla="*/ 1094570 h 3381736"/>
              <a:gd name="connsiteX14-405" fmla="*/ 1116362 w 12995437"/>
              <a:gd name="connsiteY14-406" fmla="*/ 792829 h 3381736"/>
              <a:gd name="connsiteX0-407" fmla="*/ 1116362 w 12848311"/>
              <a:gd name="connsiteY0-408" fmla="*/ 792829 h 3418523"/>
              <a:gd name="connsiteX1-409" fmla="*/ 1274549 w 12848311"/>
              <a:gd name="connsiteY1-410" fmla="*/ 353790 h 3418523"/>
              <a:gd name="connsiteX2-411" fmla="*/ 2686661 w 12848311"/>
              <a:gd name="connsiteY2-412" fmla="*/ 133871 h 3418523"/>
              <a:gd name="connsiteX3-413" fmla="*/ 5013172 w 12848311"/>
              <a:gd name="connsiteY3-414" fmla="*/ 168593 h 3418523"/>
              <a:gd name="connsiteX4-415" fmla="*/ 8670772 w 12848311"/>
              <a:gd name="connsiteY4-416" fmla="*/ 99146 h 3418523"/>
              <a:gd name="connsiteX5-417" fmla="*/ 12351522 w 12848311"/>
              <a:gd name="connsiteY5-418" fmla="*/ 399290 h 3418523"/>
              <a:gd name="connsiteX6-419" fmla="*/ 12606165 w 12848311"/>
              <a:gd name="connsiteY6-420" fmla="*/ 1719602 h 3418523"/>
              <a:gd name="connsiteX7-421" fmla="*/ 12444119 w 12848311"/>
              <a:gd name="connsiteY7-422" fmla="*/ 3312518 h 3418523"/>
              <a:gd name="connsiteX8-423" fmla="*/ 7860545 w 12848311"/>
              <a:gd name="connsiteY8-424" fmla="*/ 3282184 h 3418523"/>
              <a:gd name="connsiteX9-425" fmla="*/ 5800250 w 12848311"/>
              <a:gd name="connsiteY9-426" fmla="*/ 3062265 h 3418523"/>
              <a:gd name="connsiteX10-427" fmla="*/ 3601061 w 12848311"/>
              <a:gd name="connsiteY10-428" fmla="*/ 3085415 h 3418523"/>
              <a:gd name="connsiteX11-429" fmla="*/ 1911157 w 12848311"/>
              <a:gd name="connsiteY11-430" fmla="*/ 3178013 h 3418523"/>
              <a:gd name="connsiteX12-431" fmla="*/ 861719 w 12848311"/>
              <a:gd name="connsiteY12-432" fmla="*/ 3312518 h 3418523"/>
              <a:gd name="connsiteX13-433" fmla="*/ 846286 w 12848311"/>
              <a:gd name="connsiteY13-434" fmla="*/ 2147866 h 3418523"/>
              <a:gd name="connsiteX14-435" fmla="*/ 938884 w 12848311"/>
              <a:gd name="connsiteY14-436" fmla="*/ 1094570 h 3418523"/>
              <a:gd name="connsiteX15" fmla="*/ 1116362 w 12848311"/>
              <a:gd name="connsiteY15" fmla="*/ 792829 h 3418523"/>
              <a:gd name="connsiteX0-437" fmla="*/ 1116362 w 12716208"/>
              <a:gd name="connsiteY0-438" fmla="*/ 792829 h 3425281"/>
              <a:gd name="connsiteX1-439" fmla="*/ 1274549 w 12716208"/>
              <a:gd name="connsiteY1-440" fmla="*/ 353790 h 3425281"/>
              <a:gd name="connsiteX2-441" fmla="*/ 2686661 w 12716208"/>
              <a:gd name="connsiteY2-442" fmla="*/ 133871 h 3425281"/>
              <a:gd name="connsiteX3-443" fmla="*/ 5013172 w 12716208"/>
              <a:gd name="connsiteY3-444" fmla="*/ 168593 h 3425281"/>
              <a:gd name="connsiteX4-445" fmla="*/ 8670772 w 12716208"/>
              <a:gd name="connsiteY4-446" fmla="*/ 99146 h 3425281"/>
              <a:gd name="connsiteX5-447" fmla="*/ 12351522 w 12716208"/>
              <a:gd name="connsiteY5-448" fmla="*/ 399290 h 3425281"/>
              <a:gd name="connsiteX6-449" fmla="*/ 12606165 w 12716208"/>
              <a:gd name="connsiteY6-450" fmla="*/ 1719602 h 3425281"/>
              <a:gd name="connsiteX7-451" fmla="*/ 12444119 w 12716208"/>
              <a:gd name="connsiteY7-452" fmla="*/ 3312518 h 3425281"/>
              <a:gd name="connsiteX8-453" fmla="*/ 10013436 w 12716208"/>
              <a:gd name="connsiteY8-454" fmla="*/ 3259034 h 3425281"/>
              <a:gd name="connsiteX9-455" fmla="*/ 7860545 w 12716208"/>
              <a:gd name="connsiteY9-456" fmla="*/ 3282184 h 3425281"/>
              <a:gd name="connsiteX10-457" fmla="*/ 5800250 w 12716208"/>
              <a:gd name="connsiteY10-458" fmla="*/ 3062265 h 3425281"/>
              <a:gd name="connsiteX11-459" fmla="*/ 3601061 w 12716208"/>
              <a:gd name="connsiteY11-460" fmla="*/ 3085415 h 3425281"/>
              <a:gd name="connsiteX12-461" fmla="*/ 1911157 w 12716208"/>
              <a:gd name="connsiteY12-462" fmla="*/ 3178013 h 3425281"/>
              <a:gd name="connsiteX13-463" fmla="*/ 861719 w 12716208"/>
              <a:gd name="connsiteY13-464" fmla="*/ 3312518 h 3425281"/>
              <a:gd name="connsiteX14-465" fmla="*/ 846286 w 12716208"/>
              <a:gd name="connsiteY14-466" fmla="*/ 2147866 h 3425281"/>
              <a:gd name="connsiteX15-467" fmla="*/ 938884 w 12716208"/>
              <a:gd name="connsiteY15-468" fmla="*/ 1094570 h 3425281"/>
              <a:gd name="connsiteX16" fmla="*/ 1116362 w 12716208"/>
              <a:gd name="connsiteY16" fmla="*/ 792829 h 3425281"/>
              <a:gd name="connsiteX0-469" fmla="*/ 1218270 w 12818116"/>
              <a:gd name="connsiteY0-470" fmla="*/ 792829 h 3425281"/>
              <a:gd name="connsiteX1-471" fmla="*/ 1376457 w 12818116"/>
              <a:gd name="connsiteY1-472" fmla="*/ 353790 h 3425281"/>
              <a:gd name="connsiteX2-473" fmla="*/ 2788569 w 12818116"/>
              <a:gd name="connsiteY2-474" fmla="*/ 133871 h 3425281"/>
              <a:gd name="connsiteX3-475" fmla="*/ 5115080 w 12818116"/>
              <a:gd name="connsiteY3-476" fmla="*/ 168593 h 3425281"/>
              <a:gd name="connsiteX4-477" fmla="*/ 8772680 w 12818116"/>
              <a:gd name="connsiteY4-478" fmla="*/ 99146 h 3425281"/>
              <a:gd name="connsiteX5-479" fmla="*/ 12453430 w 12818116"/>
              <a:gd name="connsiteY5-480" fmla="*/ 399290 h 3425281"/>
              <a:gd name="connsiteX6-481" fmla="*/ 12708073 w 12818116"/>
              <a:gd name="connsiteY6-482" fmla="*/ 1719602 h 3425281"/>
              <a:gd name="connsiteX7-483" fmla="*/ 12546027 w 12818116"/>
              <a:gd name="connsiteY7-484" fmla="*/ 3312518 h 3425281"/>
              <a:gd name="connsiteX8-485" fmla="*/ 10115344 w 12818116"/>
              <a:gd name="connsiteY8-486" fmla="*/ 3259034 h 3425281"/>
              <a:gd name="connsiteX9-487" fmla="*/ 7962453 w 12818116"/>
              <a:gd name="connsiteY9-488" fmla="*/ 3282184 h 3425281"/>
              <a:gd name="connsiteX10-489" fmla="*/ 5902158 w 12818116"/>
              <a:gd name="connsiteY10-490" fmla="*/ 3062265 h 3425281"/>
              <a:gd name="connsiteX11-491" fmla="*/ 3702969 w 12818116"/>
              <a:gd name="connsiteY11-492" fmla="*/ 3085415 h 3425281"/>
              <a:gd name="connsiteX12-493" fmla="*/ 2013065 w 12818116"/>
              <a:gd name="connsiteY12-494" fmla="*/ 3178013 h 3425281"/>
              <a:gd name="connsiteX13-495" fmla="*/ 963627 w 12818116"/>
              <a:gd name="connsiteY13-496" fmla="*/ 3312518 h 3425281"/>
              <a:gd name="connsiteX14-497" fmla="*/ 600953 w 12818116"/>
              <a:gd name="connsiteY14-498" fmla="*/ 1884693 h 3425281"/>
              <a:gd name="connsiteX15-499" fmla="*/ 1040792 w 12818116"/>
              <a:gd name="connsiteY15-500" fmla="*/ 1094570 h 3425281"/>
              <a:gd name="connsiteX16-501" fmla="*/ 1218270 w 12818116"/>
              <a:gd name="connsiteY16-502" fmla="*/ 792829 h 3425281"/>
              <a:gd name="connsiteX0-503" fmla="*/ 723934 w 12323780"/>
              <a:gd name="connsiteY0-504" fmla="*/ 792829 h 3425281"/>
              <a:gd name="connsiteX1-505" fmla="*/ 882121 w 12323780"/>
              <a:gd name="connsiteY1-506" fmla="*/ 353790 h 3425281"/>
              <a:gd name="connsiteX2-507" fmla="*/ 2294233 w 12323780"/>
              <a:gd name="connsiteY2-508" fmla="*/ 133871 h 3425281"/>
              <a:gd name="connsiteX3-509" fmla="*/ 4620744 w 12323780"/>
              <a:gd name="connsiteY3-510" fmla="*/ 168593 h 3425281"/>
              <a:gd name="connsiteX4-511" fmla="*/ 8278344 w 12323780"/>
              <a:gd name="connsiteY4-512" fmla="*/ 99146 h 3425281"/>
              <a:gd name="connsiteX5-513" fmla="*/ 11959094 w 12323780"/>
              <a:gd name="connsiteY5-514" fmla="*/ 399290 h 3425281"/>
              <a:gd name="connsiteX6-515" fmla="*/ 12213737 w 12323780"/>
              <a:gd name="connsiteY6-516" fmla="*/ 1719602 h 3425281"/>
              <a:gd name="connsiteX7-517" fmla="*/ 12051691 w 12323780"/>
              <a:gd name="connsiteY7-518" fmla="*/ 3312518 h 3425281"/>
              <a:gd name="connsiteX8-519" fmla="*/ 9621008 w 12323780"/>
              <a:gd name="connsiteY8-520" fmla="*/ 3259034 h 3425281"/>
              <a:gd name="connsiteX9-521" fmla="*/ 7468117 w 12323780"/>
              <a:gd name="connsiteY9-522" fmla="*/ 3282184 h 3425281"/>
              <a:gd name="connsiteX10-523" fmla="*/ 5407822 w 12323780"/>
              <a:gd name="connsiteY10-524" fmla="*/ 3062265 h 3425281"/>
              <a:gd name="connsiteX11-525" fmla="*/ 3208633 w 12323780"/>
              <a:gd name="connsiteY11-526" fmla="*/ 3085415 h 3425281"/>
              <a:gd name="connsiteX12-527" fmla="*/ 1518729 w 12323780"/>
              <a:gd name="connsiteY12-528" fmla="*/ 3178013 h 3425281"/>
              <a:gd name="connsiteX13-529" fmla="*/ 469291 w 12323780"/>
              <a:gd name="connsiteY13-530" fmla="*/ 3312518 h 3425281"/>
              <a:gd name="connsiteX14-531" fmla="*/ 60320 w 12323780"/>
              <a:gd name="connsiteY14-532" fmla="*/ 2916585 h 3425281"/>
              <a:gd name="connsiteX15-533" fmla="*/ 106617 w 12323780"/>
              <a:gd name="connsiteY15-534" fmla="*/ 1884693 h 3425281"/>
              <a:gd name="connsiteX16-535" fmla="*/ 546456 w 12323780"/>
              <a:gd name="connsiteY16-536" fmla="*/ 1094570 h 3425281"/>
              <a:gd name="connsiteX17" fmla="*/ 723934 w 12323780"/>
              <a:gd name="connsiteY17" fmla="*/ 792829 h 3425281"/>
              <a:gd name="connsiteX0-537" fmla="*/ 723934 w 12323780"/>
              <a:gd name="connsiteY0-538" fmla="*/ 792829 h 3425281"/>
              <a:gd name="connsiteX1-539" fmla="*/ 882121 w 12323780"/>
              <a:gd name="connsiteY1-540" fmla="*/ 353790 h 3425281"/>
              <a:gd name="connsiteX2-541" fmla="*/ 2294233 w 12323780"/>
              <a:gd name="connsiteY2-542" fmla="*/ 133871 h 3425281"/>
              <a:gd name="connsiteX3-543" fmla="*/ 4620744 w 12323780"/>
              <a:gd name="connsiteY3-544" fmla="*/ 168593 h 3425281"/>
              <a:gd name="connsiteX4-545" fmla="*/ 8278344 w 12323780"/>
              <a:gd name="connsiteY4-546" fmla="*/ 99146 h 3425281"/>
              <a:gd name="connsiteX5-547" fmla="*/ 11959094 w 12323780"/>
              <a:gd name="connsiteY5-548" fmla="*/ 399290 h 3425281"/>
              <a:gd name="connsiteX6-549" fmla="*/ 12213737 w 12323780"/>
              <a:gd name="connsiteY6-550" fmla="*/ 1719602 h 3425281"/>
              <a:gd name="connsiteX7-551" fmla="*/ 12051691 w 12323780"/>
              <a:gd name="connsiteY7-552" fmla="*/ 3312518 h 3425281"/>
              <a:gd name="connsiteX8-553" fmla="*/ 9621008 w 12323780"/>
              <a:gd name="connsiteY8-554" fmla="*/ 3259034 h 3425281"/>
              <a:gd name="connsiteX9-555" fmla="*/ 7468117 w 12323780"/>
              <a:gd name="connsiteY9-556" fmla="*/ 3282184 h 3425281"/>
              <a:gd name="connsiteX10-557" fmla="*/ 5407822 w 12323780"/>
              <a:gd name="connsiteY10-558" fmla="*/ 3062265 h 3425281"/>
              <a:gd name="connsiteX11-559" fmla="*/ 3208633 w 12323780"/>
              <a:gd name="connsiteY11-560" fmla="*/ 3085415 h 3425281"/>
              <a:gd name="connsiteX12-561" fmla="*/ 1518729 w 12323780"/>
              <a:gd name="connsiteY12-562" fmla="*/ 3178013 h 3425281"/>
              <a:gd name="connsiteX13-563" fmla="*/ 469291 w 12323780"/>
              <a:gd name="connsiteY13-564" fmla="*/ 3312518 h 3425281"/>
              <a:gd name="connsiteX14-565" fmla="*/ 60320 w 12323780"/>
              <a:gd name="connsiteY14-566" fmla="*/ 2916585 h 3425281"/>
              <a:gd name="connsiteX15-567" fmla="*/ 106617 w 12323780"/>
              <a:gd name="connsiteY15-568" fmla="*/ 1884693 h 3425281"/>
              <a:gd name="connsiteX16-569" fmla="*/ 141342 w 12323780"/>
              <a:gd name="connsiteY16-570" fmla="*/ 1080720 h 3425281"/>
              <a:gd name="connsiteX17-571" fmla="*/ 723934 w 12323780"/>
              <a:gd name="connsiteY17-572" fmla="*/ 792829 h 3425281"/>
              <a:gd name="connsiteX0-573" fmla="*/ 585038 w 12323780"/>
              <a:gd name="connsiteY0-574" fmla="*/ 668168 h 3425281"/>
              <a:gd name="connsiteX1-575" fmla="*/ 882121 w 12323780"/>
              <a:gd name="connsiteY1-576" fmla="*/ 353790 h 3425281"/>
              <a:gd name="connsiteX2-577" fmla="*/ 2294233 w 12323780"/>
              <a:gd name="connsiteY2-578" fmla="*/ 133871 h 3425281"/>
              <a:gd name="connsiteX3-579" fmla="*/ 4620744 w 12323780"/>
              <a:gd name="connsiteY3-580" fmla="*/ 168593 h 3425281"/>
              <a:gd name="connsiteX4-581" fmla="*/ 8278344 w 12323780"/>
              <a:gd name="connsiteY4-582" fmla="*/ 99146 h 3425281"/>
              <a:gd name="connsiteX5-583" fmla="*/ 11959094 w 12323780"/>
              <a:gd name="connsiteY5-584" fmla="*/ 399290 h 3425281"/>
              <a:gd name="connsiteX6-585" fmla="*/ 12213737 w 12323780"/>
              <a:gd name="connsiteY6-586" fmla="*/ 1719602 h 3425281"/>
              <a:gd name="connsiteX7-587" fmla="*/ 12051691 w 12323780"/>
              <a:gd name="connsiteY7-588" fmla="*/ 3312518 h 3425281"/>
              <a:gd name="connsiteX8-589" fmla="*/ 9621008 w 12323780"/>
              <a:gd name="connsiteY8-590" fmla="*/ 3259034 h 3425281"/>
              <a:gd name="connsiteX9-591" fmla="*/ 7468117 w 12323780"/>
              <a:gd name="connsiteY9-592" fmla="*/ 3282184 h 3425281"/>
              <a:gd name="connsiteX10-593" fmla="*/ 5407822 w 12323780"/>
              <a:gd name="connsiteY10-594" fmla="*/ 3062265 h 3425281"/>
              <a:gd name="connsiteX11-595" fmla="*/ 3208633 w 12323780"/>
              <a:gd name="connsiteY11-596" fmla="*/ 3085415 h 3425281"/>
              <a:gd name="connsiteX12-597" fmla="*/ 1518729 w 12323780"/>
              <a:gd name="connsiteY12-598" fmla="*/ 3178013 h 3425281"/>
              <a:gd name="connsiteX13-599" fmla="*/ 469291 w 12323780"/>
              <a:gd name="connsiteY13-600" fmla="*/ 3312518 h 3425281"/>
              <a:gd name="connsiteX14-601" fmla="*/ 60320 w 12323780"/>
              <a:gd name="connsiteY14-602" fmla="*/ 2916585 h 3425281"/>
              <a:gd name="connsiteX15-603" fmla="*/ 106617 w 12323780"/>
              <a:gd name="connsiteY15-604" fmla="*/ 1884693 h 3425281"/>
              <a:gd name="connsiteX16-605" fmla="*/ 141342 w 12323780"/>
              <a:gd name="connsiteY16-606" fmla="*/ 1080720 h 3425281"/>
              <a:gd name="connsiteX17-607" fmla="*/ 585038 w 12323780"/>
              <a:gd name="connsiteY17-608" fmla="*/ 668168 h 34252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  <a:cxn ang="0">
                <a:pos x="connsiteX7-161" y="connsiteY7-162"/>
              </a:cxn>
              <a:cxn ang="0">
                <a:pos x="connsiteX8-179" y="connsiteY8-180"/>
              </a:cxn>
              <a:cxn ang="0">
                <a:pos x="connsiteX9-217" y="connsiteY9-218"/>
              </a:cxn>
              <a:cxn ang="0">
                <a:pos x="connsiteX10-239" y="connsiteY10-240"/>
              </a:cxn>
              <a:cxn ang="0">
                <a:pos x="connsiteX11-263" y="connsiteY11-264"/>
              </a:cxn>
              <a:cxn ang="0">
                <a:pos x="connsiteX12-289" y="connsiteY12-290"/>
              </a:cxn>
              <a:cxn ang="0">
                <a:pos x="connsiteX13-317" y="connsiteY13-318"/>
              </a:cxn>
              <a:cxn ang="0">
                <a:pos x="connsiteX14-375" y="connsiteY14-376"/>
              </a:cxn>
              <a:cxn ang="0">
                <a:pos x="connsiteX15-467" y="connsiteY15-468"/>
              </a:cxn>
              <a:cxn ang="0">
                <a:pos x="connsiteX16-501" y="connsiteY16-502"/>
              </a:cxn>
              <a:cxn ang="0">
                <a:pos x="connsiteX17-571" y="connsiteY17-572"/>
              </a:cxn>
            </a:cxnLst>
            <a:rect l="l" t="t" r="r" b="b"/>
            <a:pathLst>
              <a:path w="12323780" h="3425281">
                <a:moveTo>
                  <a:pt x="585038" y="668168"/>
                </a:moveTo>
                <a:cubicBezTo>
                  <a:pt x="671205" y="203983"/>
                  <a:pt x="620405" y="463616"/>
                  <a:pt x="882121" y="353790"/>
                </a:cubicBezTo>
                <a:cubicBezTo>
                  <a:pt x="1143837" y="243964"/>
                  <a:pt x="1688491" y="193674"/>
                  <a:pt x="2294233" y="133871"/>
                </a:cubicBezTo>
                <a:cubicBezTo>
                  <a:pt x="2899975" y="74068"/>
                  <a:pt x="3640754" y="226466"/>
                  <a:pt x="4620744" y="168593"/>
                </a:cubicBezTo>
                <a:cubicBezTo>
                  <a:pt x="5966623" y="101207"/>
                  <a:pt x="7097726" y="-130286"/>
                  <a:pt x="8278344" y="99146"/>
                </a:cubicBezTo>
                <a:cubicBezTo>
                  <a:pt x="9482111" y="305429"/>
                  <a:pt x="11721814" y="60497"/>
                  <a:pt x="11959094" y="399290"/>
                </a:cubicBezTo>
                <a:cubicBezTo>
                  <a:pt x="12599560" y="657791"/>
                  <a:pt x="12198304" y="1234064"/>
                  <a:pt x="12213737" y="1719602"/>
                </a:cubicBezTo>
                <a:cubicBezTo>
                  <a:pt x="12229170" y="2205140"/>
                  <a:pt x="12474167" y="3032797"/>
                  <a:pt x="12051691" y="3312518"/>
                </a:cubicBezTo>
                <a:cubicBezTo>
                  <a:pt x="11629215" y="3592239"/>
                  <a:pt x="10384937" y="3264090"/>
                  <a:pt x="9621008" y="3259034"/>
                </a:cubicBezTo>
                <a:cubicBezTo>
                  <a:pt x="8857079" y="3253978"/>
                  <a:pt x="8179960" y="3338128"/>
                  <a:pt x="7468117" y="3282184"/>
                </a:cubicBezTo>
                <a:cubicBezTo>
                  <a:pt x="6756274" y="3226240"/>
                  <a:pt x="6115807" y="3069981"/>
                  <a:pt x="5407822" y="3062265"/>
                </a:cubicBezTo>
                <a:cubicBezTo>
                  <a:pt x="4107599" y="3209610"/>
                  <a:pt x="3862602" y="3100848"/>
                  <a:pt x="3208633" y="3085415"/>
                </a:cubicBezTo>
                <a:cubicBezTo>
                  <a:pt x="1453139" y="3062998"/>
                  <a:pt x="1961782" y="3157525"/>
                  <a:pt x="1518729" y="3178013"/>
                </a:cubicBezTo>
                <a:lnTo>
                  <a:pt x="469291" y="3312518"/>
                </a:lnTo>
                <a:cubicBezTo>
                  <a:pt x="145200" y="3285106"/>
                  <a:pt x="120766" y="3154556"/>
                  <a:pt x="60320" y="2916585"/>
                </a:cubicBezTo>
                <a:cubicBezTo>
                  <a:pt x="-126" y="2678614"/>
                  <a:pt x="-55428" y="2204522"/>
                  <a:pt x="106617" y="1884693"/>
                </a:cubicBezTo>
                <a:cubicBezTo>
                  <a:pt x="268662" y="1564864"/>
                  <a:pt x="105975" y="1293056"/>
                  <a:pt x="141342" y="1080720"/>
                </a:cubicBezTo>
                <a:lnTo>
                  <a:pt x="585038" y="66816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wrap="square" lIns="365760" tIns="640080" rIns="0" bIns="7315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Rubik Light">
      <a:majorFont>
        <a:latin typeface="Fredoka One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BB"/>
        </a:solidFill>
        <a:ln w="69850">
          <a:noFill/>
        </a:ln>
      </a:spPr>
      <a:bodyPr rtlCol="0" anchor="ctr"/>
      <a:lstStyle>
        <a:defPPr algn="ctr">
          <a:defRPr sz="24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Rubik Light">
      <a:majorFont>
        <a:latin typeface="Fredoka One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BB"/>
        </a:solidFill>
        <a:ln w="69850">
          <a:noFill/>
        </a:ln>
      </a:spPr>
      <a:bodyPr rtlCol="0" anchor="ctr"/>
      <a:lstStyle>
        <a:defPPr algn="ctr">
          <a:defRPr sz="24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133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Unicode MS</vt:lpstr>
      <vt:lpstr>Cambria</vt:lpstr>
      <vt:lpstr>Fredoka One</vt:lpstr>
      <vt:lpstr>Rubik Light</vt:lpstr>
      <vt:lpstr>Tahoma</vt:lpstr>
      <vt:lpstr>字魂108号-新潮卡通体</vt:lpstr>
      <vt:lpstr>阿里巴巴普惠体</vt:lpstr>
      <vt:lpstr>PPTMON theme</vt:lpstr>
      <vt:lpstr>1_PPTMON theme</vt:lpstr>
      <vt:lpstr>PDF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14</cp:revision>
  <dcterms:created xsi:type="dcterms:W3CDTF">2024-07-08T11:17:00Z</dcterms:created>
  <dcterms:modified xsi:type="dcterms:W3CDTF">2024-10-03T06:03:49Z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DD0E57AED3CA44B1BEEDB2A3EB94116F_12</vt:lpwstr>
  </property>
  <property fmtid="{D5CDD505-2E9C-101B-9397-08002B2CF9AE}" pid="3" name="KSOProductBuildVer">
    <vt:lpwstr>1033-12.2.0.17562</vt:lpwstr>
  </property>
</Properties>
</file>