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339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8.pn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2.svg"/><Relationship Id="rId9" Type="http://schemas.openxmlformats.org/officeDocument/2006/relationships/image" Target="../media/image25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9.png"/><Relationship Id="rId18" Type="http://schemas.openxmlformats.org/officeDocument/2006/relationships/image" Target="../media/image60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openxmlformats.org/officeDocument/2006/relationships/image" Target="../media/image24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3.pn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5" Type="http://schemas.openxmlformats.org/officeDocument/2006/relationships/image" Target="../media/image62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24" Type="http://schemas.openxmlformats.org/officeDocument/2006/relationships/image" Target="../media/image25.png"/><Relationship Id="rId5" Type="http://schemas.openxmlformats.org/officeDocument/2006/relationships/image" Target="../media/image10.sv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3.pn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5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24" Type="http://schemas.openxmlformats.org/officeDocument/2006/relationships/image" Target="../media/image25.png"/><Relationship Id="rId5" Type="http://schemas.openxmlformats.org/officeDocument/2006/relationships/image" Target="../media/image10.sv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Relationship Id="rId22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7.pn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9.png"/><Relationship Id="rId18" Type="http://schemas.openxmlformats.org/officeDocument/2006/relationships/image" Target="../media/image50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9.png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openxmlformats.org/officeDocument/2006/relationships/image" Target="../media/image24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48.png"/><Relationship Id="rId15" Type="http://schemas.openxmlformats.org/officeDocument/2006/relationships/image" Target="../media/image14.svg"/><Relationship Id="rId10" Type="http://schemas.openxmlformats.org/officeDocument/2006/relationships/image" Target="../media/image24.png"/><Relationship Id="rId19" Type="http://schemas.openxmlformats.org/officeDocument/2006/relationships/image" Target="../media/image52.png"/><Relationship Id="rId4" Type="http://schemas.openxmlformats.org/officeDocument/2006/relationships/image" Target="../media/image12.svg"/><Relationship Id="rId9" Type="http://schemas.openxmlformats.org/officeDocument/2006/relationships/image" Target="../media/image35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12" Type="http://schemas.openxmlformats.org/officeDocument/2006/relationships/image" Target="../media/image14.svg"/><Relationship Id="rId2" Type="http://schemas.openxmlformats.org/officeDocument/2006/relationships/image" Target="../media/image8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24.svg"/><Relationship Id="rId15" Type="http://schemas.openxmlformats.org/officeDocument/2006/relationships/image" Target="../media/image53.png"/><Relationship Id="rId10" Type="http://schemas.openxmlformats.org/officeDocument/2006/relationships/image" Target="../media/image10.svg"/><Relationship Id="rId4" Type="http://schemas.openxmlformats.org/officeDocument/2006/relationships/image" Target="../media/image3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12" Type="http://schemas.openxmlformats.org/officeDocument/2006/relationships/image" Target="../media/image14.svg"/><Relationship Id="rId17" Type="http://schemas.openxmlformats.org/officeDocument/2006/relationships/image" Target="../media/image56.png"/><Relationship Id="rId2" Type="http://schemas.openxmlformats.org/officeDocument/2006/relationships/image" Target="../media/image8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24.svg"/><Relationship Id="rId15" Type="http://schemas.openxmlformats.org/officeDocument/2006/relationships/image" Target="../media/image55.png"/><Relationship Id="rId10" Type="http://schemas.openxmlformats.org/officeDocument/2006/relationships/image" Target="../media/image10.svg"/><Relationship Id="rId4" Type="http://schemas.openxmlformats.org/officeDocument/2006/relationships/image" Target="../media/image3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7831" y="-883805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2" y="1725702"/>
            <a:ext cx="6622156" cy="31822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86816" y="-376498"/>
            <a:ext cx="5614903" cy="21398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995521" y="5062358"/>
            <a:ext cx="4222017" cy="1021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– </a:t>
            </a:r>
            <a:r>
              <a:rPr 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578</Words>
  <Application>Microsoft Office PowerPoint</Application>
  <PresentationFormat>Widescreen</PresentationFormat>
  <Paragraphs>51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inpin heiti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29</cp:revision>
  <dcterms:created xsi:type="dcterms:W3CDTF">2024-08-03T10:52:38Z</dcterms:created>
  <dcterms:modified xsi:type="dcterms:W3CDTF">2025-10-24T03:53:22Z</dcterms:modified>
</cp:coreProperties>
</file>