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0" r:id="rId2"/>
    <p:sldMasterId id="2147483732" r:id="rId3"/>
  </p:sldMasterIdLst>
  <p:notesMasterIdLst>
    <p:notesMasterId r:id="rId16"/>
  </p:notesMasterIdLst>
  <p:sldIdLst>
    <p:sldId id="257" r:id="rId4"/>
    <p:sldId id="4411" r:id="rId5"/>
    <p:sldId id="294" r:id="rId6"/>
    <p:sldId id="300" r:id="rId7"/>
    <p:sldId id="299" r:id="rId8"/>
    <p:sldId id="269" r:id="rId9"/>
    <p:sldId id="286" r:id="rId10"/>
    <p:sldId id="287" r:id="rId11"/>
    <p:sldId id="305" r:id="rId12"/>
    <p:sldId id="266" r:id="rId13"/>
    <p:sldId id="306" r:id="rId14"/>
    <p:sldId id="4410" r:id="rId15"/>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102" autoAdjust="0"/>
  </p:normalViewPr>
  <p:slideViewPr>
    <p:cSldViewPr>
      <p:cViewPr varScale="1">
        <p:scale>
          <a:sx n="56" d="100"/>
          <a:sy n="56" d="100"/>
        </p:scale>
        <p:origin x="804"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E956D-7FA6-48A7-A624-477A4AC35366}" type="datetimeFigureOut">
              <a:rPr lang="en-US" smtClean="0"/>
              <a:t>10/24/2025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907A31-263E-4FE7-AB71-993302FB7C38}" type="slidenum">
              <a:rPr lang="en-US" smtClean="0"/>
              <a:t>‹#›</a:t>
            </a:fld>
            <a:endParaRPr lang="en-US"/>
          </a:p>
        </p:txBody>
      </p:sp>
    </p:spTree>
    <p:extLst>
      <p:ext uri="{BB962C8B-B14F-4D97-AF65-F5344CB8AC3E}">
        <p14:creationId xmlns:p14="http://schemas.microsoft.com/office/powerpoint/2010/main" val="32500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- 0972115126</a:t>
            </a:r>
          </a:p>
        </p:txBody>
      </p:sp>
      <p:sp>
        <p:nvSpPr>
          <p:cNvPr id="4" name="Slide Number Placeholder 3"/>
          <p:cNvSpPr>
            <a:spLocks noGrp="1"/>
          </p:cNvSpPr>
          <p:nvPr>
            <p:ph type="sldNum" sz="quarter" idx="5"/>
          </p:nvPr>
        </p:nvSpPr>
        <p:spPr/>
        <p:txBody>
          <a:bodyPr/>
          <a:lstStyle/>
          <a:p>
            <a:fld id="{04907A31-263E-4FE7-AB71-993302FB7C38}" type="slidenum">
              <a:rPr lang="en-US" smtClean="0"/>
              <a:t>1</a:t>
            </a:fld>
            <a:endParaRPr lang="en-US"/>
          </a:p>
        </p:txBody>
      </p:sp>
    </p:spTree>
    <p:extLst>
      <p:ext uri="{BB962C8B-B14F-4D97-AF65-F5344CB8AC3E}">
        <p14:creationId xmlns:p14="http://schemas.microsoft.com/office/powerpoint/2010/main" val="232114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23" indent="0" algn="ctr">
              <a:buNone/>
              <a:defRPr>
                <a:solidFill>
                  <a:schemeClr val="tx1">
                    <a:tint val="75000"/>
                  </a:schemeClr>
                </a:solidFill>
              </a:defRPr>
            </a:lvl2pPr>
            <a:lvl3pPr marL="914445" indent="0" algn="ctr">
              <a:buNone/>
              <a:defRPr>
                <a:solidFill>
                  <a:schemeClr val="tx1">
                    <a:tint val="75000"/>
                  </a:schemeClr>
                </a:solidFill>
              </a:defRPr>
            </a:lvl3pPr>
            <a:lvl4pPr marL="1371669" indent="0" algn="ctr">
              <a:buNone/>
              <a:defRPr>
                <a:solidFill>
                  <a:schemeClr val="tx1">
                    <a:tint val="75000"/>
                  </a:schemeClr>
                </a:solidFill>
              </a:defRPr>
            </a:lvl4pPr>
            <a:lvl5pPr marL="1828892"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1" indent="0" algn="ctr">
              <a:buNone/>
              <a:defRPr>
                <a:solidFill>
                  <a:schemeClr val="tx1">
                    <a:tint val="75000"/>
                  </a:schemeClr>
                </a:solidFill>
              </a:defRPr>
            </a:lvl8pPr>
            <a:lvl9pPr marL="36577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5802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1"/>
            <a:ext cx="8229600" cy="45259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2111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1"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8"/>
          </a:xfrm>
          <a:prstGeom prst="rect">
            <a:avLst/>
          </a:prstGeom>
        </p:spPr>
        <p:txBody>
          <a:bodyPr anchor="b"/>
          <a:lstStyle>
            <a:lvl1pPr marL="0" indent="0">
              <a:buNone/>
              <a:defRPr sz="2000">
                <a:solidFill>
                  <a:schemeClr val="tx1">
                    <a:tint val="75000"/>
                  </a:schemeClr>
                </a:solidFill>
              </a:defRPr>
            </a:lvl1pPr>
            <a:lvl2pPr marL="457223" indent="0">
              <a:buNone/>
              <a:defRPr sz="1800">
                <a:solidFill>
                  <a:schemeClr val="tx1">
                    <a:tint val="75000"/>
                  </a:schemeClr>
                </a:solidFill>
              </a:defRPr>
            </a:lvl2pPr>
            <a:lvl3pPr marL="914445" indent="0">
              <a:buNone/>
              <a:defRPr sz="1601">
                <a:solidFill>
                  <a:schemeClr val="tx1">
                    <a:tint val="75000"/>
                  </a:schemeClr>
                </a:solidFill>
              </a:defRPr>
            </a:lvl3pPr>
            <a:lvl4pPr marL="1371669" indent="0">
              <a:buNone/>
              <a:defRPr sz="1400">
                <a:solidFill>
                  <a:schemeClr val="tx1">
                    <a:tint val="75000"/>
                  </a:schemeClr>
                </a:solidFill>
              </a:defRPr>
            </a:lvl4pPr>
            <a:lvl5pPr marL="1828892" indent="0">
              <a:buNone/>
              <a:defRPr sz="1400">
                <a:solidFill>
                  <a:schemeClr val="tx1">
                    <a:tint val="75000"/>
                  </a:schemeClr>
                </a:solidFill>
              </a:defRPr>
            </a:lvl5pPr>
            <a:lvl6pPr marL="2286114" indent="0">
              <a:buNone/>
              <a:defRPr sz="1400">
                <a:solidFill>
                  <a:schemeClr val="tx1">
                    <a:tint val="75000"/>
                  </a:schemeClr>
                </a:solidFill>
              </a:defRPr>
            </a:lvl6pPr>
            <a:lvl7pPr marL="2743337" indent="0">
              <a:buNone/>
              <a:defRPr sz="1400">
                <a:solidFill>
                  <a:schemeClr val="tx1">
                    <a:tint val="75000"/>
                  </a:schemeClr>
                </a:solidFill>
              </a:defRPr>
            </a:lvl7pPr>
            <a:lvl8pPr marL="3200561" indent="0">
              <a:buNone/>
              <a:defRPr sz="1400">
                <a:solidFill>
                  <a:schemeClr val="tx1">
                    <a:tint val="75000"/>
                  </a:schemeClr>
                </a:solidFill>
              </a:defRPr>
            </a:lvl8pPr>
            <a:lvl9pPr marL="365778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2118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4"/>
          </a:xfrm>
          <a:prstGeom prst="rect">
            <a:avLst/>
          </a:prstGeo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4"/>
          </a:xfrm>
          <a:prstGeom prst="rect">
            <a:avLst/>
          </a:prstGeo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10/24/2025</a:t>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02169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4"/>
            <a:ext cx="4040189" cy="639762"/>
          </a:xfrm>
          <a:prstGeom prst="rect">
            <a:avLst/>
          </a:prstGeo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4" name="Content Placeholder 3"/>
          <p:cNvSpPr>
            <a:spLocks noGrp="1"/>
          </p:cNvSpPr>
          <p:nvPr>
            <p:ph sz="half" idx="2"/>
          </p:nvPr>
        </p:nvSpPr>
        <p:spPr>
          <a:xfrm>
            <a:off x="457201" y="2174876"/>
            <a:ext cx="4040189" cy="3951288"/>
          </a:xfrm>
          <a:prstGeom prst="rect">
            <a:avLst/>
          </a:prstGeo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6" cy="639762"/>
          </a:xfrm>
          <a:prstGeom prst="rect">
            <a:avLst/>
          </a:prstGeo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6" name="Content Placeholder 5"/>
          <p:cNvSpPr>
            <a:spLocks noGrp="1"/>
          </p:cNvSpPr>
          <p:nvPr>
            <p:ph sz="quarter" idx="4"/>
          </p:nvPr>
        </p:nvSpPr>
        <p:spPr>
          <a:xfrm>
            <a:off x="4645027" y="2174876"/>
            <a:ext cx="4041776" cy="3951288"/>
          </a:xfrm>
          <a:prstGeom prst="rect">
            <a:avLst/>
          </a:prstGeo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10/24/2025</a:t>
            </a:fld>
            <a:endParaRPr lang="en-US"/>
          </a:p>
        </p:txBody>
      </p:sp>
      <p:sp>
        <p:nvSpPr>
          <p:cNvPr id="8" name="Footer Placeholder 7"/>
          <p:cNvSpPr>
            <a:spLocks noGrp="1"/>
          </p:cNvSpPr>
          <p:nvPr>
            <p:ph type="ftr" sz="quarter" idx="11"/>
          </p:nvPr>
        </p:nvSpPr>
        <p:spPr>
          <a:xfrm>
            <a:off x="3124200" y="6356351"/>
            <a:ext cx="2895600" cy="365126"/>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0915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10/24/2025</a:t>
            </a:fld>
            <a:endParaRPr lang="en-US"/>
          </a:p>
        </p:txBody>
      </p:sp>
      <p:sp>
        <p:nvSpPr>
          <p:cNvPr id="4" name="Footer Placeholder 3"/>
          <p:cNvSpPr>
            <a:spLocks noGrp="1"/>
          </p:cNvSpPr>
          <p:nvPr>
            <p:ph type="ftr" sz="quarter" idx="11"/>
          </p:nvPr>
        </p:nvSpPr>
        <p:spPr>
          <a:xfrm>
            <a:off x="3124200" y="6356351"/>
            <a:ext cx="2895600" cy="365126"/>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0086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10/24/2025</a:t>
            </a:fld>
            <a:endParaRPr lang="en-US"/>
          </a:p>
        </p:txBody>
      </p:sp>
      <p:sp>
        <p:nvSpPr>
          <p:cNvPr id="3" name="Footer Placeholder 2"/>
          <p:cNvSpPr>
            <a:spLocks noGrp="1"/>
          </p:cNvSpPr>
          <p:nvPr>
            <p:ph type="ftr" sz="quarter" idx="11"/>
          </p:nvPr>
        </p:nvSpPr>
        <p:spPr>
          <a:xfrm>
            <a:off x="3124200" y="6356351"/>
            <a:ext cx="2895600" cy="365126"/>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2167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0" cy="5853113"/>
          </a:xfrm>
          <a:prstGeom prst="rect">
            <a:avLst/>
          </a:prstGeom>
        </p:spPr>
        <p:txBody>
          <a:bodyPr/>
          <a:lstStyle>
            <a:lvl1pPr>
              <a:defRPr sz="3200"/>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10/24/2025</a:t>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5134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6"/>
            <a:ext cx="5486400" cy="4114800"/>
          </a:xfrm>
          <a:prstGeom prst="rect">
            <a:avLst/>
          </a:prstGeom>
        </p:spPr>
        <p:txBody>
          <a:bodyPr/>
          <a:lstStyle>
            <a:lvl1pPr marL="0" indent="0">
              <a:buNone/>
              <a:defRPr sz="3200"/>
            </a:lvl1pPr>
            <a:lvl2pPr marL="457223" indent="0">
              <a:buNone/>
              <a:defRPr sz="2801"/>
            </a:lvl2pPr>
            <a:lvl3pPr marL="914445" indent="0">
              <a:buNone/>
              <a:defRPr sz="2400"/>
            </a:lvl3pPr>
            <a:lvl4pPr marL="1371669" indent="0">
              <a:buNone/>
              <a:defRPr sz="2000"/>
            </a:lvl4pPr>
            <a:lvl5pPr marL="1828892" indent="0">
              <a:buNone/>
              <a:defRPr sz="2000"/>
            </a:lvl5pPr>
            <a:lvl6pPr marL="2286114" indent="0">
              <a:buNone/>
              <a:defRPr sz="2000"/>
            </a:lvl6pPr>
            <a:lvl7pPr marL="2743337" indent="0">
              <a:buNone/>
              <a:defRPr sz="2000"/>
            </a:lvl7pPr>
            <a:lvl8pPr marL="3200561" indent="0">
              <a:buNone/>
              <a:defRPr sz="2000"/>
            </a:lvl8pPr>
            <a:lvl9pPr marL="3657783" indent="0">
              <a:buNone/>
              <a:defRPr sz="2000"/>
            </a:lvl9pPr>
          </a:lstStyle>
          <a:p>
            <a:endParaRPr lang="en-US"/>
          </a:p>
        </p:txBody>
      </p:sp>
      <p:sp>
        <p:nvSpPr>
          <p:cNvPr id="4" name="Text Placeholder 3"/>
          <p:cNvSpPr>
            <a:spLocks noGrp="1"/>
          </p:cNvSpPr>
          <p:nvPr>
            <p:ph type="body" sz="half" idx="2"/>
          </p:nvPr>
        </p:nvSpPr>
        <p:spPr>
          <a:xfrm>
            <a:off x="1792289" y="5367338"/>
            <a:ext cx="5486400" cy="804863"/>
          </a:xfrm>
          <a:prstGeom prst="rect">
            <a:avLst/>
          </a:prstGeo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10/24/2025</a:t>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0131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452596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026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935274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A6BEB2-C3A9-4E2C-87D8-D3B3B9EF879B}"/>
              </a:ext>
            </a:extLst>
          </p:cNvPr>
          <p:cNvSpPr>
            <a:spLocks noGrp="1"/>
          </p:cNvSpPr>
          <p:nvPr>
            <p:ph type="ctrTitle"/>
          </p:nvPr>
        </p:nvSpPr>
        <p:spPr>
          <a:xfrm>
            <a:off x="2286000" y="1683545"/>
            <a:ext cx="13716000" cy="3581400"/>
          </a:xfrm>
        </p:spPr>
        <p:txBody>
          <a:bodyPr anchor="b"/>
          <a:lstStyle>
            <a:lvl1pPr algn="ctr">
              <a:defRPr sz="9000"/>
            </a:lvl1pPr>
          </a:lstStyle>
          <a:p>
            <a:r>
              <a:rPr lang="zh-CN" altLang="en-US"/>
              <a:t>单击此处编辑母版标题样式</a:t>
            </a:r>
          </a:p>
        </p:txBody>
      </p:sp>
      <p:sp>
        <p:nvSpPr>
          <p:cNvPr id="3" name="副标题 2">
            <a:extLst>
              <a:ext uri="{FF2B5EF4-FFF2-40B4-BE49-F238E27FC236}">
                <a16:creationId xmlns:a16="http://schemas.microsoft.com/office/drawing/2014/main" id="{B386B7BB-C5D7-4F47-87CD-AF32FEB105B4}"/>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6626CA-93EB-42AE-94F6-4A5133BE713D}"/>
              </a:ext>
            </a:extLst>
          </p:cNvPr>
          <p:cNvSpPr>
            <a:spLocks noGrp="1"/>
          </p:cNvSpPr>
          <p:nvPr>
            <p:ph type="dt" sz="half" idx="10"/>
          </p:nvPr>
        </p:nvSpPr>
        <p:spPr/>
        <p:txBody>
          <a:bodyPr/>
          <a:lstStyle/>
          <a:p>
            <a:fld id="{2697F36E-A47A-4D45-8559-5E0803DB9047}" type="datetimeFigureOut">
              <a:rPr lang="zh-CN" altLang="en-US" smtClean="0"/>
              <a:t>2025/10/24</a:t>
            </a:fld>
            <a:endParaRPr lang="zh-CN" altLang="en-US"/>
          </a:p>
        </p:txBody>
      </p:sp>
      <p:sp>
        <p:nvSpPr>
          <p:cNvPr id="5" name="页脚占位符 4">
            <a:extLst>
              <a:ext uri="{FF2B5EF4-FFF2-40B4-BE49-F238E27FC236}">
                <a16:creationId xmlns:a16="http://schemas.microsoft.com/office/drawing/2014/main" id="{704BFEC5-914E-4233-99F4-56AE5C6274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B82928-80CF-4487-803B-806EEB24D56A}"/>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563437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2CB4767-E70A-4A02-B7C6-7CC9D1386B93}"/>
              </a:ext>
            </a:extLst>
          </p:cNvPr>
          <p:cNvSpPr/>
          <p:nvPr userDrawn="1"/>
        </p:nvSpPr>
        <p:spPr>
          <a:xfrm>
            <a:off x="0" y="0"/>
            <a:ext cx="18288000" cy="10287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pic>
        <p:nvPicPr>
          <p:cNvPr id="8" name="图片 7">
            <a:extLst>
              <a:ext uri="{FF2B5EF4-FFF2-40B4-BE49-F238E27FC236}">
                <a16:creationId xmlns:a16="http://schemas.microsoft.com/office/drawing/2014/main" id="{E0EB2F54-6478-45BC-B32C-7AC8928120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1"/>
            <a:ext cx="3740727" cy="5454440"/>
          </a:xfrm>
          <a:prstGeom prst="rect">
            <a:avLst/>
          </a:prstGeom>
        </p:spPr>
      </p:pic>
      <p:pic>
        <p:nvPicPr>
          <p:cNvPr id="9" name="图片 8">
            <a:extLst>
              <a:ext uri="{FF2B5EF4-FFF2-40B4-BE49-F238E27FC236}">
                <a16:creationId xmlns:a16="http://schemas.microsoft.com/office/drawing/2014/main" id="{C38EF575-CF47-488C-BDDA-F1059A1EE4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5166715" y="1"/>
            <a:ext cx="3121286" cy="2817422"/>
          </a:xfrm>
          <a:prstGeom prst="rect">
            <a:avLst/>
          </a:prstGeom>
        </p:spPr>
      </p:pic>
      <p:pic>
        <p:nvPicPr>
          <p:cNvPr id="12" name="图片 11">
            <a:extLst>
              <a:ext uri="{FF2B5EF4-FFF2-40B4-BE49-F238E27FC236}">
                <a16:creationId xmlns:a16="http://schemas.microsoft.com/office/drawing/2014/main" id="{B6EBC239-F0AA-482B-92F8-CE62BD7F2B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1" y="1365620"/>
            <a:ext cx="18287999" cy="8921381"/>
          </a:xfrm>
          <a:prstGeom prst="rect">
            <a:avLst/>
          </a:prstGeom>
        </p:spPr>
      </p:pic>
      <p:sp>
        <p:nvSpPr>
          <p:cNvPr id="13" name="矩形 12">
            <a:extLst>
              <a:ext uri="{FF2B5EF4-FFF2-40B4-BE49-F238E27FC236}">
                <a16:creationId xmlns:a16="http://schemas.microsoft.com/office/drawing/2014/main" id="{F134602B-992C-4AEC-8010-41C8BB0A2D93}"/>
              </a:ext>
            </a:extLst>
          </p:cNvPr>
          <p:cNvSpPr/>
          <p:nvPr userDrawn="1"/>
        </p:nvSpPr>
        <p:spPr>
          <a:xfrm>
            <a:off x="8202881" y="792680"/>
            <a:ext cx="7232073" cy="677783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spTree>
    <p:extLst>
      <p:ext uri="{BB962C8B-B14F-4D97-AF65-F5344CB8AC3E}">
        <p14:creationId xmlns:p14="http://schemas.microsoft.com/office/powerpoint/2010/main" val="822711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8288000" cy="10287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1"/>
            <a:ext cx="3740727" cy="5454440"/>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5166715" y="1"/>
            <a:ext cx="3121286" cy="2817422"/>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1" y="1365620"/>
            <a:ext cx="18287999" cy="8921381"/>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11774386" y="2538351"/>
            <a:ext cx="6513614" cy="774864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sp>
        <p:nvSpPr>
          <p:cNvPr id="12" name="矩形 11">
            <a:extLst>
              <a:ext uri="{FF2B5EF4-FFF2-40B4-BE49-F238E27FC236}">
                <a16:creationId xmlns:a16="http://schemas.microsoft.com/office/drawing/2014/main" id="{99724B21-FF83-42DF-B8B6-D05599C12298}"/>
              </a:ext>
            </a:extLst>
          </p:cNvPr>
          <p:cNvSpPr/>
          <p:nvPr userDrawn="1"/>
        </p:nvSpPr>
        <p:spPr>
          <a:xfrm>
            <a:off x="1" y="2817422"/>
            <a:ext cx="15604175" cy="746957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spTree>
    <p:extLst>
      <p:ext uri="{BB962C8B-B14F-4D97-AF65-F5344CB8AC3E}">
        <p14:creationId xmlns:p14="http://schemas.microsoft.com/office/powerpoint/2010/main" val="285561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626270-05C9-4A86-9102-1EE1F36ADE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E3A3AF-FB8D-482B-B333-4938140BEEB6}"/>
              </a:ext>
            </a:extLst>
          </p:cNvPr>
          <p:cNvSpPr>
            <a:spLocks noGrp="1"/>
          </p:cNvSpPr>
          <p:nvPr>
            <p:ph sz="half" idx="1"/>
          </p:nvPr>
        </p:nvSpPr>
        <p:spPr>
          <a:xfrm>
            <a:off x="1257300" y="2738438"/>
            <a:ext cx="7772400" cy="652700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9D95DA0-D54D-4797-A51A-4D5D88E9F029}"/>
              </a:ext>
            </a:extLst>
          </p:cNvPr>
          <p:cNvSpPr>
            <a:spLocks noGrp="1"/>
          </p:cNvSpPr>
          <p:nvPr>
            <p:ph sz="half" idx="2"/>
          </p:nvPr>
        </p:nvSpPr>
        <p:spPr>
          <a:xfrm>
            <a:off x="9258300" y="2738438"/>
            <a:ext cx="7772400" cy="652700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2D748A6-6AC2-40F0-BE10-1D2B07101045}"/>
              </a:ext>
            </a:extLst>
          </p:cNvPr>
          <p:cNvSpPr>
            <a:spLocks noGrp="1"/>
          </p:cNvSpPr>
          <p:nvPr>
            <p:ph type="dt" sz="half" idx="10"/>
          </p:nvPr>
        </p:nvSpPr>
        <p:spPr/>
        <p:txBody>
          <a:bodyPr/>
          <a:lstStyle/>
          <a:p>
            <a:fld id="{2697F36E-A47A-4D45-8559-5E0803DB9047}" type="datetimeFigureOut">
              <a:rPr lang="zh-CN" altLang="en-US" smtClean="0"/>
              <a:t>2025/10/24</a:t>
            </a:fld>
            <a:endParaRPr lang="zh-CN" altLang="en-US"/>
          </a:p>
        </p:txBody>
      </p:sp>
      <p:sp>
        <p:nvSpPr>
          <p:cNvPr id="6" name="页脚占位符 5">
            <a:extLst>
              <a:ext uri="{FF2B5EF4-FFF2-40B4-BE49-F238E27FC236}">
                <a16:creationId xmlns:a16="http://schemas.microsoft.com/office/drawing/2014/main" id="{50D4DED3-82D4-4D47-A75B-7156B55C9D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BDEEDD4-4C98-43F9-8E65-8F00E2C43FA5}"/>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063796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9C04A4-16FD-4B4F-977C-46E64C9A9CDF}"/>
              </a:ext>
            </a:extLst>
          </p:cNvPr>
          <p:cNvSpPr>
            <a:spLocks noGrp="1"/>
          </p:cNvSpPr>
          <p:nvPr>
            <p:ph type="title"/>
          </p:nvPr>
        </p:nvSpPr>
        <p:spPr>
          <a:xfrm>
            <a:off x="1259682" y="547688"/>
            <a:ext cx="15773400" cy="1988345"/>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D6F4F3-FFD9-4300-B7DA-B75592F972C1}"/>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9FF8EE5-6064-4E2B-B7DA-0C1FAFB286ED}"/>
              </a:ext>
            </a:extLst>
          </p:cNvPr>
          <p:cNvSpPr>
            <a:spLocks noGrp="1"/>
          </p:cNvSpPr>
          <p:nvPr>
            <p:ph sz="half" idx="2"/>
          </p:nvPr>
        </p:nvSpPr>
        <p:spPr>
          <a:xfrm>
            <a:off x="1259683" y="3757613"/>
            <a:ext cx="7736681" cy="552688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3AA0A-CFBF-4B3C-A01A-0D298DBFC8A0}"/>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9FC2AD7-0D85-4E74-8ADA-7593AA43683D}"/>
              </a:ext>
            </a:extLst>
          </p:cNvPr>
          <p:cNvSpPr>
            <a:spLocks noGrp="1"/>
          </p:cNvSpPr>
          <p:nvPr>
            <p:ph sz="quarter" idx="4"/>
          </p:nvPr>
        </p:nvSpPr>
        <p:spPr>
          <a:xfrm>
            <a:off x="9258300" y="3757613"/>
            <a:ext cx="7774782" cy="552688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C1E3527-10C2-4A07-BB8E-6BD202DECA19}"/>
              </a:ext>
            </a:extLst>
          </p:cNvPr>
          <p:cNvSpPr>
            <a:spLocks noGrp="1"/>
          </p:cNvSpPr>
          <p:nvPr>
            <p:ph type="dt" sz="half" idx="10"/>
          </p:nvPr>
        </p:nvSpPr>
        <p:spPr/>
        <p:txBody>
          <a:bodyPr/>
          <a:lstStyle/>
          <a:p>
            <a:fld id="{2697F36E-A47A-4D45-8559-5E0803DB9047}" type="datetimeFigureOut">
              <a:rPr lang="zh-CN" altLang="en-US" smtClean="0"/>
              <a:t>2025/10/24</a:t>
            </a:fld>
            <a:endParaRPr lang="zh-CN" altLang="en-US"/>
          </a:p>
        </p:txBody>
      </p:sp>
      <p:sp>
        <p:nvSpPr>
          <p:cNvPr id="8" name="页脚占位符 7">
            <a:extLst>
              <a:ext uri="{FF2B5EF4-FFF2-40B4-BE49-F238E27FC236}">
                <a16:creationId xmlns:a16="http://schemas.microsoft.com/office/drawing/2014/main" id="{82C782C8-DF7F-49FD-A250-77DC55580C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1A1DD12-9F12-4694-B8F0-548E846DA03F}"/>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534609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0C7F4D-45A1-488E-8531-C4205ED8D19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D197F7A-6992-4E4A-B540-F620B081A1B1}"/>
              </a:ext>
            </a:extLst>
          </p:cNvPr>
          <p:cNvSpPr>
            <a:spLocks noGrp="1"/>
          </p:cNvSpPr>
          <p:nvPr>
            <p:ph type="dt" sz="half" idx="10"/>
          </p:nvPr>
        </p:nvSpPr>
        <p:spPr/>
        <p:txBody>
          <a:bodyPr/>
          <a:lstStyle/>
          <a:p>
            <a:fld id="{2697F36E-A47A-4D45-8559-5E0803DB9047}" type="datetimeFigureOut">
              <a:rPr lang="zh-CN" altLang="en-US" smtClean="0"/>
              <a:t>2025/10/24</a:t>
            </a:fld>
            <a:endParaRPr lang="zh-CN" altLang="en-US"/>
          </a:p>
        </p:txBody>
      </p:sp>
      <p:sp>
        <p:nvSpPr>
          <p:cNvPr id="4" name="页脚占位符 3">
            <a:extLst>
              <a:ext uri="{FF2B5EF4-FFF2-40B4-BE49-F238E27FC236}">
                <a16:creationId xmlns:a16="http://schemas.microsoft.com/office/drawing/2014/main" id="{208F24E7-9F00-461E-8015-27E47C9AFC0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3FB0D02-71A9-4313-8318-A3F6D4D338D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393575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706738-1855-4FF7-9B8C-BC54972489E9}"/>
              </a:ext>
            </a:extLst>
          </p:cNvPr>
          <p:cNvSpPr>
            <a:spLocks noGrp="1"/>
          </p:cNvSpPr>
          <p:nvPr>
            <p:ph type="dt" sz="half" idx="10"/>
          </p:nvPr>
        </p:nvSpPr>
        <p:spPr/>
        <p:txBody>
          <a:bodyPr/>
          <a:lstStyle/>
          <a:p>
            <a:fld id="{2697F36E-A47A-4D45-8559-5E0803DB9047}" type="datetimeFigureOut">
              <a:rPr lang="zh-CN" altLang="en-US" smtClean="0"/>
              <a:t>2025/10/24</a:t>
            </a:fld>
            <a:endParaRPr lang="zh-CN" altLang="en-US"/>
          </a:p>
        </p:txBody>
      </p:sp>
      <p:sp>
        <p:nvSpPr>
          <p:cNvPr id="3" name="页脚占位符 2">
            <a:extLst>
              <a:ext uri="{FF2B5EF4-FFF2-40B4-BE49-F238E27FC236}">
                <a16:creationId xmlns:a16="http://schemas.microsoft.com/office/drawing/2014/main" id="{325F39FE-D8FA-4A11-9818-ECD9F86AD0B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1DDB770-64F3-4067-BEE1-345C353E3D4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985467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BDEF95-D875-4B01-A29F-17A7FA9A7D0D}"/>
              </a:ext>
            </a:extLst>
          </p:cNvPr>
          <p:cNvSpPr>
            <a:spLocks noGrp="1"/>
          </p:cNvSpPr>
          <p:nvPr>
            <p:ph type="title"/>
          </p:nvPr>
        </p:nvSpPr>
        <p:spPr>
          <a:xfrm>
            <a:off x="1259683" y="685800"/>
            <a:ext cx="5898356" cy="2400300"/>
          </a:xfrm>
        </p:spPr>
        <p:txBody>
          <a:bodyPr anchor="b"/>
          <a:lstStyle>
            <a:lvl1pPr>
              <a:defRPr sz="4800"/>
            </a:lvl1pPr>
          </a:lstStyle>
          <a:p>
            <a:r>
              <a:rPr lang="zh-CN" altLang="en-US"/>
              <a:t>单击此处编辑母版标题样式</a:t>
            </a:r>
          </a:p>
        </p:txBody>
      </p:sp>
      <p:sp>
        <p:nvSpPr>
          <p:cNvPr id="3" name="内容占位符 2">
            <a:extLst>
              <a:ext uri="{FF2B5EF4-FFF2-40B4-BE49-F238E27FC236}">
                <a16:creationId xmlns:a16="http://schemas.microsoft.com/office/drawing/2014/main" id="{DC4CE581-BFA1-4444-94C1-A10EB635D8E5}"/>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A9E2E4A-4124-4DE5-A906-90554021B810}"/>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32D8D1C-C6DD-4070-8F90-372EAFB3117C}"/>
              </a:ext>
            </a:extLst>
          </p:cNvPr>
          <p:cNvSpPr>
            <a:spLocks noGrp="1"/>
          </p:cNvSpPr>
          <p:nvPr>
            <p:ph type="dt" sz="half" idx="10"/>
          </p:nvPr>
        </p:nvSpPr>
        <p:spPr/>
        <p:txBody>
          <a:bodyPr/>
          <a:lstStyle/>
          <a:p>
            <a:fld id="{2697F36E-A47A-4D45-8559-5E0803DB9047}" type="datetimeFigureOut">
              <a:rPr lang="zh-CN" altLang="en-US" smtClean="0"/>
              <a:t>2025/10/24</a:t>
            </a:fld>
            <a:endParaRPr lang="zh-CN" altLang="en-US"/>
          </a:p>
        </p:txBody>
      </p:sp>
      <p:sp>
        <p:nvSpPr>
          <p:cNvPr id="6" name="页脚占位符 5">
            <a:extLst>
              <a:ext uri="{FF2B5EF4-FFF2-40B4-BE49-F238E27FC236}">
                <a16:creationId xmlns:a16="http://schemas.microsoft.com/office/drawing/2014/main" id="{98DD2C15-B667-458D-861F-2B2D329851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A4D7F7-EF42-45FD-96D8-B2FD8E63611D}"/>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755510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2E7F5D-41E1-4577-A1E4-9CE23BC92372}"/>
              </a:ext>
            </a:extLst>
          </p:cNvPr>
          <p:cNvSpPr>
            <a:spLocks noGrp="1"/>
          </p:cNvSpPr>
          <p:nvPr>
            <p:ph type="title"/>
          </p:nvPr>
        </p:nvSpPr>
        <p:spPr>
          <a:xfrm>
            <a:off x="1259683" y="685800"/>
            <a:ext cx="5898356" cy="2400300"/>
          </a:xfrm>
        </p:spPr>
        <p:txBody>
          <a:bodyPr anchor="b"/>
          <a:lstStyle>
            <a:lvl1pPr>
              <a:defRPr sz="4800"/>
            </a:lvl1pPr>
          </a:lstStyle>
          <a:p>
            <a:r>
              <a:rPr lang="zh-CN" altLang="en-US"/>
              <a:t>单击此处编辑母版标题样式</a:t>
            </a:r>
          </a:p>
        </p:txBody>
      </p:sp>
      <p:sp>
        <p:nvSpPr>
          <p:cNvPr id="3" name="图片占位符 2">
            <a:extLst>
              <a:ext uri="{FF2B5EF4-FFF2-40B4-BE49-F238E27FC236}">
                <a16:creationId xmlns:a16="http://schemas.microsoft.com/office/drawing/2014/main" id="{44F1DCCB-FB07-45B3-982C-564BBC913A20}"/>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4" name="文本占位符 3">
            <a:extLst>
              <a:ext uri="{FF2B5EF4-FFF2-40B4-BE49-F238E27FC236}">
                <a16:creationId xmlns:a16="http://schemas.microsoft.com/office/drawing/2014/main" id="{993E2295-7815-4479-A656-4F3701AC31E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8225CA-EA3B-4CBD-9CF3-ABE4CA6C9502}"/>
              </a:ext>
            </a:extLst>
          </p:cNvPr>
          <p:cNvSpPr>
            <a:spLocks noGrp="1"/>
          </p:cNvSpPr>
          <p:nvPr>
            <p:ph type="dt" sz="half" idx="10"/>
          </p:nvPr>
        </p:nvSpPr>
        <p:spPr/>
        <p:txBody>
          <a:bodyPr/>
          <a:lstStyle/>
          <a:p>
            <a:fld id="{2697F36E-A47A-4D45-8559-5E0803DB9047}" type="datetimeFigureOut">
              <a:rPr lang="zh-CN" altLang="en-US" smtClean="0"/>
              <a:t>2025/10/24</a:t>
            </a:fld>
            <a:endParaRPr lang="zh-CN" altLang="en-US"/>
          </a:p>
        </p:txBody>
      </p:sp>
      <p:sp>
        <p:nvSpPr>
          <p:cNvPr id="6" name="页脚占位符 5">
            <a:extLst>
              <a:ext uri="{FF2B5EF4-FFF2-40B4-BE49-F238E27FC236}">
                <a16:creationId xmlns:a16="http://schemas.microsoft.com/office/drawing/2014/main" id="{15357892-DDDD-4D06-9BEF-E4A3073AC7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D60A67-557B-480E-88D1-71617ACDD80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592604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20100-572F-4CF8-8031-764432E3C1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5946F2C-3939-44DE-A2E5-23015D26C0D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68FD76-474C-42F6-98B2-74FDEC61A2FB}"/>
              </a:ext>
            </a:extLst>
          </p:cNvPr>
          <p:cNvSpPr>
            <a:spLocks noGrp="1"/>
          </p:cNvSpPr>
          <p:nvPr>
            <p:ph type="dt" sz="half" idx="10"/>
          </p:nvPr>
        </p:nvSpPr>
        <p:spPr/>
        <p:txBody>
          <a:bodyPr/>
          <a:lstStyle/>
          <a:p>
            <a:fld id="{2697F36E-A47A-4D45-8559-5E0803DB9047}" type="datetimeFigureOut">
              <a:rPr lang="zh-CN" altLang="en-US" smtClean="0"/>
              <a:t>2025/10/24</a:t>
            </a:fld>
            <a:endParaRPr lang="zh-CN" altLang="en-US"/>
          </a:p>
        </p:txBody>
      </p:sp>
      <p:sp>
        <p:nvSpPr>
          <p:cNvPr id="5" name="页脚占位符 4">
            <a:extLst>
              <a:ext uri="{FF2B5EF4-FFF2-40B4-BE49-F238E27FC236}">
                <a16:creationId xmlns:a16="http://schemas.microsoft.com/office/drawing/2014/main" id="{3AE61D4B-2712-41F8-A61F-540265EE41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84D929-411A-46B4-B8F4-700BD7CA8FE1}"/>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754614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C73D62-486C-489E-B836-A182E951AB57}"/>
              </a:ext>
            </a:extLst>
          </p:cNvPr>
          <p:cNvSpPr>
            <a:spLocks noGrp="1"/>
          </p:cNvSpPr>
          <p:nvPr>
            <p:ph type="title" orient="vert"/>
          </p:nvPr>
        </p:nvSpPr>
        <p:spPr>
          <a:xfrm>
            <a:off x="13087350" y="547688"/>
            <a:ext cx="3943350" cy="8717757"/>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13B8DC2-34B0-4BEB-A8E6-A410767EDB99}"/>
              </a:ext>
            </a:extLst>
          </p:cNvPr>
          <p:cNvSpPr>
            <a:spLocks noGrp="1"/>
          </p:cNvSpPr>
          <p:nvPr>
            <p:ph type="body" orient="vert" idx="1"/>
          </p:nvPr>
        </p:nvSpPr>
        <p:spPr>
          <a:xfrm>
            <a:off x="1257300" y="547688"/>
            <a:ext cx="11601450" cy="8717757"/>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26C0E3-EE43-4086-9956-1453634DC328}"/>
              </a:ext>
            </a:extLst>
          </p:cNvPr>
          <p:cNvSpPr>
            <a:spLocks noGrp="1"/>
          </p:cNvSpPr>
          <p:nvPr>
            <p:ph type="dt" sz="half" idx="10"/>
          </p:nvPr>
        </p:nvSpPr>
        <p:spPr/>
        <p:txBody>
          <a:bodyPr/>
          <a:lstStyle/>
          <a:p>
            <a:fld id="{2697F36E-A47A-4D45-8559-5E0803DB9047}" type="datetimeFigureOut">
              <a:rPr lang="zh-CN" altLang="en-US" smtClean="0"/>
              <a:t>2025/10/24</a:t>
            </a:fld>
            <a:endParaRPr lang="zh-CN" altLang="en-US"/>
          </a:p>
        </p:txBody>
      </p:sp>
      <p:sp>
        <p:nvSpPr>
          <p:cNvPr id="5" name="页脚占位符 4">
            <a:extLst>
              <a:ext uri="{FF2B5EF4-FFF2-40B4-BE49-F238E27FC236}">
                <a16:creationId xmlns:a16="http://schemas.microsoft.com/office/drawing/2014/main" id="{26721D57-D5C3-4AFF-B1E4-10BB972846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89063E-FFD0-4E24-8DDA-C84EDBCC489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368806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9" name="Picture 8" descr="A round pink label with white text and a black background&#10;&#10;Description automatically generated">
            <a:extLst>
              <a:ext uri="{FF2B5EF4-FFF2-40B4-BE49-F238E27FC236}">
                <a16:creationId xmlns:a16="http://schemas.microsoft.com/office/drawing/2014/main" id="{E07BC91A-B852-80AB-E2FB-EE037831141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467600" y="-5905500"/>
            <a:ext cx="2304753" cy="2304753"/>
          </a:xfrm>
          <a:prstGeom prst="rect">
            <a:avLst/>
          </a:prstGeom>
        </p:spPr>
      </p:pic>
      <p:pic>
        <p:nvPicPr>
          <p:cNvPr id="10" name="Picture 9" descr="A round pink label with white text and a black background&#10;&#10;Description automatically generated">
            <a:extLst>
              <a:ext uri="{FF2B5EF4-FFF2-40B4-BE49-F238E27FC236}">
                <a16:creationId xmlns:a16="http://schemas.microsoft.com/office/drawing/2014/main" id="{87C2BC4D-20ED-D829-844D-95E6CF3366B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924800" y="13601700"/>
            <a:ext cx="2304753" cy="23047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1E0D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54366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45" rtl="0" eaLnBrk="1" latinLnBrk="0" hangingPunct="1">
        <a:spcBef>
          <a:spcPct val="0"/>
        </a:spcBef>
        <a:buNone/>
        <a:defRPr sz="4400" kern="1200">
          <a:solidFill>
            <a:schemeClr val="tx1"/>
          </a:solidFill>
          <a:latin typeface="+mj-lt"/>
          <a:ea typeface="+mj-ea"/>
          <a:cs typeface="+mj-cs"/>
        </a:defRPr>
      </a:lvl1pPr>
    </p:titleStyle>
    <p:bodyStyle>
      <a:lvl1pPr marL="342917" indent="-342917" algn="l" defTabSz="91444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88" indent="-285765" algn="l" defTabSz="914445" rtl="0" eaLnBrk="1" latinLnBrk="0" hangingPunct="1">
        <a:spcBef>
          <a:spcPct val="20000"/>
        </a:spcBef>
        <a:buFont typeface="Arial" pitchFamily="34" charset="0"/>
        <a:buChar char="–"/>
        <a:defRPr sz="2801" kern="1200">
          <a:solidFill>
            <a:schemeClr val="tx1"/>
          </a:solidFill>
          <a:latin typeface="+mn-lt"/>
          <a:ea typeface="+mn-ea"/>
          <a:cs typeface="+mn-cs"/>
        </a:defRPr>
      </a:lvl2pPr>
      <a:lvl3pPr marL="1143057" indent="-228612" algn="l" defTabSz="91444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80"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504"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726"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1"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5"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5" rtl="0" eaLnBrk="1" latinLnBrk="0" hangingPunct="1">
        <a:defRPr sz="1800" kern="1200">
          <a:solidFill>
            <a:schemeClr val="tx1"/>
          </a:solidFill>
          <a:latin typeface="+mn-lt"/>
          <a:ea typeface="+mn-ea"/>
          <a:cs typeface="+mn-cs"/>
        </a:defRPr>
      </a:lvl1pPr>
      <a:lvl2pPr marL="457223"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2"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7" algn="l" defTabSz="914445" rtl="0" eaLnBrk="1" latinLnBrk="0" hangingPunct="1">
        <a:defRPr sz="1800" kern="1200">
          <a:solidFill>
            <a:schemeClr val="tx1"/>
          </a:solidFill>
          <a:latin typeface="+mn-lt"/>
          <a:ea typeface="+mn-ea"/>
          <a:cs typeface="+mn-cs"/>
        </a:defRPr>
      </a:lvl7pPr>
      <a:lvl8pPr marL="3200561" algn="l" defTabSz="914445" rtl="0" eaLnBrk="1" latinLnBrk="0" hangingPunct="1">
        <a:defRPr sz="1800" kern="1200">
          <a:solidFill>
            <a:schemeClr val="tx1"/>
          </a:solidFill>
          <a:latin typeface="+mn-lt"/>
          <a:ea typeface="+mn-ea"/>
          <a:cs typeface="+mn-cs"/>
        </a:defRPr>
      </a:lvl8pPr>
      <a:lvl9pPr marL="3657783" algn="l" defTabSz="91444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E3C12E-1571-493B-AD45-9F23EFABCCC9}"/>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57F64D-2FF4-4538-9415-98A3C327BC3F}"/>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9BEEFCE-53DD-441E-832E-02C87526BA37}"/>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2697F36E-A47A-4D45-8559-5E0803DB9047}" type="datetimeFigureOut">
              <a:rPr lang="zh-CN" altLang="en-US" smtClean="0"/>
              <a:t>2025/10/24</a:t>
            </a:fld>
            <a:endParaRPr lang="zh-CN" altLang="en-US"/>
          </a:p>
        </p:txBody>
      </p:sp>
      <p:sp>
        <p:nvSpPr>
          <p:cNvPr id="5" name="页脚占位符 4">
            <a:extLst>
              <a:ext uri="{FF2B5EF4-FFF2-40B4-BE49-F238E27FC236}">
                <a16:creationId xmlns:a16="http://schemas.microsoft.com/office/drawing/2014/main" id="{981CCD47-2031-4365-961C-1AF05B8E1C6F}"/>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688F8F8-1C9D-4D6E-9678-68A1784A034F}"/>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66570454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49.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facebook.com/huongthaoGADT" TargetMode="Externa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9.sv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26.sv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7.png"/><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9.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9.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26.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2860"/>
            <a:ext cx="18288000" cy="10264140"/>
          </a:xfrm>
          <a:custGeom>
            <a:avLst/>
            <a:gdLst/>
            <a:ahLst/>
            <a:cxnLst/>
            <a:rect l="l" t="t" r="r" b="b"/>
            <a:pathLst>
              <a:path w="12934538" h="8229600">
                <a:moveTo>
                  <a:pt x="0" y="0"/>
                </a:moveTo>
                <a:lnTo>
                  <a:pt x="12934538" y="0"/>
                </a:lnTo>
                <a:lnTo>
                  <a:pt x="12934538" y="8229600"/>
                </a:lnTo>
                <a:lnTo>
                  <a:pt x="0" y="8229600"/>
                </a:lnTo>
                <a:lnTo>
                  <a:pt x="0" y="0"/>
                </a:lnTo>
                <a:close/>
              </a:path>
            </a:pathLst>
          </a:custGeom>
          <a:blipFill>
            <a:blip r:embed="rId3"/>
            <a:stretch>
              <a:fillRect/>
            </a:stretch>
          </a:blipFill>
        </p:spPr>
        <p:txBody>
          <a:bodyPr/>
          <a:lstStyle/>
          <a:p>
            <a:endParaRPr lang="en-US" dirty="0"/>
          </a:p>
        </p:txBody>
      </p:sp>
      <p:pic>
        <p:nvPicPr>
          <p:cNvPr id="3" name="Picture 2">
            <a:extLst>
              <a:ext uri="{FF2B5EF4-FFF2-40B4-BE49-F238E27FC236}">
                <a16:creationId xmlns:a16="http://schemas.microsoft.com/office/drawing/2014/main" id="{6B1C8CEA-D95C-A808-47C7-303B85166DA4}"/>
              </a:ext>
            </a:extLst>
          </p:cNvPr>
          <p:cNvPicPr>
            <a:picLocks noChangeAspect="1"/>
          </p:cNvPicPr>
          <p:nvPr/>
        </p:nvPicPr>
        <p:blipFill>
          <a:blip r:embed="rId4"/>
          <a:stretch>
            <a:fillRect/>
          </a:stretch>
        </p:blipFill>
        <p:spPr>
          <a:xfrm>
            <a:off x="4800600" y="1257300"/>
            <a:ext cx="9358052" cy="78921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2005694" y="7857826"/>
            <a:ext cx="3086100" cy="984473"/>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a:endParaRPr>
            </a:p>
          </p:txBody>
        </p:sp>
        <p:sp>
          <p:nvSpPr>
            <p:cNvPr id="4" name="TextBox 4"/>
            <p:cNvSpPr txBox="1"/>
            <p:nvPr/>
          </p:nvSpPr>
          <p:spPr>
            <a:xfrm>
              <a:off x="88900" y="-47625"/>
              <a:ext cx="635000" cy="306910"/>
            </a:xfrm>
            <a:prstGeom prst="rect">
              <a:avLst/>
            </a:prstGeom>
          </p:spPr>
          <p:txBody>
            <a:bodyPr lIns="50801" tIns="50801" rIns="50801" bIns="50801" rtlCol="0" anchor="ctr"/>
            <a:lstStyle/>
            <a:p>
              <a:pPr algn="ctr" defTabSz="914445">
                <a:lnSpc>
                  <a:spcPts val="2660"/>
                </a:lnSpc>
              </a:pPr>
              <a:endParaRPr>
                <a:solidFill>
                  <a:prstClr val="black"/>
                </a:solidFill>
                <a:latin typeface="Calibri"/>
              </a:endParaRPr>
            </a:p>
          </p:txBody>
        </p:sp>
      </p:grpSp>
      <p:grpSp>
        <p:nvGrpSpPr>
          <p:cNvPr id="5" name="Group 5"/>
          <p:cNvGrpSpPr/>
          <p:nvPr/>
        </p:nvGrpSpPr>
        <p:grpSpPr>
          <a:xfrm rot="5400000">
            <a:off x="10633745" y="7784329"/>
            <a:ext cx="3086100" cy="1131467"/>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a:endParaRPr>
            </a:p>
          </p:txBody>
        </p:sp>
        <p:sp>
          <p:nvSpPr>
            <p:cNvPr id="7" name="TextBox 7"/>
            <p:cNvSpPr txBox="1"/>
            <p:nvPr/>
          </p:nvSpPr>
          <p:spPr>
            <a:xfrm>
              <a:off x="177800" y="-47625"/>
              <a:ext cx="558800" cy="345624"/>
            </a:xfrm>
            <a:prstGeom prst="rect">
              <a:avLst/>
            </a:prstGeom>
          </p:spPr>
          <p:txBody>
            <a:bodyPr lIns="50801" tIns="50801" rIns="50801" bIns="50801" rtlCol="0" anchor="ctr"/>
            <a:lstStyle/>
            <a:p>
              <a:pPr algn="ctr" defTabSz="914445">
                <a:lnSpc>
                  <a:spcPts val="2660"/>
                </a:lnSpc>
              </a:pPr>
              <a:endParaRPr>
                <a:solidFill>
                  <a:prstClr val="black"/>
                </a:solidFill>
                <a:latin typeface="Calibri"/>
              </a:endParaRPr>
            </a:p>
          </p:txBody>
        </p:sp>
      </p:grpSp>
      <p:grpSp>
        <p:nvGrpSpPr>
          <p:cNvPr id="8" name="Group 8"/>
          <p:cNvGrpSpPr/>
          <p:nvPr/>
        </p:nvGrpSpPr>
        <p:grpSpPr>
          <a:xfrm rot="5400000">
            <a:off x="9261450" y="7857826"/>
            <a:ext cx="3086100" cy="984473"/>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a:endParaRPr>
            </a:p>
          </p:txBody>
        </p:sp>
        <p:sp>
          <p:nvSpPr>
            <p:cNvPr id="10" name="TextBox 10"/>
            <p:cNvSpPr txBox="1"/>
            <p:nvPr/>
          </p:nvSpPr>
          <p:spPr>
            <a:xfrm>
              <a:off x="0" y="-47625"/>
              <a:ext cx="812800" cy="306910"/>
            </a:xfrm>
            <a:prstGeom prst="rect">
              <a:avLst/>
            </a:prstGeom>
          </p:spPr>
          <p:txBody>
            <a:bodyPr lIns="50801" tIns="50801" rIns="50801" bIns="50801" rtlCol="0" anchor="ctr"/>
            <a:lstStyle/>
            <a:p>
              <a:pPr algn="ctr" defTabSz="914445">
                <a:lnSpc>
                  <a:spcPts val="2660"/>
                </a:lnSpc>
              </a:pPr>
              <a:endParaRPr>
                <a:solidFill>
                  <a:prstClr val="black"/>
                </a:solidFill>
                <a:latin typeface="Calibri"/>
              </a:endParaRPr>
            </a:p>
          </p:txBody>
        </p:sp>
      </p:grpSp>
      <p:grpSp>
        <p:nvGrpSpPr>
          <p:cNvPr id="11" name="Group 11"/>
          <p:cNvGrpSpPr/>
          <p:nvPr/>
        </p:nvGrpSpPr>
        <p:grpSpPr>
          <a:xfrm>
            <a:off x="1097262" y="1569827"/>
            <a:ext cx="16093479" cy="6539759"/>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a:endParaRPr>
            </a:p>
          </p:txBody>
        </p:sp>
        <p:sp>
          <p:nvSpPr>
            <p:cNvPr id="13" name="TextBox 13"/>
            <p:cNvSpPr txBox="1"/>
            <p:nvPr/>
          </p:nvSpPr>
          <p:spPr>
            <a:xfrm>
              <a:off x="0" y="-47625"/>
              <a:ext cx="4238612" cy="1999740"/>
            </a:xfrm>
            <a:prstGeom prst="rect">
              <a:avLst/>
            </a:prstGeom>
          </p:spPr>
          <p:txBody>
            <a:bodyPr lIns="50801" tIns="50801" rIns="50801" bIns="50801" rtlCol="0" anchor="ctr"/>
            <a:lstStyle/>
            <a:p>
              <a:pPr algn="ctr" defTabSz="914445">
                <a:lnSpc>
                  <a:spcPts val="2660"/>
                </a:lnSpc>
              </a:pPr>
              <a:endParaRPr>
                <a:solidFill>
                  <a:prstClr val="black"/>
                </a:solidFill>
                <a:latin typeface="Calibri"/>
              </a:endParaRPr>
            </a:p>
          </p:txBody>
        </p:sp>
      </p:grpSp>
      <p:sp>
        <p:nvSpPr>
          <p:cNvPr id="14" name="Freeform 14"/>
          <p:cNvSpPr/>
          <p:nvPr/>
        </p:nvSpPr>
        <p:spPr>
          <a:xfrm rot="5400000">
            <a:off x="8319588" y="-7840566"/>
            <a:ext cx="1648824" cy="15956358"/>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1371600"/>
            <a:endParaRPr lang="en-US" sz="2700">
              <a:solidFill>
                <a:prstClr val="black"/>
              </a:solidFill>
              <a:latin typeface="Calibri"/>
            </a:endParaRPr>
          </a:p>
        </p:txBody>
      </p:sp>
      <p:sp>
        <p:nvSpPr>
          <p:cNvPr id="15" name="Freeform 15"/>
          <p:cNvSpPr/>
          <p:nvPr/>
        </p:nvSpPr>
        <p:spPr>
          <a:xfrm rot="-1696718">
            <a:off x="1900340" y="1746207"/>
            <a:ext cx="982655" cy="944985"/>
          </a:xfrm>
          <a:custGeom>
            <a:avLst/>
            <a:gdLst/>
            <a:ahLst/>
            <a:cxnLst/>
            <a:rect l="l" t="t" r="r" b="b"/>
            <a:pathLst>
              <a:path w="982654" h="944985">
                <a:moveTo>
                  <a:pt x="0" y="0"/>
                </a:moveTo>
                <a:lnTo>
                  <a:pt x="982654" y="0"/>
                </a:lnTo>
                <a:lnTo>
                  <a:pt x="982654" y="944985"/>
                </a:lnTo>
                <a:lnTo>
                  <a:pt x="0" y="94498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1371600"/>
            <a:endParaRPr lang="en-US" sz="2700">
              <a:solidFill>
                <a:prstClr val="black"/>
              </a:solidFill>
              <a:latin typeface="Calibri"/>
            </a:endParaRPr>
          </a:p>
        </p:txBody>
      </p:sp>
      <p:sp>
        <p:nvSpPr>
          <p:cNvPr id="17" name="Rectangle: Rounded Corners 16">
            <a:extLst>
              <a:ext uri="{FF2B5EF4-FFF2-40B4-BE49-F238E27FC236}">
                <a16:creationId xmlns:a16="http://schemas.microsoft.com/office/drawing/2014/main" id="{1FA90ABC-E087-B344-68EA-8703950E250C}"/>
              </a:ext>
            </a:extLst>
          </p:cNvPr>
          <p:cNvSpPr/>
          <p:nvPr/>
        </p:nvSpPr>
        <p:spPr>
          <a:xfrm>
            <a:off x="2123123" y="3916393"/>
            <a:ext cx="11147108" cy="1134926"/>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000" b="1" dirty="0">
                <a:solidFill>
                  <a:prstClr val="black"/>
                </a:solidFill>
                <a:latin typeface="Cambria" panose="02040503050406030204" pitchFamily="18" charset="0"/>
                <a:ea typeface="Cambria" panose="02040503050406030204" pitchFamily="18" charset="0"/>
              </a:rPr>
              <a:t>Chia </a:t>
            </a:r>
            <a:r>
              <a:rPr lang="en-US" sz="6000" b="1" dirty="0" err="1">
                <a:solidFill>
                  <a:prstClr val="black"/>
                </a:solidFill>
                <a:latin typeface="Cambria" panose="02040503050406030204" pitchFamily="18" charset="0"/>
                <a:ea typeface="Cambria" panose="02040503050406030204" pitchFamily="18" charset="0"/>
              </a:rPr>
              <a:t>sẻ</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bài</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học</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với</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người</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thân</a:t>
            </a:r>
            <a:r>
              <a:rPr lang="en-US" sz="6000" b="1" dirty="0">
                <a:solidFill>
                  <a:prstClr val="black"/>
                </a:solidFill>
                <a:latin typeface="Cambria" panose="02040503050406030204" pitchFamily="18" charset="0"/>
                <a:ea typeface="Cambria" panose="02040503050406030204" pitchFamily="18" charset="0"/>
              </a:rPr>
              <a:t>.</a:t>
            </a:r>
            <a:endParaRPr lang="vi-VN" sz="6000" b="1" dirty="0">
              <a:solidFill>
                <a:prstClr val="black"/>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D50A6D23-8C47-D55F-C672-12265B2D6C67}"/>
              </a:ext>
            </a:extLst>
          </p:cNvPr>
          <p:cNvSpPr/>
          <p:nvPr/>
        </p:nvSpPr>
        <p:spPr>
          <a:xfrm>
            <a:off x="7239456" y="5447959"/>
            <a:ext cx="7310913" cy="1134926"/>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6000" b="1" dirty="0" err="1">
                <a:solidFill>
                  <a:prstClr val="black"/>
                </a:solidFill>
                <a:latin typeface="Cambria" panose="02040503050406030204" pitchFamily="18" charset="0"/>
                <a:ea typeface="Cambria" panose="02040503050406030204" pitchFamily="18" charset="0"/>
              </a:rPr>
              <a:t>Chuẩn</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bị</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bài</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mới</a:t>
            </a:r>
            <a:endParaRPr lang="vi-VN" sz="6000" b="1" dirty="0">
              <a:solidFill>
                <a:prstClr val="black"/>
              </a:solidFill>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id="{EFDD9911-C655-D00F-F925-FADAE72760D8}"/>
              </a:ext>
            </a:extLst>
          </p:cNvPr>
          <p:cNvPicPr>
            <a:picLocks noChangeAspect="1"/>
          </p:cNvPicPr>
          <p:nvPr/>
        </p:nvPicPr>
        <p:blipFill>
          <a:blip r:embed="rId6"/>
          <a:stretch>
            <a:fillRect/>
          </a:stretch>
        </p:blipFill>
        <p:spPr>
          <a:xfrm>
            <a:off x="5168571" y="1517105"/>
            <a:ext cx="7754784" cy="24050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2860"/>
            <a:ext cx="18288000" cy="10264140"/>
          </a:xfrm>
          <a:custGeom>
            <a:avLst/>
            <a:gdLst/>
            <a:ahLst/>
            <a:cxnLst/>
            <a:rect l="l" t="t" r="r" b="b"/>
            <a:pathLst>
              <a:path w="12934538" h="8229600">
                <a:moveTo>
                  <a:pt x="0" y="0"/>
                </a:moveTo>
                <a:lnTo>
                  <a:pt x="12934538" y="0"/>
                </a:lnTo>
                <a:lnTo>
                  <a:pt x="12934538" y="8229600"/>
                </a:lnTo>
                <a:lnTo>
                  <a:pt x="0" y="8229600"/>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37F606B4-F94F-5F1B-9B08-153DF153E45D}"/>
              </a:ext>
            </a:extLst>
          </p:cNvPr>
          <p:cNvPicPr>
            <a:picLocks noChangeAspect="1"/>
          </p:cNvPicPr>
          <p:nvPr/>
        </p:nvPicPr>
        <p:blipFill>
          <a:blip r:embed="rId3"/>
          <a:stretch>
            <a:fillRect/>
          </a:stretch>
        </p:blipFill>
        <p:spPr>
          <a:xfrm>
            <a:off x="-1066800" y="2705100"/>
            <a:ext cx="20978998" cy="6014296"/>
          </a:xfrm>
          <a:prstGeom prst="rect">
            <a:avLst/>
          </a:prstGeom>
        </p:spPr>
      </p:pic>
    </p:spTree>
    <p:extLst>
      <p:ext uri="{BB962C8B-B14F-4D97-AF65-F5344CB8AC3E}">
        <p14:creationId xmlns:p14="http://schemas.microsoft.com/office/powerpoint/2010/main" val="185401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4E3DDA0-6029-1F14-F93B-C9C5CE8D5C0F}"/>
              </a:ext>
            </a:extLst>
          </p:cNvPr>
          <p:cNvSpPr/>
          <p:nvPr/>
        </p:nvSpPr>
        <p:spPr>
          <a:xfrm>
            <a:off x="439619" y="296645"/>
            <a:ext cx="17602199" cy="9990356"/>
          </a:xfrm>
          <a:prstGeom prst="roundRect">
            <a:avLst>
              <a:gd name="adj" fmla="val 10434"/>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371566">
              <a:defRPr/>
            </a:pPr>
            <a:endParaRPr lang="en-US" sz="2700">
              <a:solidFill>
                <a:prstClr val="black"/>
              </a:solidFill>
              <a:latin typeface="DFPOP1-W9"/>
            </a:endParaRPr>
          </a:p>
        </p:txBody>
      </p:sp>
      <p:sp>
        <p:nvSpPr>
          <p:cNvPr id="3" name="TextBox 2">
            <a:extLst>
              <a:ext uri="{FF2B5EF4-FFF2-40B4-BE49-F238E27FC236}">
                <a16:creationId xmlns:a16="http://schemas.microsoft.com/office/drawing/2014/main" id="{4C0F2216-2270-BBB5-9CFC-58F20199B14E}"/>
              </a:ext>
            </a:extLst>
          </p:cNvPr>
          <p:cNvSpPr txBox="1"/>
          <p:nvPr/>
        </p:nvSpPr>
        <p:spPr>
          <a:xfrm>
            <a:off x="671429" y="1012923"/>
            <a:ext cx="16884183" cy="8494633"/>
          </a:xfrm>
          <a:prstGeom prst="rect">
            <a:avLst/>
          </a:prstGeom>
          <a:noFill/>
        </p:spPr>
        <p:txBody>
          <a:bodyPr wrap="square" rtlCol="0">
            <a:spAutoFit/>
          </a:bodyPr>
          <a:lstStyle/>
          <a:p>
            <a:pPr algn="ctr" defTabSz="1371600">
              <a:defRPr/>
            </a:pPr>
            <a:r>
              <a:rPr lang="en-US" sz="4200" b="1" kern="0" dirty="0">
                <a:solidFill>
                  <a:srgbClr val="00B0F0"/>
                </a:solidFill>
                <a:latin typeface="Cambria" panose="02040503050406030204" pitchFamily="18" charset="0"/>
                <a:ea typeface="Cambria" panose="02040503050406030204" pitchFamily="18" charset="0"/>
                <a:cs typeface="Arial" panose="020B0604020202020204" pitchFamily="34" charset="0"/>
              </a:rPr>
              <a:t>LỜI CẢM ƠN</a:t>
            </a:r>
          </a:p>
          <a:p>
            <a:pPr algn="just" defTabSz="1371600">
              <a:defRPr/>
            </a:pP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Chân</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thành</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cảm</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ơn</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quý</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thầy</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cô</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đã</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sử</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dụng</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tài</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liệu</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Mong</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quý</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thầy</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cô</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b="1" kern="0" dirty="0" err="1">
                <a:solidFill>
                  <a:srgbClr val="FF0000"/>
                </a:solidFill>
                <a:latin typeface="Cambria" panose="02040503050406030204" pitchFamily="18" charset="0"/>
                <a:ea typeface="Cambria" panose="02040503050406030204" pitchFamily="18" charset="0"/>
                <a:cs typeface="Arial" panose="020B0604020202020204" pitchFamily="34" charset="0"/>
              </a:rPr>
              <a:t>sử</a:t>
            </a:r>
            <a:r>
              <a:rPr lang="en-US" sz="4200" b="1" kern="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200" b="1" kern="0" dirty="0" err="1">
                <a:solidFill>
                  <a:srgbClr val="FF0000"/>
                </a:solidFill>
                <a:latin typeface="Cambria" panose="02040503050406030204" pitchFamily="18" charset="0"/>
                <a:ea typeface="Cambria" panose="02040503050406030204" pitchFamily="18" charset="0"/>
                <a:cs typeface="Arial" panose="020B0604020202020204" pitchFamily="34" charset="0"/>
              </a:rPr>
              <a:t>dụng</a:t>
            </a:r>
            <a:r>
              <a:rPr lang="en-US" sz="4200" b="1" kern="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200" b="1" kern="0" dirty="0" err="1">
                <a:solidFill>
                  <a:srgbClr val="FF0000"/>
                </a:solidFill>
                <a:latin typeface="Cambria" panose="02040503050406030204" pitchFamily="18" charset="0"/>
                <a:ea typeface="Cambria" panose="02040503050406030204" pitchFamily="18" charset="0"/>
                <a:cs typeface="Arial" panose="020B0604020202020204" pitchFamily="34" charset="0"/>
              </a:rPr>
              <a:t>tài</a:t>
            </a:r>
            <a:r>
              <a:rPr lang="en-US" sz="4200" b="1" kern="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200" b="1" kern="0" dirty="0" err="1">
                <a:solidFill>
                  <a:srgbClr val="FF0000"/>
                </a:solidFill>
                <a:latin typeface="Cambria" panose="02040503050406030204" pitchFamily="18" charset="0"/>
                <a:ea typeface="Cambria" panose="02040503050406030204" pitchFamily="18" charset="0"/>
                <a:cs typeface="Arial" panose="020B0604020202020204" pitchFamily="34" charset="0"/>
              </a:rPr>
              <a:t>liệu</a:t>
            </a:r>
            <a:r>
              <a:rPr lang="en-US" sz="4200" b="1" kern="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200" b="1" kern="0" dirty="0" err="1">
                <a:solidFill>
                  <a:srgbClr val="FF0000"/>
                </a:solidFill>
                <a:latin typeface="Cambria" panose="02040503050406030204" pitchFamily="18" charset="0"/>
                <a:ea typeface="Cambria" panose="02040503050406030204" pitchFamily="18" charset="0"/>
                <a:cs typeface="Arial" panose="020B0604020202020204" pitchFamily="34" charset="0"/>
              </a:rPr>
              <a:t>nội</a:t>
            </a:r>
            <a:r>
              <a:rPr lang="en-US" sz="4200" b="1" kern="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200" b="1" kern="0" dirty="0" err="1">
                <a:solidFill>
                  <a:srgbClr val="FF0000"/>
                </a:solidFill>
                <a:latin typeface="Cambria" panose="02040503050406030204" pitchFamily="18" charset="0"/>
                <a:ea typeface="Cambria" panose="02040503050406030204" pitchFamily="18" charset="0"/>
                <a:cs typeface="Arial" panose="020B0604020202020204" pitchFamily="34" charset="0"/>
              </a:rPr>
              <a:t>bộ</a:t>
            </a:r>
            <a:r>
              <a:rPr lang="en-US" sz="4200" b="1" kern="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200" b="1" kern="0" dirty="0" err="1">
                <a:solidFill>
                  <a:srgbClr val="FF0000"/>
                </a:solidFill>
                <a:latin typeface="Cambria" panose="02040503050406030204" pitchFamily="18" charset="0"/>
                <a:ea typeface="Cambria" panose="02040503050406030204" pitchFamily="18" charset="0"/>
                <a:cs typeface="Arial" panose="020B0604020202020204" pitchFamily="34" charset="0"/>
              </a:rPr>
              <a:t>và</a:t>
            </a:r>
            <a:r>
              <a:rPr lang="en-US" sz="4200" b="1" kern="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200" b="1" kern="0" dirty="0" err="1">
                <a:solidFill>
                  <a:srgbClr val="FF0000"/>
                </a:solidFill>
                <a:latin typeface="Cambria" panose="02040503050406030204" pitchFamily="18" charset="0"/>
                <a:ea typeface="Cambria" panose="02040503050406030204" pitchFamily="18" charset="0"/>
                <a:cs typeface="Arial" panose="020B0604020202020204" pitchFamily="34" charset="0"/>
              </a:rPr>
              <a:t>không</a:t>
            </a:r>
            <a:r>
              <a:rPr lang="en-US" sz="4200" b="1" kern="0" dirty="0">
                <a:solidFill>
                  <a:srgbClr val="FF0000"/>
                </a:solidFill>
                <a:latin typeface="Cambria" panose="02040503050406030204" pitchFamily="18" charset="0"/>
                <a:ea typeface="Cambria" panose="02040503050406030204" pitchFamily="18" charset="0"/>
                <a:cs typeface="Arial" panose="020B0604020202020204" pitchFamily="34" charset="0"/>
              </a:rPr>
              <a:t> chia </a:t>
            </a:r>
            <a:r>
              <a:rPr lang="en-US" sz="4200" b="1" kern="0" dirty="0" err="1">
                <a:solidFill>
                  <a:srgbClr val="FF0000"/>
                </a:solidFill>
                <a:latin typeface="Cambria" panose="02040503050406030204" pitchFamily="18" charset="0"/>
                <a:ea typeface="Cambria" panose="02040503050406030204" pitchFamily="18" charset="0"/>
                <a:cs typeface="Arial" panose="020B0604020202020204" pitchFamily="34" charset="0"/>
              </a:rPr>
              <a:t>sẻ</a:t>
            </a:r>
            <a:r>
              <a:rPr lang="en-US" sz="4200" b="1" kern="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200" b="1" kern="0" dirty="0" err="1">
                <a:solidFill>
                  <a:srgbClr val="FF0000"/>
                </a:solidFill>
                <a:latin typeface="Cambria" panose="02040503050406030204" pitchFamily="18" charset="0"/>
                <a:ea typeface="Cambria" panose="02040503050406030204" pitchFamily="18" charset="0"/>
                <a:cs typeface="Arial" panose="020B0604020202020204" pitchFamily="34" charset="0"/>
              </a:rPr>
              <a:t>đi</a:t>
            </a:r>
            <a:r>
              <a:rPr lang="en-US" sz="4200" b="1" kern="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200" b="1" kern="0" dirty="0" err="1">
                <a:solidFill>
                  <a:srgbClr val="FF0000"/>
                </a:solidFill>
                <a:latin typeface="Cambria" panose="02040503050406030204" pitchFamily="18" charset="0"/>
                <a:ea typeface="Cambria" panose="02040503050406030204" pitchFamily="18" charset="0"/>
                <a:cs typeface="Arial" panose="020B0604020202020204" pitchFamily="34" charset="0"/>
              </a:rPr>
              <a:t>các</a:t>
            </a:r>
            <a:r>
              <a:rPr lang="en-US" sz="4200" b="1" kern="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200" b="1" kern="0" dirty="0" err="1">
                <a:solidFill>
                  <a:srgbClr val="FF0000"/>
                </a:solidFill>
                <a:latin typeface="Cambria" panose="02040503050406030204" pitchFamily="18" charset="0"/>
                <a:ea typeface="Cambria" panose="02040503050406030204" pitchFamily="18" charset="0"/>
                <a:cs typeface="Arial" panose="020B0604020202020204" pitchFamily="34" charset="0"/>
              </a:rPr>
              <a:t>trang</a:t>
            </a:r>
            <a:r>
              <a:rPr lang="en-US" sz="4200" b="1" kern="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200" b="1" kern="0" dirty="0" err="1">
                <a:solidFill>
                  <a:srgbClr val="FF0000"/>
                </a:solidFill>
                <a:latin typeface="Cambria" panose="02040503050406030204" pitchFamily="18" charset="0"/>
                <a:ea typeface="Cambria" panose="02040503050406030204" pitchFamily="18" charset="0"/>
                <a:cs typeface="Arial" panose="020B0604020202020204" pitchFamily="34" charset="0"/>
              </a:rPr>
              <a:t>mạng</a:t>
            </a:r>
            <a:r>
              <a:rPr lang="en-US" sz="4200" b="1" kern="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200" b="1" kern="0" dirty="0" err="1">
                <a:solidFill>
                  <a:srgbClr val="FF0000"/>
                </a:solidFill>
                <a:latin typeface="Cambria" panose="02040503050406030204" pitchFamily="18" charset="0"/>
                <a:ea typeface="Cambria" panose="02040503050406030204" pitchFamily="18" charset="0"/>
                <a:cs typeface="Arial" panose="020B0604020202020204" pitchFamily="34" charset="0"/>
              </a:rPr>
              <a:t>xã</a:t>
            </a:r>
            <a:r>
              <a:rPr lang="en-US" sz="4200" b="1" kern="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200" b="1" kern="0" dirty="0" err="1">
                <a:solidFill>
                  <a:srgbClr val="FF0000"/>
                </a:solidFill>
                <a:latin typeface="Cambria" panose="02040503050406030204" pitchFamily="18" charset="0"/>
                <a:ea typeface="Cambria" panose="02040503050406030204" pitchFamily="18" charset="0"/>
                <a:cs typeface="Arial" panose="020B0604020202020204" pitchFamily="34" charset="0"/>
              </a:rPr>
              <a:t>hội</a:t>
            </a:r>
            <a:r>
              <a:rPr lang="en-US" sz="4200" b="1"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nhé</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a:t>
            </a:r>
          </a:p>
          <a:p>
            <a:pPr algn="just" defTabSz="1371600">
              <a:defRPr/>
            </a:pP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Mong</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rằng</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tài</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liệu</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này</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sẽ</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giúp</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quý</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thầy</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cô</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gặt</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hái</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được</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nhiều</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thành</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công</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trong</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sự</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nghiệp</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trồng</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người</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a:t>
            </a:r>
          </a:p>
          <a:p>
            <a:pPr algn="just" defTabSz="1371600">
              <a:defRPr/>
            </a:pP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Trong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quá</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trình</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soạn</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bài</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có</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lỗi</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nào</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mong</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quý</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thầy</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cô</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phản</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hồi</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lại</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Zalo</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hoặc</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FB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giúp</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kern="0" dirty="0" err="1">
                <a:solidFill>
                  <a:sysClr val="windowText" lastClr="000000"/>
                </a:solidFill>
                <a:latin typeface="Cambria" panose="02040503050406030204" pitchFamily="18" charset="0"/>
                <a:ea typeface="Cambria" panose="02040503050406030204" pitchFamily="18" charset="0"/>
                <a:cs typeface="Arial" panose="020B0604020202020204" pitchFamily="34" charset="0"/>
              </a:rPr>
              <a:t>em</a:t>
            </a:r>
            <a:r>
              <a:rPr lang="en-US" sz="4200"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a:t>
            </a:r>
          </a:p>
          <a:p>
            <a:pPr marL="685800" indent="-685800" defTabSz="1371600">
              <a:buFont typeface="Arial" panose="020B0604020202020204" pitchFamily="34" charset="0"/>
              <a:buChar char="•"/>
              <a:defRPr/>
            </a:pPr>
            <a:r>
              <a:rPr lang="en-US" sz="4200" b="1" kern="0" dirty="0" err="1">
                <a:solidFill>
                  <a:srgbClr val="00B050"/>
                </a:solidFill>
                <a:latin typeface="Cambria" panose="02040503050406030204" pitchFamily="18" charset="0"/>
                <a:ea typeface="Cambria" panose="02040503050406030204" pitchFamily="18" charset="0"/>
                <a:cs typeface="Arial" panose="020B0604020202020204" pitchFamily="34" charset="0"/>
              </a:rPr>
              <a:t>Zalo</a:t>
            </a:r>
            <a:r>
              <a:rPr lang="en-US" sz="4200" b="1" kern="0" dirty="0">
                <a:solidFill>
                  <a:srgbClr val="00B050"/>
                </a:solidFill>
                <a:latin typeface="Cambria" panose="02040503050406030204" pitchFamily="18" charset="0"/>
                <a:ea typeface="Cambria" panose="02040503050406030204" pitchFamily="18" charset="0"/>
                <a:cs typeface="Arial" panose="020B0604020202020204" pitchFamily="34" charset="0"/>
              </a:rPr>
              <a:t> </a:t>
            </a:r>
            <a:r>
              <a:rPr lang="en-US" sz="4200" b="1" kern="0" dirty="0" err="1">
                <a:solidFill>
                  <a:srgbClr val="00B050"/>
                </a:solidFill>
                <a:latin typeface="Cambria" panose="02040503050406030204" pitchFamily="18" charset="0"/>
                <a:ea typeface="Cambria" panose="02040503050406030204" pitchFamily="18" charset="0"/>
                <a:cs typeface="Arial" panose="020B0604020202020204" pitchFamily="34" charset="0"/>
              </a:rPr>
              <a:t>duy</a:t>
            </a:r>
            <a:r>
              <a:rPr lang="en-US" sz="4200" b="1" kern="0" dirty="0">
                <a:solidFill>
                  <a:srgbClr val="00B050"/>
                </a:solidFill>
                <a:latin typeface="Cambria" panose="02040503050406030204" pitchFamily="18" charset="0"/>
                <a:ea typeface="Cambria" panose="02040503050406030204" pitchFamily="18" charset="0"/>
                <a:cs typeface="Arial" panose="020B0604020202020204" pitchFamily="34" charset="0"/>
              </a:rPr>
              <a:t> </a:t>
            </a:r>
            <a:r>
              <a:rPr lang="en-US" sz="4200" b="1" kern="0" dirty="0" err="1">
                <a:solidFill>
                  <a:srgbClr val="00B050"/>
                </a:solidFill>
                <a:latin typeface="Cambria" panose="02040503050406030204" pitchFamily="18" charset="0"/>
                <a:ea typeface="Cambria" panose="02040503050406030204" pitchFamily="18" charset="0"/>
                <a:cs typeface="Arial" panose="020B0604020202020204" pitchFamily="34" charset="0"/>
              </a:rPr>
              <a:t>nhất</a:t>
            </a:r>
            <a:r>
              <a:rPr lang="en-US" sz="4200" b="1" kern="0" dirty="0">
                <a:solidFill>
                  <a:srgbClr val="00B050"/>
                </a:solidFill>
                <a:latin typeface="Cambria" panose="02040503050406030204" pitchFamily="18" charset="0"/>
                <a:ea typeface="Cambria" panose="02040503050406030204" pitchFamily="18" charset="0"/>
                <a:cs typeface="Arial" panose="020B0604020202020204" pitchFamily="34" charset="0"/>
              </a:rPr>
              <a:t> </a:t>
            </a:r>
            <a:r>
              <a:rPr lang="en-US" sz="4200" b="1" kern="0" dirty="0" err="1">
                <a:solidFill>
                  <a:srgbClr val="00B050"/>
                </a:solidFill>
                <a:latin typeface="Cambria" panose="02040503050406030204" pitchFamily="18" charset="0"/>
                <a:ea typeface="Cambria" panose="02040503050406030204" pitchFamily="18" charset="0"/>
                <a:cs typeface="Arial" panose="020B0604020202020204" pitchFamily="34" charset="0"/>
              </a:rPr>
              <a:t>của</a:t>
            </a:r>
            <a:r>
              <a:rPr lang="en-US" sz="4200" b="1" kern="0" dirty="0">
                <a:solidFill>
                  <a:srgbClr val="00B050"/>
                </a:solidFill>
                <a:latin typeface="Cambria" panose="02040503050406030204" pitchFamily="18" charset="0"/>
                <a:ea typeface="Cambria" panose="02040503050406030204" pitchFamily="18" charset="0"/>
                <a:cs typeface="Arial" panose="020B0604020202020204" pitchFamily="34" charset="0"/>
              </a:rPr>
              <a:t> </a:t>
            </a:r>
            <a:r>
              <a:rPr lang="en-US" sz="4200" b="1" kern="0" dirty="0" err="1">
                <a:solidFill>
                  <a:srgbClr val="00B050"/>
                </a:solidFill>
                <a:latin typeface="Cambria" panose="02040503050406030204" pitchFamily="18" charset="0"/>
                <a:ea typeface="Cambria" panose="02040503050406030204" pitchFamily="18" charset="0"/>
                <a:cs typeface="Arial" panose="020B0604020202020204" pitchFamily="34" charset="0"/>
              </a:rPr>
              <a:t>em</a:t>
            </a:r>
            <a:r>
              <a:rPr lang="en-US" sz="4200" b="1" kern="0" dirty="0">
                <a:solidFill>
                  <a:srgbClr val="00B050"/>
                </a:solidFill>
                <a:latin typeface="Cambria" panose="02040503050406030204" pitchFamily="18" charset="0"/>
                <a:ea typeface="Cambria" panose="02040503050406030204" pitchFamily="18" charset="0"/>
                <a:cs typeface="Arial" panose="020B0604020202020204" pitchFamily="34" charset="0"/>
              </a:rPr>
              <a:t>:</a:t>
            </a:r>
            <a:r>
              <a:rPr lang="en-US" sz="4200" b="1" kern="0"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a:t>
            </a:r>
            <a:r>
              <a:rPr lang="en-US" sz="4200" b="1" kern="0" dirty="0">
                <a:solidFill>
                  <a:srgbClr val="7030A0"/>
                </a:solidFill>
                <a:latin typeface="Cambria" panose="02040503050406030204" pitchFamily="18" charset="0"/>
                <a:ea typeface="Cambria" panose="02040503050406030204" pitchFamily="18" charset="0"/>
                <a:cs typeface="Arial" panose="020B0604020202020204" pitchFamily="34" charset="0"/>
              </a:rPr>
              <a:t>0972.115.126 (</a:t>
            </a:r>
            <a:r>
              <a:rPr lang="en-US" sz="4200" b="1" kern="0" dirty="0" err="1">
                <a:solidFill>
                  <a:srgbClr val="7030A0"/>
                </a:solidFill>
                <a:latin typeface="Cambria" panose="02040503050406030204" pitchFamily="18" charset="0"/>
                <a:ea typeface="Cambria" panose="02040503050406030204" pitchFamily="18" charset="0"/>
                <a:cs typeface="Arial" panose="020B0604020202020204" pitchFamily="34" charset="0"/>
              </a:rPr>
              <a:t>Hương</a:t>
            </a:r>
            <a:r>
              <a:rPr lang="en-US" sz="4200" b="1" kern="0" dirty="0">
                <a:solidFill>
                  <a:srgbClr val="7030A0"/>
                </a:solidFill>
                <a:latin typeface="Cambria" panose="02040503050406030204" pitchFamily="18" charset="0"/>
                <a:ea typeface="Cambria" panose="02040503050406030204" pitchFamily="18" charset="0"/>
                <a:cs typeface="Arial" panose="020B0604020202020204" pitchFamily="34" charset="0"/>
              </a:rPr>
              <a:t> </a:t>
            </a:r>
            <a:r>
              <a:rPr lang="en-US" sz="4200" b="1" kern="0" dirty="0" err="1">
                <a:solidFill>
                  <a:srgbClr val="7030A0"/>
                </a:solidFill>
                <a:latin typeface="Cambria" panose="02040503050406030204" pitchFamily="18" charset="0"/>
                <a:ea typeface="Cambria" panose="02040503050406030204" pitchFamily="18" charset="0"/>
                <a:cs typeface="Arial" panose="020B0604020202020204" pitchFamily="34" charset="0"/>
              </a:rPr>
              <a:t>Thảo</a:t>
            </a:r>
            <a:r>
              <a:rPr lang="en-US" sz="4200" b="1" kern="0" dirty="0">
                <a:solidFill>
                  <a:srgbClr val="7030A0"/>
                </a:solidFill>
                <a:latin typeface="Cambria" panose="02040503050406030204" pitchFamily="18" charset="0"/>
                <a:ea typeface="Cambria" panose="02040503050406030204" pitchFamily="18" charset="0"/>
                <a:cs typeface="Arial" panose="020B0604020202020204" pitchFamily="34" charset="0"/>
              </a:rPr>
              <a:t>). </a:t>
            </a:r>
            <a:r>
              <a:rPr lang="en-US" sz="4200" b="1" kern="0" dirty="0" err="1">
                <a:solidFill>
                  <a:srgbClr val="7030A0"/>
                </a:solidFill>
                <a:latin typeface="Cambria" panose="02040503050406030204" pitchFamily="18" charset="0"/>
                <a:ea typeface="Cambria" panose="02040503050406030204" pitchFamily="18" charset="0"/>
                <a:cs typeface="Arial" panose="020B0604020202020204" pitchFamily="34" charset="0"/>
              </a:rPr>
              <a:t>Các</a:t>
            </a:r>
            <a:r>
              <a:rPr lang="en-US" sz="4200" b="1" kern="0" dirty="0">
                <a:solidFill>
                  <a:srgbClr val="7030A0"/>
                </a:solidFill>
                <a:latin typeface="Cambria" panose="02040503050406030204" pitchFamily="18" charset="0"/>
                <a:ea typeface="Cambria" panose="02040503050406030204" pitchFamily="18" charset="0"/>
                <a:cs typeface="Arial" panose="020B0604020202020204" pitchFamily="34" charset="0"/>
              </a:rPr>
              <a:t> nick </a:t>
            </a:r>
            <a:r>
              <a:rPr lang="en-US" sz="4200" b="1" kern="0" dirty="0" err="1">
                <a:solidFill>
                  <a:srgbClr val="7030A0"/>
                </a:solidFill>
                <a:latin typeface="Cambria" panose="02040503050406030204" pitchFamily="18" charset="0"/>
                <a:ea typeface="Cambria" panose="02040503050406030204" pitchFamily="18" charset="0"/>
                <a:cs typeface="Arial" panose="020B0604020202020204" pitchFamily="34" charset="0"/>
              </a:rPr>
              <a:t>khác</a:t>
            </a:r>
            <a:r>
              <a:rPr lang="en-US" sz="4200" b="1" kern="0" dirty="0">
                <a:solidFill>
                  <a:srgbClr val="7030A0"/>
                </a:solidFill>
                <a:latin typeface="Cambria" panose="02040503050406030204" pitchFamily="18" charset="0"/>
                <a:ea typeface="Cambria" panose="02040503050406030204" pitchFamily="18" charset="0"/>
                <a:cs typeface="Arial" panose="020B0604020202020204" pitchFamily="34" charset="0"/>
              </a:rPr>
              <a:t> </a:t>
            </a:r>
            <a:r>
              <a:rPr lang="en-US" sz="4200" b="1" kern="0" dirty="0" err="1">
                <a:solidFill>
                  <a:srgbClr val="7030A0"/>
                </a:solidFill>
                <a:latin typeface="Cambria" panose="02040503050406030204" pitchFamily="18" charset="0"/>
                <a:ea typeface="Cambria" panose="02040503050406030204" pitchFamily="18" charset="0"/>
                <a:cs typeface="Arial" panose="020B0604020202020204" pitchFamily="34" charset="0"/>
              </a:rPr>
              <a:t>ngoài</a:t>
            </a:r>
            <a:r>
              <a:rPr lang="en-US" sz="4200" b="1" kern="0" dirty="0">
                <a:solidFill>
                  <a:srgbClr val="7030A0"/>
                </a:solidFill>
                <a:latin typeface="Cambria" panose="02040503050406030204" pitchFamily="18" charset="0"/>
                <a:ea typeface="Cambria" panose="02040503050406030204" pitchFamily="18" charset="0"/>
                <a:cs typeface="Arial" panose="020B0604020202020204" pitchFamily="34" charset="0"/>
              </a:rPr>
              <a:t> nick </a:t>
            </a:r>
            <a:r>
              <a:rPr lang="en-US" sz="4200" b="1" kern="0" dirty="0" err="1">
                <a:solidFill>
                  <a:srgbClr val="7030A0"/>
                </a:solidFill>
                <a:latin typeface="Cambria" panose="02040503050406030204" pitchFamily="18" charset="0"/>
                <a:ea typeface="Cambria" panose="02040503050406030204" pitchFamily="18" charset="0"/>
                <a:cs typeface="Arial" panose="020B0604020202020204" pitchFamily="34" charset="0"/>
              </a:rPr>
              <a:t>này</a:t>
            </a:r>
            <a:r>
              <a:rPr lang="en-US" sz="4200" b="1" kern="0" dirty="0">
                <a:solidFill>
                  <a:srgbClr val="7030A0"/>
                </a:solidFill>
                <a:latin typeface="Cambria" panose="02040503050406030204" pitchFamily="18" charset="0"/>
                <a:ea typeface="Cambria" panose="02040503050406030204" pitchFamily="18" charset="0"/>
                <a:cs typeface="Arial" panose="020B0604020202020204" pitchFamily="34" charset="0"/>
              </a:rPr>
              <a:t> </a:t>
            </a:r>
            <a:r>
              <a:rPr lang="en-US" sz="4200" b="1" kern="0" dirty="0" err="1">
                <a:solidFill>
                  <a:srgbClr val="7030A0"/>
                </a:solidFill>
                <a:latin typeface="Cambria" panose="02040503050406030204" pitchFamily="18" charset="0"/>
                <a:ea typeface="Cambria" panose="02040503050406030204" pitchFamily="18" charset="0"/>
                <a:cs typeface="Arial" panose="020B0604020202020204" pitchFamily="34" charset="0"/>
              </a:rPr>
              <a:t>đều</a:t>
            </a:r>
            <a:r>
              <a:rPr lang="en-US" sz="4200" b="1" kern="0" dirty="0">
                <a:solidFill>
                  <a:srgbClr val="7030A0"/>
                </a:solidFill>
                <a:latin typeface="Cambria" panose="02040503050406030204" pitchFamily="18" charset="0"/>
                <a:ea typeface="Cambria" panose="02040503050406030204" pitchFamily="18" charset="0"/>
                <a:cs typeface="Arial" panose="020B0604020202020204" pitchFamily="34" charset="0"/>
              </a:rPr>
              <a:t> </a:t>
            </a:r>
            <a:r>
              <a:rPr lang="en-US" sz="4200" b="1" kern="0" dirty="0" err="1">
                <a:solidFill>
                  <a:srgbClr val="7030A0"/>
                </a:solidFill>
                <a:latin typeface="Cambria" panose="02040503050406030204" pitchFamily="18" charset="0"/>
                <a:ea typeface="Cambria" panose="02040503050406030204" pitchFamily="18" charset="0"/>
                <a:cs typeface="Arial" panose="020B0604020202020204" pitchFamily="34" charset="0"/>
              </a:rPr>
              <a:t>là</a:t>
            </a:r>
            <a:r>
              <a:rPr lang="en-US" sz="4200" b="1" kern="0" dirty="0">
                <a:solidFill>
                  <a:srgbClr val="7030A0"/>
                </a:solidFill>
                <a:latin typeface="Cambria" panose="02040503050406030204" pitchFamily="18" charset="0"/>
                <a:ea typeface="Cambria" panose="02040503050406030204" pitchFamily="18" charset="0"/>
                <a:cs typeface="Arial" panose="020B0604020202020204" pitchFamily="34" charset="0"/>
              </a:rPr>
              <a:t> </a:t>
            </a:r>
            <a:r>
              <a:rPr lang="en-US" sz="4200" b="1" kern="0" dirty="0" err="1">
                <a:solidFill>
                  <a:srgbClr val="7030A0"/>
                </a:solidFill>
                <a:latin typeface="Cambria" panose="02040503050406030204" pitchFamily="18" charset="0"/>
                <a:ea typeface="Cambria" panose="02040503050406030204" pitchFamily="18" charset="0"/>
                <a:cs typeface="Arial" panose="020B0604020202020204" pitchFamily="34" charset="0"/>
              </a:rPr>
              <a:t>giả</a:t>
            </a:r>
            <a:r>
              <a:rPr lang="en-US" sz="4200" b="1" kern="0" dirty="0">
                <a:solidFill>
                  <a:srgbClr val="7030A0"/>
                </a:solidFill>
                <a:latin typeface="Cambria" panose="02040503050406030204" pitchFamily="18" charset="0"/>
                <a:ea typeface="Cambria" panose="02040503050406030204" pitchFamily="18" charset="0"/>
                <a:cs typeface="Arial" panose="020B0604020202020204" pitchFamily="34" charset="0"/>
              </a:rPr>
              <a:t> </a:t>
            </a:r>
            <a:r>
              <a:rPr lang="en-US" sz="4200" b="1" kern="0" dirty="0" err="1">
                <a:solidFill>
                  <a:srgbClr val="7030A0"/>
                </a:solidFill>
                <a:latin typeface="Cambria" panose="02040503050406030204" pitchFamily="18" charset="0"/>
                <a:ea typeface="Cambria" panose="02040503050406030204" pitchFamily="18" charset="0"/>
                <a:cs typeface="Arial" panose="020B0604020202020204" pitchFamily="34" charset="0"/>
              </a:rPr>
              <a:t>mạo</a:t>
            </a:r>
            <a:r>
              <a:rPr lang="en-US" sz="4200" b="1" kern="0" dirty="0">
                <a:solidFill>
                  <a:srgbClr val="7030A0"/>
                </a:solidFill>
                <a:latin typeface="Cambria" panose="02040503050406030204" pitchFamily="18" charset="0"/>
                <a:ea typeface="Cambria" panose="02040503050406030204" pitchFamily="18" charset="0"/>
                <a:cs typeface="Arial" panose="020B0604020202020204" pitchFamily="34" charset="0"/>
              </a:rPr>
              <a:t>.</a:t>
            </a:r>
          </a:p>
          <a:p>
            <a:pPr marL="685800" indent="-685800" defTabSz="1371600">
              <a:buFont typeface="Arial" panose="020B0604020202020204" pitchFamily="34" charset="0"/>
              <a:buChar char="•"/>
              <a:defRPr/>
            </a:pPr>
            <a:r>
              <a:rPr lang="en-US" altLang="zh-CN" sz="4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Facebook: </a:t>
            </a:r>
            <a:r>
              <a:rPr lang="en-US" altLang="zh-CN" sz="4200" dirty="0">
                <a:solidFill>
                  <a:srgbClr val="5C8D89"/>
                </a:solidFill>
                <a:latin typeface="Cambria" panose="02040503050406030204" pitchFamily="18" charset="0"/>
                <a:ea typeface="Cambria" panose="02040503050406030204" pitchFamily="18" charset="0"/>
                <a:cs typeface="Times New Roman" panose="02020603050405020304" pitchFamily="18" charset="0"/>
                <a:hlinkClick r:id="rId2"/>
              </a:rPr>
              <a:t>https://www.facebook.com/huongthaoGADT</a:t>
            </a:r>
            <a:endParaRPr lang="en-US" altLang="zh-CN" sz="4200" dirty="0">
              <a:solidFill>
                <a:srgbClr val="5C8D89"/>
              </a:solidFill>
              <a:latin typeface="Cambria" panose="02040503050406030204" pitchFamily="18" charset="0"/>
              <a:ea typeface="Cambria" panose="02040503050406030204" pitchFamily="18" charset="0"/>
              <a:cs typeface="Times New Roman" panose="02020603050405020304" pitchFamily="18" charset="0"/>
            </a:endParaRPr>
          </a:p>
          <a:p>
            <a:pPr defTabSz="1371600">
              <a:defRPr/>
            </a:pPr>
            <a:endParaRPr lang="en-US" sz="4200" b="1" kern="0" dirty="0">
              <a:solidFill>
                <a:srgbClr val="7030A0"/>
              </a:solidFill>
              <a:latin typeface="Cambria" panose="02040503050406030204" pitchFamily="18" charset="0"/>
              <a:ea typeface="Cambria" panose="02040503050406030204" pitchFamily="18" charset="0"/>
              <a:cs typeface="Arial" panose="020B0604020202020204" pitchFamily="34" charset="0"/>
            </a:endParaRPr>
          </a:p>
          <a:p>
            <a:pPr algn="just" defTabSz="1371600">
              <a:defRPr/>
            </a:pPr>
            <a:endParaRPr lang="en-US" sz="4200" kern="0" dirty="0">
              <a:solidFill>
                <a:sysClr val="windowText" lastClr="0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7032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2005694" y="7857826"/>
            <a:ext cx="3086100" cy="984473"/>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a:endParaRPr>
            </a:p>
          </p:txBody>
        </p:sp>
        <p:sp>
          <p:nvSpPr>
            <p:cNvPr id="4" name="TextBox 4"/>
            <p:cNvSpPr txBox="1"/>
            <p:nvPr/>
          </p:nvSpPr>
          <p:spPr>
            <a:xfrm>
              <a:off x="88900" y="-47625"/>
              <a:ext cx="6350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5" name="Group 5"/>
          <p:cNvGrpSpPr/>
          <p:nvPr/>
        </p:nvGrpSpPr>
        <p:grpSpPr>
          <a:xfrm rot="5400000">
            <a:off x="10633745" y="7784329"/>
            <a:ext cx="3086100" cy="1131467"/>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a:endParaRPr>
            </a:p>
          </p:txBody>
        </p:sp>
        <p:sp>
          <p:nvSpPr>
            <p:cNvPr id="7" name="TextBox 7"/>
            <p:cNvSpPr txBox="1"/>
            <p:nvPr/>
          </p:nvSpPr>
          <p:spPr>
            <a:xfrm>
              <a:off x="177800" y="-47625"/>
              <a:ext cx="558800" cy="345624"/>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8" name="Group 8"/>
          <p:cNvGrpSpPr/>
          <p:nvPr/>
        </p:nvGrpSpPr>
        <p:grpSpPr>
          <a:xfrm rot="5400000">
            <a:off x="9261450" y="7857826"/>
            <a:ext cx="3086100" cy="984473"/>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a:endParaRPr>
            </a:p>
          </p:txBody>
        </p:sp>
        <p:sp>
          <p:nvSpPr>
            <p:cNvPr id="10" name="TextBox 10"/>
            <p:cNvSpPr txBox="1"/>
            <p:nvPr/>
          </p:nvSpPr>
          <p:spPr>
            <a:xfrm>
              <a:off x="0" y="-47625"/>
              <a:ext cx="8128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11" name="Group 11"/>
          <p:cNvGrpSpPr/>
          <p:nvPr/>
        </p:nvGrpSpPr>
        <p:grpSpPr>
          <a:xfrm>
            <a:off x="1097262" y="1569827"/>
            <a:ext cx="16093479" cy="7411938"/>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a:endParaRPr>
            </a:p>
          </p:txBody>
        </p:sp>
        <p:sp>
          <p:nvSpPr>
            <p:cNvPr id="13" name="TextBox 13"/>
            <p:cNvSpPr txBox="1"/>
            <p:nvPr/>
          </p:nvSpPr>
          <p:spPr>
            <a:xfrm>
              <a:off x="0" y="-47625"/>
              <a:ext cx="4238612" cy="199974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sp>
        <p:nvSpPr>
          <p:cNvPr id="14" name="Freeform 14"/>
          <p:cNvSpPr/>
          <p:nvPr/>
        </p:nvSpPr>
        <p:spPr>
          <a:xfrm rot="5400000">
            <a:off x="8319588" y="-7840566"/>
            <a:ext cx="1648824" cy="15956358"/>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1371600"/>
            <a:endParaRPr lang="en-US" sz="2700">
              <a:solidFill>
                <a:prstClr val="black"/>
              </a:solidFill>
              <a:latin typeface="Calibri"/>
            </a:endParaRPr>
          </a:p>
        </p:txBody>
      </p:sp>
      <p:sp>
        <p:nvSpPr>
          <p:cNvPr id="15" name="Freeform 15"/>
          <p:cNvSpPr/>
          <p:nvPr/>
        </p:nvSpPr>
        <p:spPr>
          <a:xfrm>
            <a:off x="14858972" y="-147232"/>
            <a:ext cx="3429029" cy="3253292"/>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1371600"/>
            <a:endParaRPr lang="en-US" sz="2700">
              <a:solidFill>
                <a:prstClr val="black"/>
              </a:solidFill>
              <a:latin typeface="Calibri"/>
            </a:endParaRPr>
          </a:p>
        </p:txBody>
      </p:sp>
      <p:pic>
        <p:nvPicPr>
          <p:cNvPr id="18" name="Picture 17">
            <a:extLst>
              <a:ext uri="{FF2B5EF4-FFF2-40B4-BE49-F238E27FC236}">
                <a16:creationId xmlns:a16="http://schemas.microsoft.com/office/drawing/2014/main" id="{ADAEF74B-3F00-4801-08C3-1B0045E42998}"/>
              </a:ext>
            </a:extLst>
          </p:cNvPr>
          <p:cNvPicPr>
            <a:picLocks noChangeAspect="1"/>
          </p:cNvPicPr>
          <p:nvPr/>
        </p:nvPicPr>
        <p:blipFill>
          <a:blip r:embed="rId6"/>
          <a:stretch>
            <a:fillRect/>
          </a:stretch>
        </p:blipFill>
        <p:spPr>
          <a:xfrm>
            <a:off x="3842424" y="3790626"/>
            <a:ext cx="5194752" cy="4085024"/>
          </a:xfrm>
          <a:prstGeom prst="rect">
            <a:avLst/>
          </a:prstGeom>
        </p:spPr>
      </p:pic>
      <p:pic>
        <p:nvPicPr>
          <p:cNvPr id="16" name="Picture 15">
            <a:extLst>
              <a:ext uri="{FF2B5EF4-FFF2-40B4-BE49-F238E27FC236}">
                <a16:creationId xmlns:a16="http://schemas.microsoft.com/office/drawing/2014/main" id="{F50AA1F8-9E73-A3D7-2379-FE80316AB2A5}"/>
              </a:ext>
            </a:extLst>
          </p:cNvPr>
          <p:cNvPicPr>
            <a:picLocks noChangeAspect="1"/>
          </p:cNvPicPr>
          <p:nvPr/>
        </p:nvPicPr>
        <p:blipFill>
          <a:blip r:embed="rId7"/>
          <a:stretch>
            <a:fillRect/>
          </a:stretch>
        </p:blipFill>
        <p:spPr>
          <a:xfrm>
            <a:off x="8763000" y="3238499"/>
            <a:ext cx="7315200" cy="5189279"/>
          </a:xfrm>
          <a:prstGeom prst="rect">
            <a:avLst/>
          </a:prstGeom>
        </p:spPr>
      </p:pic>
      <p:pic>
        <p:nvPicPr>
          <p:cNvPr id="19" name="Picture 18">
            <a:extLst>
              <a:ext uri="{FF2B5EF4-FFF2-40B4-BE49-F238E27FC236}">
                <a16:creationId xmlns:a16="http://schemas.microsoft.com/office/drawing/2014/main" id="{12BBEF7A-384B-4C3E-5511-CB6EDEB859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6527" y="773567"/>
            <a:ext cx="14052161" cy="3252307"/>
          </a:xfrm>
          <a:prstGeom prst="rect">
            <a:avLst/>
          </a:prstGeom>
        </p:spPr>
      </p:pic>
      <p:pic>
        <p:nvPicPr>
          <p:cNvPr id="20" name="Picture 19" descr="A yellow circles with red lines&#10;&#10;Description automatically generated">
            <a:extLst>
              <a:ext uri="{FF2B5EF4-FFF2-40B4-BE49-F238E27FC236}">
                <a16:creationId xmlns:a16="http://schemas.microsoft.com/office/drawing/2014/main" id="{490D10FD-EB4D-EE29-9011-65F639EE4B9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21977" y="3619314"/>
            <a:ext cx="2773824" cy="1660502"/>
          </a:xfrm>
          <a:prstGeom prst="rect">
            <a:avLst/>
          </a:prstGeom>
        </p:spPr>
      </p:pic>
      <p:sp>
        <p:nvSpPr>
          <p:cNvPr id="21" name="Hộp Văn bản 5">
            <a:extLst>
              <a:ext uri="{FF2B5EF4-FFF2-40B4-BE49-F238E27FC236}">
                <a16:creationId xmlns:a16="http://schemas.microsoft.com/office/drawing/2014/main" id="{9F7004F9-BEA9-F2A0-44F2-7A42F02DC49B}"/>
              </a:ext>
            </a:extLst>
          </p:cNvPr>
          <p:cNvSpPr txBox="1"/>
          <p:nvPr/>
        </p:nvSpPr>
        <p:spPr>
          <a:xfrm>
            <a:off x="3473651" y="7623438"/>
            <a:ext cx="375340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smtClean="0">
                <a:ln>
                  <a:noFill/>
                </a:ln>
                <a:solidFill>
                  <a:schemeClr val="accent6">
                    <a:lumMod val="50000"/>
                  </a:schemeClr>
                </a:solidFill>
                <a:effectLst/>
                <a:uLnTx/>
                <a:uFillTx/>
                <a:latin typeface="Calibri" panose="020F0502020204030204" pitchFamily="34" charset="0"/>
                <a:cs typeface="Calibri" panose="020F0502020204030204" pitchFamily="34" charset="0"/>
                <a:sym typeface="Arial"/>
              </a:rPr>
              <a:t>Tuần</a:t>
            </a:r>
            <a:r>
              <a:rPr kumimoji="0" lang="en-US" sz="4000" b="1" i="0" u="none" strike="noStrike" kern="0" cap="none" spc="0" normalizeH="0" noProof="0" dirty="0" smtClean="0">
                <a:ln>
                  <a:noFill/>
                </a:ln>
                <a:solidFill>
                  <a:schemeClr val="accent6">
                    <a:lumMod val="50000"/>
                  </a:schemeClr>
                </a:solidFill>
                <a:effectLst/>
                <a:uLnTx/>
                <a:uFillTx/>
                <a:latin typeface="Calibri" panose="020F0502020204030204" pitchFamily="34" charset="0"/>
                <a:cs typeface="Calibri" panose="020F0502020204030204" pitchFamily="34" charset="0"/>
                <a:sym typeface="Arial"/>
              </a:rPr>
              <a:t> 8 – </a:t>
            </a:r>
            <a:r>
              <a:rPr kumimoji="0" lang="en-US" sz="4000" b="1" i="0" u="none" strike="noStrike" kern="0" cap="none" spc="0" normalizeH="0" noProof="0" dirty="0" err="1" smtClean="0">
                <a:ln>
                  <a:noFill/>
                </a:ln>
                <a:solidFill>
                  <a:schemeClr val="accent6">
                    <a:lumMod val="50000"/>
                  </a:schemeClr>
                </a:solidFill>
                <a:effectLst/>
                <a:uLnTx/>
                <a:uFillTx/>
                <a:latin typeface="Calibri" panose="020F0502020204030204" pitchFamily="34" charset="0"/>
                <a:cs typeface="Calibri" panose="020F0502020204030204" pitchFamily="34" charset="0"/>
                <a:sym typeface="Arial"/>
              </a:rPr>
              <a:t>Tiết</a:t>
            </a:r>
            <a:r>
              <a:rPr kumimoji="0" lang="en-US" sz="4000" b="1" i="0" u="none" strike="noStrike" kern="0" cap="none" spc="0" normalizeH="0" noProof="0" smtClean="0">
                <a:ln>
                  <a:noFill/>
                </a:ln>
                <a:solidFill>
                  <a:schemeClr val="accent6">
                    <a:lumMod val="50000"/>
                  </a:schemeClr>
                </a:solidFill>
                <a:effectLst/>
                <a:uLnTx/>
                <a:uFillTx/>
                <a:latin typeface="Calibri" panose="020F0502020204030204" pitchFamily="34" charset="0"/>
                <a:cs typeface="Calibri" panose="020F0502020204030204" pitchFamily="34" charset="0"/>
                <a:sym typeface="Arial"/>
              </a:rPr>
              <a:t> </a:t>
            </a:r>
            <a:r>
              <a:rPr kumimoji="0" lang="en-US" sz="4000" b="1" i="0" u="none" strike="noStrike" kern="0" cap="none" spc="0" normalizeH="0" noProof="0" smtClean="0">
                <a:ln>
                  <a:noFill/>
                </a:ln>
                <a:solidFill>
                  <a:schemeClr val="accent6">
                    <a:lumMod val="50000"/>
                  </a:schemeClr>
                </a:solidFill>
                <a:effectLst/>
                <a:uLnTx/>
                <a:uFillTx/>
                <a:latin typeface="Calibri" panose="020F0502020204030204" pitchFamily="34" charset="0"/>
                <a:cs typeface="Calibri" panose="020F0502020204030204" pitchFamily="34" charset="0"/>
                <a:sym typeface="Arial"/>
              </a:rPr>
              <a:t>54</a:t>
            </a:r>
            <a:endParaRPr kumimoji="0" lang="en-US" sz="4000" b="1" i="0" u="none" strike="noStrike" kern="0" cap="none" spc="0" normalizeH="0" baseline="0" noProof="0" dirty="0">
              <a:ln>
                <a:noFill/>
              </a:ln>
              <a:solidFill>
                <a:schemeClr val="accent6">
                  <a:lumMod val="50000"/>
                </a:schemeClr>
              </a:solidFill>
              <a:effectLst/>
              <a:uLnTx/>
              <a:uFillTx/>
              <a:latin typeface="Calibri" panose="020F0502020204030204" pitchFamily="34" charset="0"/>
              <a:cs typeface="Calibri" panose="020F0502020204030204" pitchFamily="34" charset="0"/>
              <a:sym typeface="Arial"/>
            </a:endParaRPr>
          </a:p>
        </p:txBody>
      </p:sp>
      <p:pic>
        <p:nvPicPr>
          <p:cNvPr id="22" name="Picture 21">
            <a:extLst>
              <a:ext uri="{FF2B5EF4-FFF2-40B4-BE49-F238E27FC236}">
                <a16:creationId xmlns:a16="http://schemas.microsoft.com/office/drawing/2014/main" id="{C2521B74-6BA1-EE4F-4CED-7B7F9C3D380E}"/>
              </a:ext>
            </a:extLst>
          </p:cNvPr>
          <p:cNvPicPr>
            <a:picLocks noChangeAspect="1"/>
          </p:cNvPicPr>
          <p:nvPr/>
        </p:nvPicPr>
        <p:blipFill>
          <a:blip r:embed="rId10"/>
          <a:stretch>
            <a:fillRect/>
          </a:stretch>
        </p:blipFill>
        <p:spPr>
          <a:xfrm>
            <a:off x="3123266" y="418801"/>
            <a:ext cx="3880686" cy="1140976"/>
          </a:xfrm>
          <a:prstGeom prst="rect">
            <a:avLst/>
          </a:prstGeom>
        </p:spPr>
      </p:pic>
      <p:sp>
        <p:nvSpPr>
          <p:cNvPr id="23" name="Hộp Văn bản 5">
            <a:extLst>
              <a:ext uri="{FF2B5EF4-FFF2-40B4-BE49-F238E27FC236}">
                <a16:creationId xmlns:a16="http://schemas.microsoft.com/office/drawing/2014/main" id="{9F7004F9-BEA9-F2A0-44F2-7A42F02DC49B}"/>
              </a:ext>
            </a:extLst>
          </p:cNvPr>
          <p:cNvSpPr txBox="1"/>
          <p:nvPr/>
        </p:nvSpPr>
        <p:spPr>
          <a:xfrm>
            <a:off x="6829847" y="527426"/>
            <a:ext cx="80945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0" cap="none" spc="0" normalizeH="0" noProof="0" dirty="0" smtClean="0">
                <a:ln>
                  <a:noFill/>
                </a:ln>
                <a:solidFill>
                  <a:schemeClr val="accent6">
                    <a:lumMod val="50000"/>
                  </a:schemeClr>
                </a:solidFill>
                <a:effectLst/>
                <a:uLnTx/>
                <a:uFillTx/>
                <a:latin typeface="Calibri" panose="020F0502020204030204" pitchFamily="34" charset="0"/>
                <a:cs typeface="Calibri" panose="020F0502020204030204" pitchFamily="34" charset="0"/>
                <a:sym typeface="Arial"/>
              </a:rPr>
              <a:t>5</a:t>
            </a:r>
            <a:endParaRPr kumimoji="0" lang="en-US" sz="6000" b="1" i="0" u="none" strike="noStrike" kern="0" cap="none" spc="0" normalizeH="0" baseline="0" noProof="0" dirty="0">
              <a:ln>
                <a:noFill/>
              </a:ln>
              <a:solidFill>
                <a:schemeClr val="accent6">
                  <a:lumMod val="50000"/>
                </a:schemeClr>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3145049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177"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1371600"/>
              <a:endParaRPr lang="en-US" sz="2700">
                <a:solidFill>
                  <a:prstClr val="black"/>
                </a:solidFill>
                <a:latin typeface="Calibri"/>
              </a:endParaRPr>
            </a:p>
          </p:txBody>
        </p:sp>
      </p:grpSp>
      <p:pic>
        <p:nvPicPr>
          <p:cNvPr id="17" name="Picture 16">
            <a:extLst>
              <a:ext uri="{FF2B5EF4-FFF2-40B4-BE49-F238E27FC236}">
                <a16:creationId xmlns:a16="http://schemas.microsoft.com/office/drawing/2014/main" id="{571DADCD-1997-8DDF-83B3-3E413EDF4DCE}"/>
              </a:ext>
            </a:extLst>
          </p:cNvPr>
          <p:cNvPicPr>
            <a:picLocks noChangeAspect="1"/>
          </p:cNvPicPr>
          <p:nvPr/>
        </p:nvPicPr>
        <p:blipFill>
          <a:blip r:embed="rId4"/>
          <a:stretch>
            <a:fillRect/>
          </a:stretch>
        </p:blipFill>
        <p:spPr>
          <a:xfrm>
            <a:off x="1307233" y="509232"/>
            <a:ext cx="16177139" cy="2670279"/>
          </a:xfrm>
          <a:prstGeom prst="rect">
            <a:avLst/>
          </a:prstGeom>
        </p:spPr>
      </p:pic>
      <p:pic>
        <p:nvPicPr>
          <p:cNvPr id="16" name="Picture 15">
            <a:extLst>
              <a:ext uri="{FF2B5EF4-FFF2-40B4-BE49-F238E27FC236}">
                <a16:creationId xmlns:a16="http://schemas.microsoft.com/office/drawing/2014/main" id="{BF5885BA-8E3C-1570-2CF8-220A5842E506}"/>
              </a:ext>
            </a:extLst>
          </p:cNvPr>
          <p:cNvPicPr>
            <a:picLocks noChangeAspect="1"/>
          </p:cNvPicPr>
          <p:nvPr/>
        </p:nvPicPr>
        <p:blipFill>
          <a:blip r:embed="rId5"/>
          <a:stretch>
            <a:fillRect/>
          </a:stretch>
        </p:blipFill>
        <p:spPr>
          <a:xfrm>
            <a:off x="3657599" y="3009900"/>
            <a:ext cx="11376891" cy="5943600"/>
          </a:xfrm>
          <a:prstGeom prst="rect">
            <a:avLst/>
          </a:prstGeom>
        </p:spPr>
      </p:pic>
    </p:spTree>
    <p:extLst>
      <p:ext uri="{BB962C8B-B14F-4D97-AF65-F5344CB8AC3E}">
        <p14:creationId xmlns:p14="http://schemas.microsoft.com/office/powerpoint/2010/main" val="1125681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480" y="0"/>
            <a:ext cx="18318480" cy="10287000"/>
          </a:xfrm>
          <a:custGeom>
            <a:avLst/>
            <a:gdLst/>
            <a:ahLst/>
            <a:cxnLst/>
            <a:rect l="l" t="t" r="r" b="b"/>
            <a:pathLst>
              <a:path w="7315200" h="4114800">
                <a:moveTo>
                  <a:pt x="0" y="0"/>
                </a:moveTo>
                <a:lnTo>
                  <a:pt x="7315200" y="0"/>
                </a:lnTo>
                <a:lnTo>
                  <a:pt x="731520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769CD25B-5D65-16B2-670E-28D08FE28198}"/>
              </a:ext>
            </a:extLst>
          </p:cNvPr>
          <p:cNvGrpSpPr/>
          <p:nvPr/>
        </p:nvGrpSpPr>
        <p:grpSpPr>
          <a:xfrm>
            <a:off x="271450" y="-425770"/>
            <a:ext cx="17483150" cy="10369869"/>
            <a:chOff x="0" y="0"/>
            <a:chExt cx="23148412" cy="14042351"/>
          </a:xfrm>
        </p:grpSpPr>
        <p:grpSp>
          <p:nvGrpSpPr>
            <p:cNvPr id="6" name="Group 3">
              <a:extLst>
                <a:ext uri="{FF2B5EF4-FFF2-40B4-BE49-F238E27FC236}">
                  <a16:creationId xmlns:a16="http://schemas.microsoft.com/office/drawing/2014/main" id="{BFB2A4AB-BD5C-6618-ED16-F6BC3B1A9DB4}"/>
                </a:ext>
              </a:extLst>
            </p:cNvPr>
            <p:cNvGrpSpPr/>
            <p:nvPr/>
          </p:nvGrpSpPr>
          <p:grpSpPr>
            <a:xfrm rot="5400000">
              <a:off x="15464691" y="11328636"/>
              <a:ext cx="4114800" cy="1312630"/>
              <a:chOff x="0" y="0"/>
              <a:chExt cx="812800" cy="259285"/>
            </a:xfrm>
          </p:grpSpPr>
          <p:sp>
            <p:nvSpPr>
              <p:cNvPr id="17" name="Freeform 4">
                <a:extLst>
                  <a:ext uri="{FF2B5EF4-FFF2-40B4-BE49-F238E27FC236}">
                    <a16:creationId xmlns:a16="http://schemas.microsoft.com/office/drawing/2014/main" id="{81F812E7-F18A-0444-7779-01DA156FEE8A}"/>
                  </a:ext>
                </a:extLst>
              </p:cNvPr>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5">
                <a:extLst>
                  <a:ext uri="{FF2B5EF4-FFF2-40B4-BE49-F238E27FC236}">
                    <a16:creationId xmlns:a16="http://schemas.microsoft.com/office/drawing/2014/main" id="{5C8A5F48-0A63-84B6-774C-6C775F61E1B9}"/>
                  </a:ext>
                </a:extLst>
              </p:cNvPr>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66BECE73-8525-3B76-FAEB-2C11B9EB8115}"/>
                </a:ext>
              </a:extLst>
            </p:cNvPr>
            <p:cNvGrpSpPr/>
            <p:nvPr/>
          </p:nvGrpSpPr>
          <p:grpSpPr>
            <a:xfrm rot="5400000">
              <a:off x="13635426" y="11230640"/>
              <a:ext cx="4114800" cy="1508622"/>
              <a:chOff x="0" y="0"/>
              <a:chExt cx="812800" cy="297999"/>
            </a:xfrm>
          </p:grpSpPr>
          <p:sp>
            <p:nvSpPr>
              <p:cNvPr id="15" name="Freeform 7">
                <a:extLst>
                  <a:ext uri="{FF2B5EF4-FFF2-40B4-BE49-F238E27FC236}">
                    <a16:creationId xmlns:a16="http://schemas.microsoft.com/office/drawing/2014/main" id="{BD19B872-57A3-E27E-4D93-89188FEC041D}"/>
                  </a:ext>
                </a:extLst>
              </p:cNvPr>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8">
                <a:extLst>
                  <a:ext uri="{FF2B5EF4-FFF2-40B4-BE49-F238E27FC236}">
                    <a16:creationId xmlns:a16="http://schemas.microsoft.com/office/drawing/2014/main" id="{86765F59-7B57-DC12-FDA2-40C99DE156DD}"/>
                  </a:ext>
                </a:extLst>
              </p:cNvPr>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9">
              <a:extLst>
                <a:ext uri="{FF2B5EF4-FFF2-40B4-BE49-F238E27FC236}">
                  <a16:creationId xmlns:a16="http://schemas.microsoft.com/office/drawing/2014/main" id="{7E87D606-69C0-733C-6BCF-F07145F2899C}"/>
                </a:ext>
              </a:extLst>
            </p:cNvPr>
            <p:cNvGrpSpPr/>
            <p:nvPr/>
          </p:nvGrpSpPr>
          <p:grpSpPr>
            <a:xfrm rot="5400000">
              <a:off x="11805699" y="11328636"/>
              <a:ext cx="4114800" cy="1312630"/>
              <a:chOff x="0" y="0"/>
              <a:chExt cx="812800" cy="259285"/>
            </a:xfrm>
          </p:grpSpPr>
          <p:sp>
            <p:nvSpPr>
              <p:cNvPr id="13" name="Freeform 10">
                <a:extLst>
                  <a:ext uri="{FF2B5EF4-FFF2-40B4-BE49-F238E27FC236}">
                    <a16:creationId xmlns:a16="http://schemas.microsoft.com/office/drawing/2014/main" id="{D1FA855D-824F-7274-E707-2CAFD08D1803}"/>
                  </a:ext>
                </a:extLst>
              </p:cNvPr>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1">
                <a:extLst>
                  <a:ext uri="{FF2B5EF4-FFF2-40B4-BE49-F238E27FC236}">
                    <a16:creationId xmlns:a16="http://schemas.microsoft.com/office/drawing/2014/main" id="{38E912E1-8E12-1B2E-5793-0782842F33C8}"/>
                  </a:ext>
                </a:extLst>
              </p:cNvPr>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12">
              <a:extLst>
                <a:ext uri="{FF2B5EF4-FFF2-40B4-BE49-F238E27FC236}">
                  <a16:creationId xmlns:a16="http://schemas.microsoft.com/office/drawing/2014/main" id="{43C10512-38E2-C7A1-BCCB-3EF7C181CEB2}"/>
                </a:ext>
              </a:extLst>
            </p:cNvPr>
            <p:cNvGrpSpPr/>
            <p:nvPr/>
          </p:nvGrpSpPr>
          <p:grpSpPr>
            <a:xfrm>
              <a:off x="0" y="1232800"/>
              <a:ext cx="23148412" cy="12809551"/>
              <a:chOff x="0" y="0"/>
              <a:chExt cx="4572526" cy="2530282"/>
            </a:xfrm>
          </p:grpSpPr>
          <p:sp>
            <p:nvSpPr>
              <p:cNvPr id="11" name="Freeform 13">
                <a:extLst>
                  <a:ext uri="{FF2B5EF4-FFF2-40B4-BE49-F238E27FC236}">
                    <a16:creationId xmlns:a16="http://schemas.microsoft.com/office/drawing/2014/main" id="{88DC1A6D-1F0E-CF20-4B09-D7BA34A7FA8A}"/>
                  </a:ext>
                </a:extLst>
              </p:cNvPr>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4">
                <a:extLst>
                  <a:ext uri="{FF2B5EF4-FFF2-40B4-BE49-F238E27FC236}">
                    <a16:creationId xmlns:a16="http://schemas.microsoft.com/office/drawing/2014/main" id="{3AF36640-B355-2E60-E8FE-4A9D25FDCE24}"/>
                  </a:ext>
                </a:extLst>
              </p:cNvPr>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Freeform 15">
              <a:extLst>
                <a:ext uri="{FF2B5EF4-FFF2-40B4-BE49-F238E27FC236}">
                  <a16:creationId xmlns:a16="http://schemas.microsoft.com/office/drawing/2014/main" id="{1BD917D9-D2EC-B233-D836-451F794CE423}"/>
                </a:ext>
              </a:extLst>
            </p:cNvPr>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Rectangle: Rounded Corners 18">
            <a:extLst>
              <a:ext uri="{FF2B5EF4-FFF2-40B4-BE49-F238E27FC236}">
                <a16:creationId xmlns:a16="http://schemas.microsoft.com/office/drawing/2014/main" id="{78A80571-6A4F-7336-3387-0430986A1AA7}"/>
              </a:ext>
            </a:extLst>
          </p:cNvPr>
          <p:cNvSpPr/>
          <p:nvPr/>
        </p:nvSpPr>
        <p:spPr>
          <a:xfrm>
            <a:off x="1524000" y="1409700"/>
            <a:ext cx="15223490" cy="3474979"/>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5400" b="1">
                <a:solidFill>
                  <a:prstClr val="black"/>
                </a:solidFill>
                <a:latin typeface="Cambria" panose="02040503050406030204" pitchFamily="18" charset="0"/>
                <a:ea typeface="Cambria" panose="02040503050406030204" pitchFamily="18" charset="0"/>
              </a:rPr>
              <a:t>Giọng đọc diễn cảm, chậm rãi, tình cảm; giọng đọc kể chuyện, thay đổi ngữ điệu khi đọc những từ ngữ thể hiện tâm trạng, cảm xúc của nhân vật... </a:t>
            </a:r>
            <a:endParaRPr lang="en-US" sz="5400" b="1" dirty="0">
              <a:solidFill>
                <a:prstClr val="black"/>
              </a:solidFill>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68CB6160-4CA3-02AB-83B1-2528F5FCCD92}"/>
              </a:ext>
            </a:extLst>
          </p:cNvPr>
          <p:cNvPicPr>
            <a:picLocks noChangeAspect="1"/>
          </p:cNvPicPr>
          <p:nvPr/>
        </p:nvPicPr>
        <p:blipFill rotWithShape="1">
          <a:blip r:embed="rId6">
            <a:extLst>
              <a:ext uri="{28A0092B-C50C-407E-A947-70E740481C1C}">
                <a14:useLocalDpi xmlns:a14="http://schemas.microsoft.com/office/drawing/2010/main" val="0"/>
              </a:ext>
            </a:extLst>
          </a:blip>
          <a:srcRect l="16" t="47434" r="-16" b="-2"/>
          <a:stretch/>
        </p:blipFill>
        <p:spPr>
          <a:xfrm>
            <a:off x="1074994" y="5571099"/>
            <a:ext cx="16693493" cy="4281672"/>
          </a:xfrm>
          <a:prstGeom prst="rect">
            <a:avLst/>
          </a:prstGeom>
        </p:spPr>
      </p:pic>
    </p:spTree>
    <p:extLst>
      <p:ext uri="{BB962C8B-B14F-4D97-AF65-F5344CB8AC3E}">
        <p14:creationId xmlns:p14="http://schemas.microsoft.com/office/powerpoint/2010/main" val="57938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480" y="0"/>
            <a:ext cx="18318480" cy="10287000"/>
          </a:xfrm>
          <a:custGeom>
            <a:avLst/>
            <a:gdLst/>
            <a:ahLst/>
            <a:cxnLst/>
            <a:rect l="l" t="t" r="r" b="b"/>
            <a:pathLst>
              <a:path w="7315200" h="4114800">
                <a:moveTo>
                  <a:pt x="0" y="0"/>
                </a:moveTo>
                <a:lnTo>
                  <a:pt x="7315200" y="0"/>
                </a:lnTo>
                <a:lnTo>
                  <a:pt x="731520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769CD25B-5D65-16B2-670E-28D08FE28198}"/>
              </a:ext>
            </a:extLst>
          </p:cNvPr>
          <p:cNvGrpSpPr/>
          <p:nvPr/>
        </p:nvGrpSpPr>
        <p:grpSpPr>
          <a:xfrm>
            <a:off x="271450" y="-425770"/>
            <a:ext cx="17483150" cy="10369869"/>
            <a:chOff x="0" y="0"/>
            <a:chExt cx="23148412" cy="14042351"/>
          </a:xfrm>
        </p:grpSpPr>
        <p:grpSp>
          <p:nvGrpSpPr>
            <p:cNvPr id="6" name="Group 3">
              <a:extLst>
                <a:ext uri="{FF2B5EF4-FFF2-40B4-BE49-F238E27FC236}">
                  <a16:creationId xmlns:a16="http://schemas.microsoft.com/office/drawing/2014/main" id="{BFB2A4AB-BD5C-6618-ED16-F6BC3B1A9DB4}"/>
                </a:ext>
              </a:extLst>
            </p:cNvPr>
            <p:cNvGrpSpPr/>
            <p:nvPr/>
          </p:nvGrpSpPr>
          <p:grpSpPr>
            <a:xfrm rot="5400000">
              <a:off x="15464691" y="11328636"/>
              <a:ext cx="4114800" cy="1312630"/>
              <a:chOff x="0" y="0"/>
              <a:chExt cx="812800" cy="259285"/>
            </a:xfrm>
          </p:grpSpPr>
          <p:sp>
            <p:nvSpPr>
              <p:cNvPr id="17" name="Freeform 4">
                <a:extLst>
                  <a:ext uri="{FF2B5EF4-FFF2-40B4-BE49-F238E27FC236}">
                    <a16:creationId xmlns:a16="http://schemas.microsoft.com/office/drawing/2014/main" id="{81F812E7-F18A-0444-7779-01DA156FEE8A}"/>
                  </a:ext>
                </a:extLst>
              </p:cNvPr>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5">
                <a:extLst>
                  <a:ext uri="{FF2B5EF4-FFF2-40B4-BE49-F238E27FC236}">
                    <a16:creationId xmlns:a16="http://schemas.microsoft.com/office/drawing/2014/main" id="{5C8A5F48-0A63-84B6-774C-6C775F61E1B9}"/>
                  </a:ext>
                </a:extLst>
              </p:cNvPr>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66BECE73-8525-3B76-FAEB-2C11B9EB8115}"/>
                </a:ext>
              </a:extLst>
            </p:cNvPr>
            <p:cNvGrpSpPr/>
            <p:nvPr/>
          </p:nvGrpSpPr>
          <p:grpSpPr>
            <a:xfrm rot="5400000">
              <a:off x="13635426" y="11230640"/>
              <a:ext cx="4114800" cy="1508622"/>
              <a:chOff x="0" y="0"/>
              <a:chExt cx="812800" cy="297999"/>
            </a:xfrm>
          </p:grpSpPr>
          <p:sp>
            <p:nvSpPr>
              <p:cNvPr id="15" name="Freeform 7">
                <a:extLst>
                  <a:ext uri="{FF2B5EF4-FFF2-40B4-BE49-F238E27FC236}">
                    <a16:creationId xmlns:a16="http://schemas.microsoft.com/office/drawing/2014/main" id="{BD19B872-57A3-E27E-4D93-89188FEC041D}"/>
                  </a:ext>
                </a:extLst>
              </p:cNvPr>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8">
                <a:extLst>
                  <a:ext uri="{FF2B5EF4-FFF2-40B4-BE49-F238E27FC236}">
                    <a16:creationId xmlns:a16="http://schemas.microsoft.com/office/drawing/2014/main" id="{86765F59-7B57-DC12-FDA2-40C99DE156DD}"/>
                  </a:ext>
                </a:extLst>
              </p:cNvPr>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9">
              <a:extLst>
                <a:ext uri="{FF2B5EF4-FFF2-40B4-BE49-F238E27FC236}">
                  <a16:creationId xmlns:a16="http://schemas.microsoft.com/office/drawing/2014/main" id="{7E87D606-69C0-733C-6BCF-F07145F2899C}"/>
                </a:ext>
              </a:extLst>
            </p:cNvPr>
            <p:cNvGrpSpPr/>
            <p:nvPr/>
          </p:nvGrpSpPr>
          <p:grpSpPr>
            <a:xfrm rot="5400000">
              <a:off x="11805699" y="11328636"/>
              <a:ext cx="4114800" cy="1312630"/>
              <a:chOff x="0" y="0"/>
              <a:chExt cx="812800" cy="259285"/>
            </a:xfrm>
          </p:grpSpPr>
          <p:sp>
            <p:nvSpPr>
              <p:cNvPr id="13" name="Freeform 10">
                <a:extLst>
                  <a:ext uri="{FF2B5EF4-FFF2-40B4-BE49-F238E27FC236}">
                    <a16:creationId xmlns:a16="http://schemas.microsoft.com/office/drawing/2014/main" id="{D1FA855D-824F-7274-E707-2CAFD08D1803}"/>
                  </a:ext>
                </a:extLst>
              </p:cNvPr>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1">
                <a:extLst>
                  <a:ext uri="{FF2B5EF4-FFF2-40B4-BE49-F238E27FC236}">
                    <a16:creationId xmlns:a16="http://schemas.microsoft.com/office/drawing/2014/main" id="{38E912E1-8E12-1B2E-5793-0782842F33C8}"/>
                  </a:ext>
                </a:extLst>
              </p:cNvPr>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12">
              <a:extLst>
                <a:ext uri="{FF2B5EF4-FFF2-40B4-BE49-F238E27FC236}">
                  <a16:creationId xmlns:a16="http://schemas.microsoft.com/office/drawing/2014/main" id="{43C10512-38E2-C7A1-BCCB-3EF7C181CEB2}"/>
                </a:ext>
              </a:extLst>
            </p:cNvPr>
            <p:cNvGrpSpPr/>
            <p:nvPr/>
          </p:nvGrpSpPr>
          <p:grpSpPr>
            <a:xfrm>
              <a:off x="0" y="1232800"/>
              <a:ext cx="23148412" cy="12809551"/>
              <a:chOff x="0" y="0"/>
              <a:chExt cx="4572526" cy="2530282"/>
            </a:xfrm>
          </p:grpSpPr>
          <p:sp>
            <p:nvSpPr>
              <p:cNvPr id="11" name="Freeform 13">
                <a:extLst>
                  <a:ext uri="{FF2B5EF4-FFF2-40B4-BE49-F238E27FC236}">
                    <a16:creationId xmlns:a16="http://schemas.microsoft.com/office/drawing/2014/main" id="{88DC1A6D-1F0E-CF20-4B09-D7BA34A7FA8A}"/>
                  </a:ext>
                </a:extLst>
              </p:cNvPr>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4">
                <a:extLst>
                  <a:ext uri="{FF2B5EF4-FFF2-40B4-BE49-F238E27FC236}">
                    <a16:creationId xmlns:a16="http://schemas.microsoft.com/office/drawing/2014/main" id="{3AF36640-B355-2E60-E8FE-4A9D25FDCE24}"/>
                  </a:ext>
                </a:extLst>
              </p:cNvPr>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Freeform 15">
              <a:extLst>
                <a:ext uri="{FF2B5EF4-FFF2-40B4-BE49-F238E27FC236}">
                  <a16:creationId xmlns:a16="http://schemas.microsoft.com/office/drawing/2014/main" id="{1BD917D9-D2EC-B233-D836-451F794CE423}"/>
                </a:ext>
              </a:extLst>
            </p:cNvPr>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4" name="Picture 3">
            <a:extLst>
              <a:ext uri="{FF2B5EF4-FFF2-40B4-BE49-F238E27FC236}">
                <a16:creationId xmlns:a16="http://schemas.microsoft.com/office/drawing/2014/main" id="{B495CF5D-6046-E496-3B86-51A3EE1A9A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8800" y="952500"/>
            <a:ext cx="6275407" cy="1452414"/>
          </a:xfrm>
          <a:prstGeom prst="rect">
            <a:avLst/>
          </a:prstGeom>
        </p:spPr>
      </p:pic>
      <p:sp>
        <p:nvSpPr>
          <p:cNvPr id="5" name="TextBox 4">
            <a:extLst>
              <a:ext uri="{FF2B5EF4-FFF2-40B4-BE49-F238E27FC236}">
                <a16:creationId xmlns:a16="http://schemas.microsoft.com/office/drawing/2014/main" id="{A74C01DE-F83B-BAD1-96AD-9B18BA69D3B0}"/>
              </a:ext>
            </a:extLst>
          </p:cNvPr>
          <p:cNvSpPr txBox="1"/>
          <p:nvPr/>
        </p:nvSpPr>
        <p:spPr>
          <a:xfrm>
            <a:off x="838200" y="2324100"/>
            <a:ext cx="16611600" cy="76944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Sang phía nam dãy Át-lát, tôi như lạc vào phim khoa học viễn tưởng. Những rặng đá xám bỗng xỉn màu rồi ngả sang đen râm hoặc đỏ quạch. Bốn bề giống như sao Hoả.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Nghỉ vài chặng, xe bắt đầu quành vào sa mạc. Chúng tôi xuống xe dưới cái nắng như rải lửa khiến tóc của mọi người trở nên giòn tan. Nhưng tôi đã quên mất nắng nóng. Tôi còn bận thì thầm: “Xin chào, Xa-ha-ra.”.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Xa-ha-ra, sa mạc lớn nhất châu Phi đang ở ngay trước mắt tôi. Chân tôi đang giẫm lên nó. Cát của nó lộm cộm dưới đế giày. Cát sa mạc mịn như bột và mỏng manh như gió bụi, không to như cát Phan Thiết hay ẩm ướt như cát Sầm Sơn. Chúng tôi phấn khích nhảy nhót. Giấc mơ này là có thật. Chúng tôi đang ở đây, một trong những nơi hoang vu nhất địa cầu.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Chúng tôi trèo lên yên lạc đà. Chúng đứng bổng dậy, cao lừng lững. Những người dắt lạc đà phải ghìm để chúng không chạy. Chạy trên cát lún thì lạc đà là vô địch.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Trời tối dần, lạ thay, trời rất mát, thậm chí rất lạnh. Gió thổi lồng lộng kéo bật tóc tôi ra khỏi khăn trùm đầu. Chúng tôi đi khá lâu mới đến khu lều dành cho khách du lịch, nhưng không ai muốn vào những túp lều du mục ấy. Mọi người nằm kềnh ra những tấm chiếu dạ trải trên cát để ngắm sao, tận hưởng đêm duy nhất giữa sa mạc mênh mông.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Năm giờ sáng, trời hửng. Những cồn cát óng vàng vây quanh những căn lều vuông vắn. Bầu trời nhu nhú ánh bình minh rồi rải nắng non lóng lánh lên những hạt cát mịn. Đàn lạc đà lại đưa chúng tôi ra xe. Sa mạc hai triệu năm tuổi và những cồn cát lùi dần lại phía sau. Bỗng trên xe có người nói chưa biết quốc tịch của người bên cạnh. Mọi người cười phá lên, Phải rồi, việc mang quốc tịch gì đâu có quan trọng, khi mà ở giữa hoang mạc, ai cũng trở nên nhỏ bé như một hạt cát.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r>
              <a:rPr kumimoji="0" lang="vi-VN" sz="26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a:t>
            </a: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Di Li)</a:t>
            </a:r>
          </a:p>
        </p:txBody>
      </p:sp>
    </p:spTree>
    <p:extLst>
      <p:ext uri="{BB962C8B-B14F-4D97-AF65-F5344CB8AC3E}">
        <p14:creationId xmlns:p14="http://schemas.microsoft.com/office/powerpoint/2010/main" val="208293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2005694" y="7857826"/>
            <a:ext cx="3086100" cy="984473"/>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a:endParaRPr>
            </a:p>
          </p:txBody>
        </p:sp>
        <p:sp>
          <p:nvSpPr>
            <p:cNvPr id="4" name="TextBox 4"/>
            <p:cNvSpPr txBox="1"/>
            <p:nvPr/>
          </p:nvSpPr>
          <p:spPr>
            <a:xfrm>
              <a:off x="88900" y="-47625"/>
              <a:ext cx="6350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5" name="Group 5"/>
          <p:cNvGrpSpPr/>
          <p:nvPr/>
        </p:nvGrpSpPr>
        <p:grpSpPr>
          <a:xfrm rot="5400000">
            <a:off x="10633745" y="7784329"/>
            <a:ext cx="3086100" cy="1131467"/>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a:endParaRPr>
            </a:p>
          </p:txBody>
        </p:sp>
        <p:sp>
          <p:nvSpPr>
            <p:cNvPr id="7" name="TextBox 7"/>
            <p:cNvSpPr txBox="1"/>
            <p:nvPr/>
          </p:nvSpPr>
          <p:spPr>
            <a:xfrm>
              <a:off x="177800" y="-47625"/>
              <a:ext cx="558800" cy="345624"/>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8" name="Group 8"/>
          <p:cNvGrpSpPr/>
          <p:nvPr/>
        </p:nvGrpSpPr>
        <p:grpSpPr>
          <a:xfrm rot="5400000">
            <a:off x="9261450" y="7857826"/>
            <a:ext cx="3086100" cy="984473"/>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a:endParaRPr>
            </a:p>
          </p:txBody>
        </p:sp>
        <p:sp>
          <p:nvSpPr>
            <p:cNvPr id="10" name="TextBox 10"/>
            <p:cNvSpPr txBox="1"/>
            <p:nvPr/>
          </p:nvSpPr>
          <p:spPr>
            <a:xfrm>
              <a:off x="0" y="-47625"/>
              <a:ext cx="8128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11" name="Group 11"/>
          <p:cNvGrpSpPr/>
          <p:nvPr/>
        </p:nvGrpSpPr>
        <p:grpSpPr>
          <a:xfrm>
            <a:off x="1097262" y="1569827"/>
            <a:ext cx="16093479" cy="7411938"/>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a:endParaRPr>
            </a:p>
          </p:txBody>
        </p:sp>
        <p:sp>
          <p:nvSpPr>
            <p:cNvPr id="13" name="TextBox 13"/>
            <p:cNvSpPr txBox="1"/>
            <p:nvPr/>
          </p:nvSpPr>
          <p:spPr>
            <a:xfrm>
              <a:off x="0" y="-47625"/>
              <a:ext cx="4238612" cy="199974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sp>
        <p:nvSpPr>
          <p:cNvPr id="14" name="Freeform 14"/>
          <p:cNvSpPr/>
          <p:nvPr/>
        </p:nvSpPr>
        <p:spPr>
          <a:xfrm rot="5400000">
            <a:off x="8319588" y="-7840566"/>
            <a:ext cx="1648824" cy="15956358"/>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1371600"/>
            <a:endParaRPr lang="en-US" sz="2700">
              <a:solidFill>
                <a:prstClr val="black"/>
              </a:solidFill>
              <a:latin typeface="Calibri"/>
            </a:endParaRPr>
          </a:p>
        </p:txBody>
      </p:sp>
      <p:sp>
        <p:nvSpPr>
          <p:cNvPr id="15" name="Freeform 15"/>
          <p:cNvSpPr/>
          <p:nvPr/>
        </p:nvSpPr>
        <p:spPr>
          <a:xfrm>
            <a:off x="14858972" y="-147232"/>
            <a:ext cx="3429029" cy="3253292"/>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1371600"/>
            <a:endParaRPr lang="en-US" sz="2700">
              <a:solidFill>
                <a:prstClr val="black"/>
              </a:solidFill>
              <a:latin typeface="Calibri"/>
            </a:endParaRPr>
          </a:p>
        </p:txBody>
      </p:sp>
      <p:pic>
        <p:nvPicPr>
          <p:cNvPr id="18" name="Picture 17">
            <a:extLst>
              <a:ext uri="{FF2B5EF4-FFF2-40B4-BE49-F238E27FC236}">
                <a16:creationId xmlns:a16="http://schemas.microsoft.com/office/drawing/2014/main" id="{ADAEF74B-3F00-4801-08C3-1B0045E42998}"/>
              </a:ext>
            </a:extLst>
          </p:cNvPr>
          <p:cNvPicPr>
            <a:picLocks noChangeAspect="1"/>
          </p:cNvPicPr>
          <p:nvPr/>
        </p:nvPicPr>
        <p:blipFill>
          <a:blip r:embed="rId6"/>
          <a:stretch>
            <a:fillRect/>
          </a:stretch>
        </p:blipFill>
        <p:spPr>
          <a:xfrm>
            <a:off x="541556" y="342900"/>
            <a:ext cx="9985719" cy="7852521"/>
          </a:xfrm>
          <a:prstGeom prst="rect">
            <a:avLst/>
          </a:prstGeom>
        </p:spPr>
      </p:pic>
      <p:pic>
        <p:nvPicPr>
          <p:cNvPr id="16" name="Picture 15">
            <a:extLst>
              <a:ext uri="{FF2B5EF4-FFF2-40B4-BE49-F238E27FC236}">
                <a16:creationId xmlns:a16="http://schemas.microsoft.com/office/drawing/2014/main" id="{F50AA1F8-9E73-A3D7-2379-FE80316AB2A5}"/>
              </a:ext>
            </a:extLst>
          </p:cNvPr>
          <p:cNvPicPr>
            <a:picLocks noChangeAspect="1"/>
          </p:cNvPicPr>
          <p:nvPr/>
        </p:nvPicPr>
        <p:blipFill>
          <a:blip r:embed="rId7"/>
          <a:stretch>
            <a:fillRect/>
          </a:stretch>
        </p:blipFill>
        <p:spPr>
          <a:xfrm>
            <a:off x="8763000" y="3238499"/>
            <a:ext cx="7315200" cy="5189279"/>
          </a:xfrm>
          <a:prstGeom prst="rect">
            <a:avLst/>
          </a:prstGeom>
        </p:spPr>
      </p:pic>
    </p:spTree>
    <p:extLst>
      <p:ext uri="{BB962C8B-B14F-4D97-AF65-F5344CB8AC3E}">
        <p14:creationId xmlns:p14="http://schemas.microsoft.com/office/powerpoint/2010/main" val="977807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177"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1371600"/>
              <a:endParaRPr lang="en-US" sz="2700">
                <a:solidFill>
                  <a:prstClr val="black"/>
                </a:solidFill>
                <a:latin typeface="Calibri"/>
              </a:endParaRPr>
            </a:p>
          </p:txBody>
        </p:sp>
      </p:grpSp>
      <p:sp>
        <p:nvSpPr>
          <p:cNvPr id="17" name="TextBox 16">
            <a:extLst>
              <a:ext uri="{FF2B5EF4-FFF2-40B4-BE49-F238E27FC236}">
                <a16:creationId xmlns:a16="http://schemas.microsoft.com/office/drawing/2014/main" id="{762CD710-7C89-B1D0-F8F8-B26510232E45}"/>
              </a:ext>
            </a:extLst>
          </p:cNvPr>
          <p:cNvSpPr txBox="1"/>
          <p:nvPr/>
        </p:nvSpPr>
        <p:spPr>
          <a:xfrm>
            <a:off x="3865376" y="876212"/>
            <a:ext cx="12893775" cy="2308324"/>
          </a:xfrm>
          <a:prstGeom prst="rect">
            <a:avLst/>
          </a:prstGeom>
          <a:noFill/>
        </p:spPr>
        <p:txBody>
          <a:bodyPr wrap="square">
            <a:spAutoFit/>
          </a:bodyPr>
          <a:lstStyle/>
          <a:p>
            <a:pPr algn="ctr" defTabSz="1371600"/>
            <a:r>
              <a:rPr lang="vi-VN" sz="4800" b="1" dirty="0">
                <a:solidFill>
                  <a:srgbClr val="002060"/>
                </a:solidFill>
                <a:latin typeface="Cambria" panose="02040503050406030204" pitchFamily="18" charset="0"/>
                <a:ea typeface="Cambria" panose="02040503050406030204" pitchFamily="18" charset="0"/>
              </a:rPr>
              <a:t>Tìm trong và ngoài bài đọc những từ ngữ chỉ đặc điểm của sa mạc và những từ ngữ có nghĩa trái ngược với chúng.</a:t>
            </a:r>
            <a:endParaRPr lang="en-US" sz="4800" b="1" dirty="0">
              <a:solidFill>
                <a:srgbClr val="002060"/>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AED37E4C-7E8E-CDC2-5EFC-37494B502B76}"/>
              </a:ext>
            </a:extLst>
          </p:cNvPr>
          <p:cNvSpPr/>
          <p:nvPr/>
        </p:nvSpPr>
        <p:spPr>
          <a:xfrm>
            <a:off x="1066800" y="3314700"/>
            <a:ext cx="6144130" cy="1134926"/>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4400" b="1" dirty="0">
                <a:solidFill>
                  <a:prstClr val="black"/>
                </a:solidFill>
                <a:latin typeface="Cambria" panose="02040503050406030204" pitchFamily="18" charset="0"/>
                <a:ea typeface="Cambria" panose="02040503050406030204" pitchFamily="18" charset="0"/>
              </a:rPr>
              <a:t>M: </a:t>
            </a:r>
            <a:r>
              <a:rPr lang="en-US" sz="4400" b="1" dirty="0" err="1">
                <a:solidFill>
                  <a:prstClr val="black"/>
                </a:solidFill>
                <a:latin typeface="Cambria" panose="02040503050406030204" pitchFamily="18" charset="0"/>
                <a:ea typeface="Cambria" panose="02040503050406030204" pitchFamily="18" charset="0"/>
              </a:rPr>
              <a:t>hoang</a:t>
            </a:r>
            <a:r>
              <a:rPr lang="en-US" sz="4400" b="1" dirty="0">
                <a:solidFill>
                  <a:prstClr val="black"/>
                </a:solidFill>
                <a:latin typeface="Cambria" panose="02040503050406030204" pitchFamily="18" charset="0"/>
                <a:ea typeface="Cambria" panose="02040503050406030204" pitchFamily="18" charset="0"/>
              </a:rPr>
              <a:t> vu – </a:t>
            </a:r>
            <a:r>
              <a:rPr lang="en-US" sz="4400" b="1" dirty="0" err="1">
                <a:solidFill>
                  <a:prstClr val="black"/>
                </a:solidFill>
                <a:latin typeface="Cambria" panose="02040503050406030204" pitchFamily="18" charset="0"/>
                <a:ea typeface="Cambria" panose="02040503050406030204" pitchFamily="18" charset="0"/>
              </a:rPr>
              <a:t>sầm</a:t>
            </a:r>
            <a:r>
              <a:rPr lang="en-US" sz="4400" b="1" dirty="0">
                <a:solidFill>
                  <a:prstClr val="black"/>
                </a:solidFill>
                <a:latin typeface="Cambria" panose="02040503050406030204" pitchFamily="18" charset="0"/>
                <a:ea typeface="Cambria" panose="02040503050406030204" pitchFamily="18" charset="0"/>
              </a:rPr>
              <a:t> </a:t>
            </a:r>
            <a:r>
              <a:rPr lang="en-US" sz="4400" b="1" dirty="0" err="1">
                <a:solidFill>
                  <a:prstClr val="black"/>
                </a:solidFill>
                <a:latin typeface="Cambria" panose="02040503050406030204" pitchFamily="18" charset="0"/>
                <a:ea typeface="Cambria" panose="02040503050406030204" pitchFamily="18" charset="0"/>
              </a:rPr>
              <a:t>uất</a:t>
            </a:r>
            <a:endParaRPr lang="vi-VN" sz="4400" b="1" dirty="0">
              <a:solidFill>
                <a:prstClr val="black"/>
              </a:solidFill>
              <a:latin typeface="Cambria" panose="02040503050406030204" pitchFamily="18" charset="0"/>
              <a:ea typeface="Cambria" panose="02040503050406030204" pitchFamily="18" charset="0"/>
            </a:endParaRPr>
          </a:p>
        </p:txBody>
      </p:sp>
      <p:pic>
        <p:nvPicPr>
          <p:cNvPr id="23" name="Picture 22">
            <a:extLst>
              <a:ext uri="{FF2B5EF4-FFF2-40B4-BE49-F238E27FC236}">
                <a16:creationId xmlns:a16="http://schemas.microsoft.com/office/drawing/2014/main" id="{3DDD7594-9A4D-F427-82FE-88608E0B650D}"/>
              </a:ext>
            </a:extLst>
          </p:cNvPr>
          <p:cNvPicPr>
            <a:picLocks noChangeAspect="1"/>
          </p:cNvPicPr>
          <p:nvPr/>
        </p:nvPicPr>
        <p:blipFill>
          <a:blip r:embed="rId4"/>
          <a:stretch>
            <a:fillRect/>
          </a:stretch>
        </p:blipFill>
        <p:spPr>
          <a:xfrm>
            <a:off x="871909" y="1264581"/>
            <a:ext cx="3136664" cy="1170534"/>
          </a:xfrm>
          <a:prstGeom prst="rect">
            <a:avLst/>
          </a:prstGeom>
        </p:spPr>
      </p:pic>
      <p:sp>
        <p:nvSpPr>
          <p:cNvPr id="16" name="Rectangle: Rounded Corners 15">
            <a:extLst>
              <a:ext uri="{FF2B5EF4-FFF2-40B4-BE49-F238E27FC236}">
                <a16:creationId xmlns:a16="http://schemas.microsoft.com/office/drawing/2014/main" id="{308FDEC2-18A3-AF6B-1771-11D0CF040DC2}"/>
              </a:ext>
            </a:extLst>
          </p:cNvPr>
          <p:cNvSpPr/>
          <p:nvPr/>
        </p:nvSpPr>
        <p:spPr>
          <a:xfrm>
            <a:off x="2590800" y="5143500"/>
            <a:ext cx="5410200" cy="1134926"/>
          </a:xfrm>
          <a:prstGeom prst="roundRect">
            <a:avLst/>
          </a:prstGeom>
          <a:solidFill>
            <a:schemeClr val="accent2">
              <a:lumMod val="40000"/>
              <a:lumOff val="60000"/>
            </a:schemeClr>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vi-VN" sz="4400" b="1">
                <a:solidFill>
                  <a:prstClr val="black"/>
                </a:solidFill>
                <a:latin typeface="Cambria" panose="02040503050406030204" pitchFamily="18" charset="0"/>
                <a:ea typeface="Cambria" panose="02040503050406030204" pitchFamily="18" charset="0"/>
              </a:rPr>
              <a:t>khô hạn – ẩm ướt</a:t>
            </a:r>
            <a:endParaRPr lang="vi-VN" sz="4400" b="1" dirty="0">
              <a:solidFill>
                <a:prstClr val="black"/>
              </a:solidFill>
              <a:latin typeface="Cambria" panose="02040503050406030204" pitchFamily="18" charset="0"/>
              <a:ea typeface="Cambria" panose="02040503050406030204" pitchFamily="18" charset="0"/>
            </a:endParaRPr>
          </a:p>
        </p:txBody>
      </p:sp>
      <p:sp>
        <p:nvSpPr>
          <p:cNvPr id="24" name="Rectangle: Rounded Corners 23">
            <a:extLst>
              <a:ext uri="{FF2B5EF4-FFF2-40B4-BE49-F238E27FC236}">
                <a16:creationId xmlns:a16="http://schemas.microsoft.com/office/drawing/2014/main" id="{51A2E699-D746-9F89-6636-83E06150E991}"/>
              </a:ext>
            </a:extLst>
          </p:cNvPr>
          <p:cNvSpPr/>
          <p:nvPr/>
        </p:nvSpPr>
        <p:spPr>
          <a:xfrm>
            <a:off x="9829800" y="5219700"/>
            <a:ext cx="6477000" cy="1134926"/>
          </a:xfrm>
          <a:prstGeom prst="roundRect">
            <a:avLst/>
          </a:prstGeom>
          <a:solidFill>
            <a:schemeClr val="accent2">
              <a:lumMod val="40000"/>
              <a:lumOff val="60000"/>
            </a:schemeClr>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vi-VN" sz="4400" b="1" dirty="0">
                <a:solidFill>
                  <a:prstClr val="black"/>
                </a:solidFill>
                <a:latin typeface="Cambria" panose="02040503050406030204" pitchFamily="18" charset="0"/>
                <a:ea typeface="Cambria" panose="02040503050406030204" pitchFamily="18" charset="0"/>
              </a:rPr>
              <a:t>mênh mông – chật hẹp</a:t>
            </a:r>
          </a:p>
        </p:txBody>
      </p:sp>
      <p:sp>
        <p:nvSpPr>
          <p:cNvPr id="25" name="Rectangle: Rounded Corners 24">
            <a:extLst>
              <a:ext uri="{FF2B5EF4-FFF2-40B4-BE49-F238E27FC236}">
                <a16:creationId xmlns:a16="http://schemas.microsoft.com/office/drawing/2014/main" id="{ABA51908-C522-ED05-7178-EC9DD51E1DE9}"/>
              </a:ext>
            </a:extLst>
          </p:cNvPr>
          <p:cNvSpPr/>
          <p:nvPr/>
        </p:nvSpPr>
        <p:spPr>
          <a:xfrm>
            <a:off x="2743200" y="6896100"/>
            <a:ext cx="5410200" cy="1134926"/>
          </a:xfrm>
          <a:prstGeom prst="roundRect">
            <a:avLst/>
          </a:prstGeom>
          <a:solidFill>
            <a:schemeClr val="accent2">
              <a:lumMod val="40000"/>
              <a:lumOff val="60000"/>
            </a:schemeClr>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4400" b="1" dirty="0" err="1">
                <a:solidFill>
                  <a:prstClr val="black"/>
                </a:solidFill>
                <a:latin typeface="Cambria" panose="02040503050406030204" pitchFamily="18" charset="0"/>
                <a:ea typeface="Cambria" panose="02040503050406030204" pitchFamily="18" charset="0"/>
              </a:rPr>
              <a:t>lạnh</a:t>
            </a:r>
            <a:r>
              <a:rPr lang="en-US" sz="4400" b="1" dirty="0">
                <a:solidFill>
                  <a:prstClr val="black"/>
                </a:solidFill>
                <a:latin typeface="Cambria" panose="02040503050406030204" pitchFamily="18" charset="0"/>
                <a:ea typeface="Cambria" panose="02040503050406030204" pitchFamily="18" charset="0"/>
              </a:rPr>
              <a:t> - </a:t>
            </a:r>
            <a:r>
              <a:rPr lang="en-US" sz="4400" b="1" dirty="0" err="1">
                <a:solidFill>
                  <a:prstClr val="black"/>
                </a:solidFill>
                <a:latin typeface="Cambria" panose="02040503050406030204" pitchFamily="18" charset="0"/>
                <a:ea typeface="Cambria" panose="02040503050406030204" pitchFamily="18" charset="0"/>
              </a:rPr>
              <a:t>nóng</a:t>
            </a:r>
            <a:endParaRPr lang="vi-VN" sz="4400" b="1" dirty="0">
              <a:solidFill>
                <a:prstClr val="black"/>
              </a:solidFill>
              <a:latin typeface="Cambria" panose="02040503050406030204" pitchFamily="18" charset="0"/>
              <a:ea typeface="Cambria" panose="02040503050406030204" pitchFamily="18" charset="0"/>
            </a:endParaRPr>
          </a:p>
        </p:txBody>
      </p:sp>
      <p:sp>
        <p:nvSpPr>
          <p:cNvPr id="26" name="Rectangle: Rounded Corners 25">
            <a:extLst>
              <a:ext uri="{FF2B5EF4-FFF2-40B4-BE49-F238E27FC236}">
                <a16:creationId xmlns:a16="http://schemas.microsoft.com/office/drawing/2014/main" id="{1CAF94E1-F0D8-E528-F799-C83F33FC6F09}"/>
              </a:ext>
            </a:extLst>
          </p:cNvPr>
          <p:cNvSpPr/>
          <p:nvPr/>
        </p:nvSpPr>
        <p:spPr>
          <a:xfrm>
            <a:off x="9982200" y="6972300"/>
            <a:ext cx="6477000" cy="1134926"/>
          </a:xfrm>
          <a:prstGeom prst="roundRect">
            <a:avLst/>
          </a:prstGeom>
          <a:solidFill>
            <a:schemeClr val="accent2">
              <a:lumMod val="40000"/>
              <a:lumOff val="60000"/>
            </a:schemeClr>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vi-VN" sz="4400" b="1" dirty="0">
                <a:solidFill>
                  <a:prstClr val="black"/>
                </a:solidFill>
                <a:latin typeface="Cambria" panose="02040503050406030204" pitchFamily="18" charset="0"/>
                <a:ea typeface="Cambria" panose="02040503050406030204" pitchFamily="18" charset="0"/>
              </a:rPr>
              <a:t>mịn màng – thô ráp</a:t>
            </a:r>
          </a:p>
        </p:txBody>
      </p:sp>
      <p:sp>
        <p:nvSpPr>
          <p:cNvPr id="27" name="Rectangle: Rounded Corners 26">
            <a:extLst>
              <a:ext uri="{FF2B5EF4-FFF2-40B4-BE49-F238E27FC236}">
                <a16:creationId xmlns:a16="http://schemas.microsoft.com/office/drawing/2014/main" id="{0A2D0949-4DBD-0D95-46A8-B47B4C9BA41D}"/>
              </a:ext>
            </a:extLst>
          </p:cNvPr>
          <p:cNvSpPr/>
          <p:nvPr/>
        </p:nvSpPr>
        <p:spPr>
          <a:xfrm>
            <a:off x="6629400" y="8420100"/>
            <a:ext cx="6477000" cy="1134926"/>
          </a:xfrm>
          <a:prstGeom prst="roundRect">
            <a:avLst/>
          </a:prstGeom>
          <a:solidFill>
            <a:schemeClr val="accent2">
              <a:lumMod val="40000"/>
              <a:lumOff val="60000"/>
            </a:schemeClr>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4400" b="1" dirty="0" err="1">
                <a:solidFill>
                  <a:prstClr val="black"/>
                </a:solidFill>
                <a:latin typeface="Cambria" panose="02040503050406030204" pitchFamily="18" charset="0"/>
                <a:ea typeface="Cambria" panose="02040503050406030204" pitchFamily="18" charset="0"/>
              </a:rPr>
              <a:t>hùng</a:t>
            </a:r>
            <a:r>
              <a:rPr lang="en-US" sz="4400" b="1" dirty="0">
                <a:solidFill>
                  <a:prstClr val="black"/>
                </a:solidFill>
                <a:latin typeface="Cambria" panose="02040503050406030204" pitchFamily="18" charset="0"/>
                <a:ea typeface="Cambria" panose="02040503050406030204" pitchFamily="18" charset="0"/>
              </a:rPr>
              <a:t> </a:t>
            </a:r>
            <a:r>
              <a:rPr lang="en-US" sz="4400" b="1" dirty="0" err="1">
                <a:solidFill>
                  <a:prstClr val="black"/>
                </a:solidFill>
                <a:latin typeface="Cambria" panose="02040503050406030204" pitchFamily="18" charset="0"/>
                <a:ea typeface="Cambria" panose="02040503050406030204" pitchFamily="18" charset="0"/>
              </a:rPr>
              <a:t>vĩ</a:t>
            </a:r>
            <a:r>
              <a:rPr lang="en-US" sz="4400" b="1" dirty="0">
                <a:solidFill>
                  <a:prstClr val="black"/>
                </a:solidFill>
                <a:latin typeface="Cambria" panose="02040503050406030204" pitchFamily="18" charset="0"/>
                <a:ea typeface="Cambria" panose="02040503050406030204" pitchFamily="18" charset="0"/>
              </a:rPr>
              <a:t> – nhỏ </a:t>
            </a:r>
            <a:r>
              <a:rPr lang="en-US" sz="4400" b="1" dirty="0" err="1">
                <a:solidFill>
                  <a:prstClr val="black"/>
                </a:solidFill>
                <a:latin typeface="Cambria" panose="02040503050406030204" pitchFamily="18" charset="0"/>
                <a:ea typeface="Cambria" panose="02040503050406030204" pitchFamily="18" charset="0"/>
              </a:rPr>
              <a:t>nhoi</a:t>
            </a:r>
            <a:endParaRPr lang="vi-VN" sz="4400" b="1"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24344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6" grpId="0" animBg="1"/>
      <p:bldP spid="24" grpId="0" animBg="1"/>
      <p:bldP spid="25" grpId="0"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3346"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defTabSz="1371600"/>
                <a:endParaRPr lang="en-US" sz="2700">
                  <a:solidFill>
                    <a:prstClr val="black"/>
                  </a:solidFill>
                  <a:latin typeface="Calibri"/>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defTabSz="1371600"/>
                <a:endParaRPr lang="en-US" sz="2700">
                  <a:solidFill>
                    <a:prstClr val="black"/>
                  </a:solidFill>
                  <a:latin typeface="Calibri"/>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defTabSz="1371600"/>
                <a:endParaRPr lang="en-US" sz="2700">
                  <a:solidFill>
                    <a:prstClr val="black"/>
                  </a:solidFill>
                  <a:latin typeface="Calibri"/>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defTabSz="1371600"/>
                <a:endParaRPr lang="en-US" sz="2700">
                  <a:solidFill>
                    <a:prstClr val="black"/>
                  </a:solidFill>
                  <a:latin typeface="Calibri"/>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1371600"/>
              <a:endParaRPr lang="en-US" sz="2700">
                <a:solidFill>
                  <a:prstClr val="black"/>
                </a:solidFill>
                <a:latin typeface="Calibri"/>
              </a:endParaRPr>
            </a:p>
          </p:txBody>
        </p:sp>
      </p:grpSp>
      <p:sp>
        <p:nvSpPr>
          <p:cNvPr id="19" name="TextBox 18">
            <a:extLst>
              <a:ext uri="{FF2B5EF4-FFF2-40B4-BE49-F238E27FC236}">
                <a16:creationId xmlns:a16="http://schemas.microsoft.com/office/drawing/2014/main" id="{8B8CFC3C-8203-4FC6-1B13-D1FD09825B9D}"/>
              </a:ext>
            </a:extLst>
          </p:cNvPr>
          <p:cNvSpPr txBox="1"/>
          <p:nvPr/>
        </p:nvSpPr>
        <p:spPr>
          <a:xfrm>
            <a:off x="3865376" y="876212"/>
            <a:ext cx="13903110" cy="1754326"/>
          </a:xfrm>
          <a:prstGeom prst="rect">
            <a:avLst/>
          </a:prstGeom>
          <a:noFill/>
        </p:spPr>
        <p:txBody>
          <a:bodyPr wrap="square">
            <a:spAutoFit/>
          </a:bodyPr>
          <a:lstStyle/>
          <a:p>
            <a:pPr algn="ctr" defTabSz="1371600"/>
            <a:r>
              <a:rPr lang="vi-VN" sz="5400" b="1" dirty="0">
                <a:solidFill>
                  <a:srgbClr val="745E59"/>
                </a:solidFill>
                <a:latin typeface="Cambria" panose="02040503050406030204" pitchFamily="18" charset="0"/>
                <a:ea typeface="Cambria" panose="02040503050406030204" pitchFamily="18" charset="0"/>
              </a:rPr>
              <a:t>Từ tối và từ lạnh trong câu sau được dùng với nghĩa gốc hay nghĩa chuyển?</a:t>
            </a:r>
            <a:endParaRPr lang="en-US" sz="5400" b="1" dirty="0">
              <a:solidFill>
                <a:srgbClr val="745E59"/>
              </a:solidFill>
              <a:latin typeface="Cambria" panose="02040503050406030204" pitchFamily="18" charset="0"/>
              <a:ea typeface="Cambria" panose="02040503050406030204" pitchFamily="18" charset="0"/>
            </a:endParaRPr>
          </a:p>
        </p:txBody>
      </p:sp>
      <p:pic>
        <p:nvPicPr>
          <p:cNvPr id="21" name="Picture 20">
            <a:extLst>
              <a:ext uri="{FF2B5EF4-FFF2-40B4-BE49-F238E27FC236}">
                <a16:creationId xmlns:a16="http://schemas.microsoft.com/office/drawing/2014/main" id="{EE985A4C-FBD3-A978-5D25-937BEA215D05}"/>
              </a:ext>
            </a:extLst>
          </p:cNvPr>
          <p:cNvPicPr>
            <a:picLocks noChangeAspect="1"/>
          </p:cNvPicPr>
          <p:nvPr/>
        </p:nvPicPr>
        <p:blipFill>
          <a:blip r:embed="rId4"/>
          <a:stretch>
            <a:fillRect/>
          </a:stretch>
        </p:blipFill>
        <p:spPr>
          <a:xfrm>
            <a:off x="889118" y="775692"/>
            <a:ext cx="3136664" cy="1170534"/>
          </a:xfrm>
          <a:prstGeom prst="rect">
            <a:avLst/>
          </a:prstGeom>
        </p:spPr>
      </p:pic>
      <p:sp>
        <p:nvSpPr>
          <p:cNvPr id="16" name="Rectangle: Rounded Corners 15">
            <a:extLst>
              <a:ext uri="{FF2B5EF4-FFF2-40B4-BE49-F238E27FC236}">
                <a16:creationId xmlns:a16="http://schemas.microsoft.com/office/drawing/2014/main" id="{636AEF70-B76A-8DC9-687D-D108F4362A67}"/>
              </a:ext>
            </a:extLst>
          </p:cNvPr>
          <p:cNvSpPr/>
          <p:nvPr/>
        </p:nvSpPr>
        <p:spPr>
          <a:xfrm>
            <a:off x="4800600" y="2781300"/>
            <a:ext cx="11353800" cy="7620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Cambria" panose="02040503050406030204" pitchFamily="18" charset="0"/>
                <a:ea typeface="Cambria" panose="02040503050406030204" pitchFamily="18" charset="0"/>
              </a:rPr>
              <a:t>Trời</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tối</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dần</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lạ</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thay</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trời</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rất</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mát</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thậm</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chí</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rất</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lạnh</a:t>
            </a:r>
            <a:r>
              <a:rPr lang="en-US" sz="4000" dirty="0">
                <a:solidFill>
                  <a:srgbClr val="002060"/>
                </a:solidFill>
                <a:latin typeface="Cambria" panose="02040503050406030204" pitchFamily="18" charset="0"/>
                <a:ea typeface="Cambria" panose="02040503050406030204" pitchFamily="18" charset="0"/>
              </a:rPr>
              <a:t>.</a:t>
            </a:r>
          </a:p>
        </p:txBody>
      </p:sp>
      <p:sp>
        <p:nvSpPr>
          <p:cNvPr id="23" name="Rectangle: Rounded Corners 22">
            <a:extLst>
              <a:ext uri="{FF2B5EF4-FFF2-40B4-BE49-F238E27FC236}">
                <a16:creationId xmlns:a16="http://schemas.microsoft.com/office/drawing/2014/main" id="{7C8CC523-A7AD-2E83-F47B-842A0E9CF815}"/>
              </a:ext>
            </a:extLst>
          </p:cNvPr>
          <p:cNvSpPr/>
          <p:nvPr/>
        </p:nvSpPr>
        <p:spPr>
          <a:xfrm>
            <a:off x="1752600" y="4152900"/>
            <a:ext cx="14782800" cy="35814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4400" b="1" dirty="0">
                <a:solidFill>
                  <a:prstClr val="black"/>
                </a:solidFill>
                <a:latin typeface="Cambria" panose="02040503050406030204" pitchFamily="18" charset="0"/>
                <a:ea typeface="Cambria" panose="02040503050406030204" pitchFamily="18" charset="0"/>
              </a:rPr>
              <a:t>Từ tối và lạnh được dùng trong câu với nghĩa gốc:</a:t>
            </a:r>
            <a:endParaRPr lang="en-US" sz="4400" b="1" dirty="0">
              <a:solidFill>
                <a:prstClr val="black"/>
              </a:solidFill>
              <a:latin typeface="Cambria" panose="02040503050406030204" pitchFamily="18" charset="0"/>
              <a:ea typeface="Cambria" panose="02040503050406030204" pitchFamily="18" charset="0"/>
            </a:endParaRPr>
          </a:p>
          <a:p>
            <a:pPr algn="just" defTabSz="1371600"/>
            <a:r>
              <a:rPr lang="vi-VN" sz="4400" b="1" dirty="0">
                <a:solidFill>
                  <a:prstClr val="black"/>
                </a:solidFill>
                <a:latin typeface="Cambria" panose="02040503050406030204" pitchFamily="18" charset="0"/>
                <a:ea typeface="Cambria" panose="02040503050406030204" pitchFamily="18" charset="0"/>
              </a:rPr>
              <a:t>Tối: </a:t>
            </a:r>
            <a:r>
              <a:rPr lang="vi-VN" sz="4400" dirty="0">
                <a:solidFill>
                  <a:prstClr val="black"/>
                </a:solidFill>
                <a:latin typeface="Cambria" panose="02040503050406030204" pitchFamily="18" charset="0"/>
                <a:ea typeface="Cambria" panose="02040503050406030204" pitchFamily="18" charset="0"/>
              </a:rPr>
              <a:t>màu sẫm, không tưới sáng (Bức tranh màu rất tối.) </a:t>
            </a:r>
          </a:p>
          <a:p>
            <a:pPr algn="just" defTabSz="1371600"/>
            <a:r>
              <a:rPr lang="vi-VN" sz="4400" b="1" dirty="0">
                <a:solidFill>
                  <a:prstClr val="black"/>
                </a:solidFill>
                <a:latin typeface="Cambria" panose="02040503050406030204" pitchFamily="18" charset="0"/>
                <a:ea typeface="Cambria" panose="02040503050406030204" pitchFamily="18" charset="0"/>
              </a:rPr>
              <a:t>Lạnh: </a:t>
            </a:r>
            <a:r>
              <a:rPr lang="vi-VN" sz="4400" dirty="0">
                <a:solidFill>
                  <a:prstClr val="black"/>
                </a:solidFill>
                <a:latin typeface="Cambria" panose="02040503050406030204" pitchFamily="18" charset="0"/>
                <a:ea typeface="Cambria" panose="02040503050406030204" pitchFamily="18" charset="0"/>
              </a:rPr>
              <a:t>tỏ ra không có chút tình cảm gì trong quan hệ giữa người với người. (Giọng nói của nó cứ lạnh như không.). </a:t>
            </a:r>
          </a:p>
        </p:txBody>
      </p:sp>
    </p:spTree>
    <p:extLst>
      <p:ext uri="{BB962C8B-B14F-4D97-AF65-F5344CB8AC3E}">
        <p14:creationId xmlns:p14="http://schemas.microsoft.com/office/powerpoint/2010/main" val="354450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6"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3346" y="-638654"/>
            <a:ext cx="17361309" cy="10531764"/>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88900" y="-47625"/>
                <a:ext cx="635000" cy="306910"/>
              </a:xfrm>
              <a:prstGeom prst="rect">
                <a:avLst/>
              </a:prstGeom>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p:cNvSpPr txBox="1"/>
              <p:nvPr/>
            </p:nvSpPr>
            <p:spPr>
              <a:xfrm>
                <a:off x="177800" y="-47625"/>
                <a:ext cx="558800" cy="345624"/>
              </a:xfrm>
              <a:prstGeom prst="rect">
                <a:avLst/>
              </a:prstGeom>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p:cNvSpPr txBox="1"/>
              <p:nvPr/>
            </p:nvSpPr>
            <p:spPr>
              <a:xfrm>
                <a:off x="0" y="-47625"/>
                <a:ext cx="812800" cy="306910"/>
              </a:xfrm>
              <a:prstGeom prst="rect">
                <a:avLst/>
              </a:prstGeom>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4"/>
              <p:cNvSpPr txBox="1"/>
              <p:nvPr/>
            </p:nvSpPr>
            <p:spPr>
              <a:xfrm>
                <a:off x="0" y="-47625"/>
                <a:ext cx="4572526" cy="2577907"/>
              </a:xfrm>
              <a:prstGeom prst="rect">
                <a:avLst/>
              </a:prstGeom>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TextBox 18">
            <a:extLst>
              <a:ext uri="{FF2B5EF4-FFF2-40B4-BE49-F238E27FC236}">
                <a16:creationId xmlns:a16="http://schemas.microsoft.com/office/drawing/2014/main" id="{8B8CFC3C-8203-4FC6-1B13-D1FD09825B9D}"/>
              </a:ext>
            </a:extLst>
          </p:cNvPr>
          <p:cNvSpPr txBox="1"/>
          <p:nvPr/>
        </p:nvSpPr>
        <p:spPr>
          <a:xfrm>
            <a:off x="3200400" y="876212"/>
            <a:ext cx="14568086" cy="3785652"/>
          </a:xfrm>
          <a:prstGeom prst="rect">
            <a:avLst/>
          </a:prstGeom>
          <a:noFill/>
        </p:spPr>
        <p:txBody>
          <a:bodyPr wrap="square">
            <a:spAutoFit/>
          </a:bodyPr>
          <a:lstStyle/>
          <a:p>
            <a:pPr lvl="0" algn="just" defTabSz="1371600"/>
            <a:r>
              <a:rPr lang="vi-VN" sz="4800" b="1" dirty="0">
                <a:solidFill>
                  <a:srgbClr val="745E59"/>
                </a:solidFill>
                <a:latin typeface="Cambria" panose="02040503050406030204" pitchFamily="18" charset="0"/>
                <a:ea typeface="Cambria" panose="02040503050406030204" pitchFamily="18" charset="0"/>
              </a:rPr>
              <a:t>Đặt câu chứa từ thổi mang mỗi nghĩa dưới dày:</a:t>
            </a:r>
          </a:p>
          <a:p>
            <a:pPr lvl="0" algn="just" defTabSz="1371600"/>
            <a:r>
              <a:rPr lang="vi-VN" sz="4800" dirty="0">
                <a:solidFill>
                  <a:srgbClr val="745E59"/>
                </a:solidFill>
                <a:latin typeface="Cambria" panose="02040503050406030204" pitchFamily="18" charset="0"/>
                <a:ea typeface="Cambria" panose="02040503050406030204" pitchFamily="18" charset="0"/>
              </a:rPr>
              <a:t>a. Chúm miệng lại và làm cho luồng hơi bật mạnh từ trong miệng ra.</a:t>
            </a:r>
          </a:p>
          <a:p>
            <a:pPr lvl="0" algn="just" defTabSz="1371600"/>
            <a:r>
              <a:rPr lang="vi-VN" sz="4800" dirty="0">
                <a:solidFill>
                  <a:srgbClr val="745E59"/>
                </a:solidFill>
                <a:latin typeface="Cambria" panose="02040503050406030204" pitchFamily="18" charset="0"/>
                <a:ea typeface="Cambria" panose="02040503050406030204" pitchFamily="18" charset="0"/>
              </a:rPr>
              <a:t>b. (Không khí) chuyển động thành luồng và gây ra tác động nhất dịnh.</a:t>
            </a:r>
          </a:p>
        </p:txBody>
      </p:sp>
      <p:pic>
        <p:nvPicPr>
          <p:cNvPr id="18" name="Picture 17">
            <a:extLst>
              <a:ext uri="{FF2B5EF4-FFF2-40B4-BE49-F238E27FC236}">
                <a16:creationId xmlns:a16="http://schemas.microsoft.com/office/drawing/2014/main" id="{EB1595F6-BBA9-F0B4-917E-013627E338E5}"/>
              </a:ext>
            </a:extLst>
          </p:cNvPr>
          <p:cNvPicPr>
            <a:picLocks noChangeAspect="1"/>
          </p:cNvPicPr>
          <p:nvPr/>
        </p:nvPicPr>
        <p:blipFill>
          <a:blip r:embed="rId4"/>
          <a:stretch>
            <a:fillRect/>
          </a:stretch>
        </p:blipFill>
        <p:spPr>
          <a:xfrm>
            <a:off x="914400" y="1257300"/>
            <a:ext cx="3737172" cy="1109568"/>
          </a:xfrm>
          <a:prstGeom prst="rect">
            <a:avLst/>
          </a:prstGeom>
        </p:spPr>
      </p:pic>
      <p:sp>
        <p:nvSpPr>
          <p:cNvPr id="20" name="Rectangle: Rounded Corners 19">
            <a:extLst>
              <a:ext uri="{FF2B5EF4-FFF2-40B4-BE49-F238E27FC236}">
                <a16:creationId xmlns:a16="http://schemas.microsoft.com/office/drawing/2014/main" id="{843CD519-607B-360C-615D-99E147A363DF}"/>
              </a:ext>
            </a:extLst>
          </p:cNvPr>
          <p:cNvSpPr/>
          <p:nvPr/>
        </p:nvSpPr>
        <p:spPr>
          <a:xfrm>
            <a:off x="990600" y="5372100"/>
            <a:ext cx="16459200" cy="16764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4400" b="1">
                <a:solidFill>
                  <a:prstClr val="black"/>
                </a:solidFill>
                <a:latin typeface="Cambria" panose="02040503050406030204" pitchFamily="18" charset="0"/>
                <a:ea typeface="Cambria" panose="02040503050406030204" pitchFamily="18" charset="0"/>
              </a:rPr>
              <a:t>Chỉ cần chụm miệng thổi vào đầu chiếc que thần kì, một chùm bong bóng tròn xoe, lấp lánh sẽ bay ra, lơ lửng, lơ lửng. </a:t>
            </a:r>
            <a:endParaRPr lang="vi-VN" sz="4400" dirty="0">
              <a:solidFill>
                <a:prstClr val="black"/>
              </a:solidFill>
              <a:latin typeface="Cambria" panose="02040503050406030204" pitchFamily="18" charset="0"/>
              <a:ea typeface="Cambria" panose="02040503050406030204" pitchFamily="18" charset="0"/>
            </a:endParaRPr>
          </a:p>
        </p:txBody>
      </p:sp>
      <p:sp>
        <p:nvSpPr>
          <p:cNvPr id="22" name="Rectangle: Rounded Corners 21">
            <a:extLst>
              <a:ext uri="{FF2B5EF4-FFF2-40B4-BE49-F238E27FC236}">
                <a16:creationId xmlns:a16="http://schemas.microsoft.com/office/drawing/2014/main" id="{BA2A77B3-A183-BB3F-048A-042A48A21D27}"/>
              </a:ext>
            </a:extLst>
          </p:cNvPr>
          <p:cNvSpPr/>
          <p:nvPr/>
        </p:nvSpPr>
        <p:spPr>
          <a:xfrm>
            <a:off x="1066800" y="7810500"/>
            <a:ext cx="16459200" cy="1143000"/>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vi-VN" sz="4400" b="1" dirty="0">
                <a:solidFill>
                  <a:prstClr val="black"/>
                </a:solidFill>
                <a:latin typeface="Cambria" panose="02040503050406030204" pitchFamily="18" charset="0"/>
                <a:ea typeface="Cambria" panose="02040503050406030204" pitchFamily="18" charset="0"/>
              </a:rPr>
              <a:t>Gió thổi qua những kẽ lá làm lá cây rung lên xào xạc. </a:t>
            </a:r>
            <a:endParaRPr lang="vi-VN" sz="44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94236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727</Words>
  <Application>Microsoft Office PowerPoint</Application>
  <PresentationFormat>Custom</PresentationFormat>
  <Paragraphs>37</Paragraphs>
  <Slides>12</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12</vt:i4>
      </vt:variant>
    </vt:vector>
  </HeadingPairs>
  <TitlesOfParts>
    <vt:vector size="22" baseType="lpstr">
      <vt:lpstr>Arial</vt:lpstr>
      <vt:lpstr>Calibri</vt:lpstr>
      <vt:lpstr>Cambria</vt:lpstr>
      <vt:lpstr>等线</vt:lpstr>
      <vt:lpstr>等线 Light</vt:lpstr>
      <vt:lpstr>DFPOP1-W9</vt:lpstr>
      <vt:lpstr>Times New Roman</vt:lpstr>
      <vt:lpstr>Office Theme</vt:lpstr>
      <vt:lpstr>6_Office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Cute Back to School Banner Landscape (Bài thuyết trình)</dc:title>
  <dc:creator>thao</dc:creator>
  <cp:lastModifiedBy>Windows 10</cp:lastModifiedBy>
  <cp:revision>49</cp:revision>
  <dcterms:created xsi:type="dcterms:W3CDTF">2006-08-16T00:00:00Z</dcterms:created>
  <dcterms:modified xsi:type="dcterms:W3CDTF">2025-10-24T04:06:27Z</dcterms:modified>
  <dc:identifier>DAGMx3oqY8g</dc:identifier>
</cp:coreProperties>
</file>