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68" r:id="rId3"/>
  </p:sldMasterIdLst>
  <p:notesMasterIdLst>
    <p:notesMasterId r:id="rId12"/>
  </p:notesMasterIdLst>
  <p:sldIdLst>
    <p:sldId id="279" r:id="rId4"/>
    <p:sldId id="256" r:id="rId5"/>
    <p:sldId id="301" r:id="rId6"/>
    <p:sldId id="302" r:id="rId7"/>
    <p:sldId id="303" r:id="rId8"/>
    <p:sldId id="304" r:id="rId9"/>
    <p:sldId id="305" r:id="rId10"/>
    <p:sldId id="30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1C22D8-6542-40D3-A187-A4502AB30348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6AA34C-D92F-44EA-8022-68EB5FE70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416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3DC32-A42D-A0B1-80F7-8746814B42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DEA7A3-D408-C89C-B8DA-6FF0456FB1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E18354-C476-CE0C-E206-D4086BB15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A94AA-BE27-4BED-86C4-8A50CA4767B5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2D24A-32A5-4745-50CD-2595606CE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8C7F5F-1FB8-E11D-2C46-04C8DB2A0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297CC-6F34-452F-B01A-7936FEBE9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174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FD5AB-A967-4810-654F-541F2BBEF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CA9CDB-D74D-FF35-982D-1412DAFE9B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DB7095-39F7-D731-8647-154107814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A94AA-BE27-4BED-86C4-8A50CA4767B5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67A827-D989-98EF-7DCE-420F1A6CF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36654-BE08-9286-1F63-74FAEE83C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297CC-6F34-452F-B01A-7936FEBE9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849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A98934-4EB6-BE36-76AA-0C27EF53A5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12275B-B913-2A0C-D739-95D3211E79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FF2F55-F722-0153-6E9F-C745FB176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A94AA-BE27-4BED-86C4-8A50CA4767B5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6B31C9-5E17-C927-5F71-734BF3069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E52E24-D3A0-492D-1D0A-887DE195B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297CC-6F34-452F-B01A-7936FEBE9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1737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B8315-A3AA-B654-EE3D-41BC30192A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D4D1D6-A6CB-6A4B-AA20-C250E40965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25A4E4-2392-01FD-DBC3-7A04DAE38E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5E0170-C00F-3325-D812-03F0B3350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E4898-4584-D762-690A-11BFA4BD5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6442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AC38-0F4D-C0A8-AA85-4E41BEE07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E0F7C0-C6AA-F287-0FFB-85A575F15D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F9FCD7-2452-4452-4870-8048C926A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FA15A-6A2D-20F8-E21E-EFFE438D3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2B60B-90D5-6400-98F7-C46B93451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8596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30A37-E5DB-2FDC-E711-8202E78B1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DA3570-34E6-80D3-5881-8938B77606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464840-D87D-66B3-50D7-ACAC6E8F94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31306-36F1-3C06-B01E-05BDFCFF1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A214E5-9157-00B0-1DA5-5385D1D5E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6074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AA959-ECC0-5DFE-8C84-627ABEFF3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638EA-8626-906A-CD6E-E9C5D0A5F6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FE99F2-4E88-0A2B-B994-D1AECA9099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20807F-C87C-5699-C9EB-AC7369E3F0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31221F-4B53-3238-4CA7-6A9B32C8C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17BE21-B5DB-B5CE-CA0F-1322CB0FA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5031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1A461-8CA8-EF5A-5E23-9DCB5D323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7F2801-BC39-CEB7-C6B4-3A2576B476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1462B7-91BB-65D3-0134-8C16B23F3A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4E8793-0D05-8AC6-7A07-3891A9BA14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30C597-9556-FEC2-FF04-777E3990EC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E1FD83-751E-D08E-AE7A-4580385258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46C123-DCB0-13F0-943F-CF9F42F5F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DE3B1C-52EF-00B0-47D5-DFEBB0FC9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5719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8BED7-A88B-FF24-5635-BAAC3735C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41DAB2-F143-C29B-6A1D-E67454C1E0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075B1C-FDB4-04E7-4147-F32A3C56F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0147ED-65E5-6221-3546-8C5B1276A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8521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3A2478-B9CA-1B56-D3E3-0A02253CC4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C930B1-02B8-D61D-54CF-9F26ACFDA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C67542-6EC4-77C4-7697-90FB844D1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7699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73896-AE71-95BF-AEF9-40AD7F629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F43E56-3ACB-A121-E9EA-49BAE7A5E7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DAFAA4-B3C0-4B1C-589B-04F6AEE140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D798AD-9579-D85C-FC82-9B768788DC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71DED9-18B3-915B-FF0B-DDCF28F71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6649F1-BD13-113A-2CB7-3FB02F8DC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361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FE185-2FF3-90F7-0780-189ECD10A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76BE2A-F5F0-B655-76B9-A004B8F7AF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AA1172-05DB-3996-B8B3-8914034C2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A94AA-BE27-4BED-86C4-8A50CA4767B5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C8D518-42B0-C6CC-9B7F-F4E104624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F6EBA6-C4BC-1FD1-0528-85FCA2CBD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297CC-6F34-452F-B01A-7936FEBE9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841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A7070-61FD-B68F-4996-66B84DC7A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55A0F7-27E7-DA36-DD05-4931777AC8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999748-3B91-2FFE-46A6-1D6CD09577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ECCE1-8F4C-1CC8-80D8-0E5272ABA4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62E654-4D85-8747-9F11-9779BAF6B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2EB3E2-4EFC-1539-59E5-8CB488C93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191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D59D0-1ACC-9CF9-89F9-585014CED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3199DA-369E-02D8-135C-B309BE0C31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D61FA-1D4E-F869-E099-A18B4AC516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7CD59F-77EB-0A18-8977-9A5436A7E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C842B9-D1D1-6BC5-75CE-DF927E962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5237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7DA02F-F365-8EF3-52E1-129E3818D1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94E73F-1543-454B-4E39-9003E112B3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828A8-F004-2E09-65BD-84B9AB0347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7FCA2F-47D4-899E-F432-C6BE6D645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F42735-4456-49B5-34DE-807EF2C96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7602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92E00-4059-AF31-527B-C27B29372C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8979E-75DF-2F93-6992-E4996FC626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9078FF-248B-D103-6394-9EB2276BF5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8CEE42-CB03-4DF9-B4FE-81FDDA4BDBB4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D87424-E343-63C6-A466-E85C78E7F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F46EBE-AE7B-3C2A-AF3B-75CD1D4E4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F002FF-1183-4CF6-A942-3E12A60B5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2583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617F3-F129-2946-5F50-98D09DBA3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1214C8-2034-7CE5-A368-68428219E9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591D82-5C58-B335-1DDA-9F2C95AAFD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8CEE42-CB03-4DF9-B4FE-81FDDA4BDBB4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737B02-8076-B88D-09E2-B8BE23326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57E490-FB8B-DFEF-CC27-32DC6141A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F002FF-1183-4CF6-A942-3E12A60B5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6108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75E88-68AE-C629-569B-8E02A3846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5FAF3-2DC6-FBC0-5CAE-60F35B7AC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BBC120-23F8-B4A0-D738-68B2E97D6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8CEE42-CB03-4DF9-B4FE-81FDDA4BDBB4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00C8C3-44BF-45AA-4881-8EE10B5EF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B3F81D-7BAE-4676-5557-1666EA706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F002FF-1183-4CF6-A942-3E12A60B5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4491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1E3F5-A8E5-B841-55B8-6B65616D4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AC3B08-C820-BF87-77B9-28919C3A50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8B800C-6205-70A4-D7D8-E2D2C87B43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2F18FF-7789-0291-109C-B6BCCDA54A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8CEE42-CB03-4DF9-B4FE-81FDDA4BDBB4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13FCD5-C14D-1FDA-1EF0-581C06520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38F015-242B-C54D-36C4-F59C28B89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F002FF-1183-4CF6-A942-3E12A60B5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0962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83DB8-2C7A-4EA4-2BD2-198A2DD7A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03F455-0A88-A009-EAC7-969B60D415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7E530E-A9D8-E8CA-2D8E-B87A2DAFFE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CA8970-9BC6-E774-A9F3-2C094F1D4C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CCFDBE-CA0B-A8BB-7601-66894359F8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89459F-CFF3-FD37-1895-C7C3BC1655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8CEE42-CB03-4DF9-B4FE-81FDDA4BDBB4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D6833D-48FB-0DCA-6509-F3F132AAC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EEE80F-8AC7-8070-0CEA-AA6BB5D58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F002FF-1183-4CF6-A942-3E12A60B5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8233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46EE8-E96E-01A3-765A-5FC185995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A3C7F0-896C-B0E4-B7A7-0D11504EE1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8CEE42-CB03-4DF9-B4FE-81FDDA4BDBB4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C9DD5D-7AE2-793F-0594-175E6F4E4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F57EF1-87E5-200C-BB27-1EEF4A6BF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F002FF-1183-4CF6-A942-3E12A60B5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7271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750478-3C59-E81A-0AE4-FB4120D8BC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8CEE42-CB03-4DF9-B4FE-81FDDA4BDBB4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CCEA8C-960E-6D20-32DF-8FBD217CB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C5FD8E-0BAF-0B5F-1F82-361A83835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F002FF-1183-4CF6-A942-3E12A60B5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875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C2E66-FA28-5CCA-D8D4-3CC6FFAEF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CFACF-D7DA-A1DB-4CAC-6A8CD1C21C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2419D7-EAAF-990E-068F-1B49C87BB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A94AA-BE27-4BED-86C4-8A50CA4767B5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33C2D2-494A-D0F7-ED63-DB87607E1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2E52A0-6995-AB65-F1F2-C8CAC40B8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297CC-6F34-452F-B01A-7936FEBE9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7903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D01C4-4710-65AB-2062-9A57DB650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C9CB17-C991-66BE-4285-8E287A552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F52B22-6A55-36DE-9FA0-926139C130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48CC3F-B188-F00B-90D9-D2078F69A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8CEE42-CB03-4DF9-B4FE-81FDDA4BDBB4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B02D76-7736-D56C-8D86-DCD3DE275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2DD823-1C74-B34E-9D26-2A03A76F8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F002FF-1183-4CF6-A942-3E12A60B5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277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C182F-310E-CFEE-5DE0-7C1E7D7B0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02164C-4DFE-AFC7-363B-404637CD63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4ED8F0-8415-BBA7-65E4-954DC26F06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AB091A-4654-9797-2F96-E242E7B4C2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8CEE42-CB03-4DF9-B4FE-81FDDA4BDBB4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E3F366-6137-E220-B439-64669B8BB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2FB3F4-ADF5-BA8C-78C3-C4DDEF25E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F002FF-1183-4CF6-A942-3E12A60B5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4612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52FA1-6B78-76AA-83C3-160B8FBC3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F2750F-2885-FD5B-8EF6-F5A1CB468A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083BDB-0A19-5357-4D27-14E64F0E84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8CEE42-CB03-4DF9-B4FE-81FDDA4BDBB4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FF78E-15B6-A777-11AE-A5C5FEBBB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1B88B1-6E19-FE15-EB98-E1E4FF364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F002FF-1183-4CF6-A942-3E12A60B5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021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14B08F-CC6D-A0A2-4946-B9B6485284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ABDFDB-F208-19F1-574F-FF4EE64ADE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B1B9DF-8C10-945C-77D6-A7FE78CBB8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8CEE42-CB03-4DF9-B4FE-81FDDA4BDBB4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6E87E5-F918-0A9B-71A9-2A9C774A8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FF30F-A3BC-625A-6986-2AAD23B39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F002FF-1183-4CF6-A942-3E12A60B5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920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81514-1ED2-B0E5-ED53-7FA5417E9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A8B2CA-60DF-B9EF-91FB-5980DEA219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B8007C-966F-E803-2626-DC5F9AEB1C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E1BB39-534B-3620-EDEF-E89DEDB8F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A94AA-BE27-4BED-86C4-8A50CA4767B5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29295C-06AC-260F-293E-9C1E65927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BE60DF-6267-586B-EE4F-46CD120DB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297CC-6F34-452F-B01A-7936FEBE9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773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A5976-DF2F-61D6-24B3-827090483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D85B71-69E3-8F6A-A44B-7E79639EAC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93D821-C3FB-1CBF-0A0D-20AEBE451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DCF19D-37B4-6803-ACBD-1C3BA021B6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DE47C7-0F18-A3C5-30E4-15EC135F3A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414304-AC9A-8736-69BA-A5E7443F2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A94AA-BE27-4BED-86C4-8A50CA4767B5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74A74C-BC63-9F9C-1FA4-AF803EDA5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2DD66D-D17A-2887-8794-AB76D48C9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297CC-6F34-452F-B01A-7936FEBE9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595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8167F-2BF0-2E06-FD99-335D098AC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107C0D-8036-5A94-FFD9-BDC2960B7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A94AA-BE27-4BED-86C4-8A50CA4767B5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E408C0-D2BB-2DCF-2548-85ED88B26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02B01B-467B-D5AE-420F-932C5CFEA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297CC-6F34-452F-B01A-7936FEBE9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874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22FEC8-1186-084D-DA6D-6AAEEB416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A94AA-BE27-4BED-86C4-8A50CA4767B5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FC207D-583C-B221-FEBC-CF8571A09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595A50-626F-93C3-1156-C5FE4693D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297CC-6F34-452F-B01A-7936FEBE9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725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4E62E-1BD1-0C80-7882-5E2C9CD93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7C134-96DC-0037-095C-A033EA5AE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5BE172-6EE5-1A92-F1A5-EFBC3C04AE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8EEA0D-AF5C-CED6-5D9F-56CD748CA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A94AA-BE27-4BED-86C4-8A50CA4767B5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7DB263-BEE8-4A21-D49B-FA0B828AD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106FD9-2E08-886E-F75A-CE037207D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297CC-6F34-452F-B01A-7936FEBE9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600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D6251-5D06-71CF-415D-8A2F26276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C65A7-CB10-5DB0-C98D-751416C664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3E201B-0587-D8EF-AE34-0E1260E3BD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BA3AF-197A-5024-F27D-4199043B3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A94AA-BE27-4BED-86C4-8A50CA4767B5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714EC0-91FD-C6D3-907C-74ECEBC28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484EAA-A378-ADE4-6AE5-5059A7833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297CC-6F34-452F-B01A-7936FEBE9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50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32F54F-948A-C75E-E975-34FEB130B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6BFADF-BA2B-44BF-D25C-E8297AAFAC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A2C8DE-3189-3ADF-921A-504549F338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5A94AA-BE27-4BED-86C4-8A50CA4767B5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3433C-9DAD-A53B-D703-8A7AABBB36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1CE54-7D42-A62E-FD24-5988355A3E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3297CC-6F34-452F-B01A-7936FEBE9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114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7683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 descr="国际儿童日3源文件">
            <a:extLst>
              <a:ext uri="{FF2B5EF4-FFF2-40B4-BE49-F238E27FC236}">
                <a16:creationId xmlns:a16="http://schemas.microsoft.com/office/drawing/2014/main" id="{BB59EA32-F56B-45B8-BBE5-AFC2C745C62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219940" cy="687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647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5.png"/><Relationship Id="rId7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93.sv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9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C1E7E8B4-7819-5AF6-3AFD-D779FF4B79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0" b="7521"/>
          <a:stretch/>
        </p:blipFill>
        <p:spPr>
          <a:xfrm>
            <a:off x="2448560" y="2941093"/>
            <a:ext cx="6964680" cy="39169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8DA3D36-E493-D44B-C566-1B53C91B26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5520" y="1216067"/>
            <a:ext cx="7397121" cy="1967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055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22305535-E251-DC6C-F259-5D5019566421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80000" h="5748975">
                <a:moveTo>
                  <a:pt x="0" y="0"/>
                </a:moveTo>
                <a:lnTo>
                  <a:pt x="9180000" y="0"/>
                </a:lnTo>
                <a:lnTo>
                  <a:pt x="9180000" y="5748975"/>
                </a:lnTo>
                <a:lnTo>
                  <a:pt x="0" y="57489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7CCBC4C0-684D-0FF1-F761-E60E306B92A1}"/>
              </a:ext>
            </a:extLst>
          </p:cNvPr>
          <p:cNvSpPr/>
          <p:nvPr/>
        </p:nvSpPr>
        <p:spPr>
          <a:xfrm rot="21303152">
            <a:off x="0" y="857250"/>
            <a:ext cx="3867150" cy="3486151"/>
          </a:xfrm>
          <a:custGeom>
            <a:avLst/>
            <a:gdLst/>
            <a:ahLst/>
            <a:cxnLst/>
            <a:rect l="l" t="t" r="r" b="b"/>
            <a:pathLst>
              <a:path w="4276800" h="2646270">
                <a:moveTo>
                  <a:pt x="0" y="0"/>
                </a:moveTo>
                <a:lnTo>
                  <a:pt x="4276800" y="0"/>
                </a:lnTo>
                <a:lnTo>
                  <a:pt x="4276800" y="2646270"/>
                </a:lnTo>
                <a:lnTo>
                  <a:pt x="0" y="26462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CECDD31-6288-6EC6-CEDC-C97B91928D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1600" y="1043210"/>
            <a:ext cx="10028789" cy="32860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203FCE5-7FD1-1445-D326-E98BC8084B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2898" y="4329239"/>
            <a:ext cx="2194750" cy="1457070"/>
          </a:xfrm>
          <a:prstGeom prst="rect">
            <a:avLst/>
          </a:prstGeom>
        </p:spPr>
      </p:pic>
      <p:pic>
        <p:nvPicPr>
          <p:cNvPr id="6" name="Picture 5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0B5183D5-CB12-25FE-1620-551DA30EF82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771" y="4112173"/>
            <a:ext cx="3736413" cy="28872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85782B-51F4-0557-25E4-158CCC7920B9}"/>
              </a:ext>
            </a:extLst>
          </p:cNvPr>
          <p:cNvSpPr txBox="1"/>
          <p:nvPr/>
        </p:nvSpPr>
        <p:spPr>
          <a:xfrm>
            <a:off x="668649" y="210955"/>
            <a:ext cx="6425833" cy="646986"/>
          </a:xfrm>
          <a:prstGeom prst="roundRect">
            <a:avLst/>
          </a:prstGeom>
          <a:solidFill>
            <a:srgbClr val="E0FFC1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5 – </a:t>
            </a:r>
            <a:r>
              <a:rPr lang="en-US" sz="3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7 – </a:t>
            </a:r>
            <a:r>
              <a:rPr lang="en-US" sz="3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47  </a:t>
            </a:r>
            <a:endParaRPr lang="en-US" sz="5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325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22305535-E251-DC6C-F259-5D5019566421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80000" h="5748975">
                <a:moveTo>
                  <a:pt x="0" y="0"/>
                </a:moveTo>
                <a:lnTo>
                  <a:pt x="9180000" y="0"/>
                </a:lnTo>
                <a:lnTo>
                  <a:pt x="9180000" y="5748975"/>
                </a:lnTo>
                <a:lnTo>
                  <a:pt x="0" y="57489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91F989D-0C01-DABD-4F24-3622BDD8391E}"/>
              </a:ext>
            </a:extLst>
          </p:cNvPr>
          <p:cNvSpPr/>
          <p:nvPr/>
        </p:nvSpPr>
        <p:spPr>
          <a:xfrm>
            <a:off x="261774" y="866775"/>
            <a:ext cx="11358726" cy="53435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 panose="020B0604020202020204"/>
            </a:endParaRPr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E0F96A4D-4A99-4FE4-9830-64CF6052C953}"/>
              </a:ext>
            </a:extLst>
          </p:cNvPr>
          <p:cNvSpPr/>
          <p:nvPr/>
        </p:nvSpPr>
        <p:spPr>
          <a:xfrm>
            <a:off x="470739" y="3589081"/>
            <a:ext cx="3228763" cy="3548092"/>
          </a:xfrm>
          <a:custGeom>
            <a:avLst/>
            <a:gdLst/>
            <a:ahLst/>
            <a:cxnLst/>
            <a:rect l="l" t="t" r="r" b="b"/>
            <a:pathLst>
              <a:path w="4843145" h="5322138">
                <a:moveTo>
                  <a:pt x="0" y="0"/>
                </a:moveTo>
                <a:lnTo>
                  <a:pt x="4843145" y="0"/>
                </a:lnTo>
                <a:lnTo>
                  <a:pt x="4843145" y="5322138"/>
                </a:lnTo>
                <a:lnTo>
                  <a:pt x="0" y="53221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0B5183D5-CB12-25FE-1620-551DA30EF8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832" y="1353813"/>
            <a:ext cx="8315665" cy="64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565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22305535-E251-DC6C-F259-5D5019566421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80000" h="5748975">
                <a:moveTo>
                  <a:pt x="0" y="0"/>
                </a:moveTo>
                <a:lnTo>
                  <a:pt x="9180000" y="0"/>
                </a:lnTo>
                <a:lnTo>
                  <a:pt x="9180000" y="5748975"/>
                </a:lnTo>
                <a:lnTo>
                  <a:pt x="0" y="57489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91F989D-0C01-DABD-4F24-3622BDD8391E}"/>
              </a:ext>
            </a:extLst>
          </p:cNvPr>
          <p:cNvSpPr/>
          <p:nvPr/>
        </p:nvSpPr>
        <p:spPr>
          <a:xfrm>
            <a:off x="261774" y="499730"/>
            <a:ext cx="11358726" cy="597549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 panose="020B0604020202020204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5C36A9A-56BC-999E-F86F-BA5D9DD421AB}"/>
              </a:ext>
            </a:extLst>
          </p:cNvPr>
          <p:cNvGrpSpPr/>
          <p:nvPr/>
        </p:nvGrpSpPr>
        <p:grpSpPr>
          <a:xfrm>
            <a:off x="227866" y="197758"/>
            <a:ext cx="11488009" cy="1589836"/>
            <a:chOff x="44810" y="368613"/>
            <a:chExt cx="11488009" cy="158983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5DE9EC0-55F9-4D05-2D41-B657ACBCCBE5}"/>
                </a:ext>
              </a:extLst>
            </p:cNvPr>
            <p:cNvGrpSpPr/>
            <p:nvPr/>
          </p:nvGrpSpPr>
          <p:grpSpPr>
            <a:xfrm>
              <a:off x="758863" y="368613"/>
              <a:ext cx="10773956" cy="1589836"/>
              <a:chOff x="721540" y="128514"/>
              <a:chExt cx="10773956" cy="1589836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585782B-51F4-0557-25E4-158CCC7920B9}"/>
                  </a:ext>
                </a:extLst>
              </p:cNvPr>
              <p:cNvSpPr txBox="1"/>
              <p:nvPr/>
            </p:nvSpPr>
            <p:spPr>
              <a:xfrm>
                <a:off x="721540" y="526534"/>
                <a:ext cx="10773956" cy="1191816"/>
              </a:xfrm>
              <a:prstGeom prst="roundRect">
                <a:avLst/>
              </a:prstGeom>
              <a:solidFill>
                <a:srgbClr val="E0FFC1"/>
              </a:solidFill>
              <a:ln w="38100">
                <a:solidFill>
                  <a:srgbClr val="00B05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1. </a:t>
                </a:r>
                <a:r>
                  <a:rPr lang="vi-VN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Tìm những từ ngữ chỉ hiện tượng tự nhiên có thể gây thiệt hại nặng nề cho đời sống con người.</a:t>
                </a:r>
                <a:endParaRPr lang="en-US" sz="5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9" name="Picture 2">
                <a:extLst>
                  <a:ext uri="{FF2B5EF4-FFF2-40B4-BE49-F238E27FC236}">
                    <a16:creationId xmlns:a16="http://schemas.microsoft.com/office/drawing/2014/main" id="{DC345458-DC89-E44E-3720-2F99E4343A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997878" y="128514"/>
                <a:ext cx="1859262" cy="604260"/>
              </a:xfrm>
              <a:prstGeom prst="rect">
                <a:avLst/>
              </a:prstGeom>
            </p:spPr>
          </p:pic>
        </p:grpSp>
        <p:pic>
          <p:nvPicPr>
            <p:cNvPr id="7" name="Picture 7">
              <a:extLst>
                <a:ext uri="{FF2B5EF4-FFF2-40B4-BE49-F238E27FC236}">
                  <a16:creationId xmlns:a16="http://schemas.microsoft.com/office/drawing/2014/main" id="{9039291F-6ED9-C995-A000-43B448B2EA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44810" y="626861"/>
              <a:ext cx="800512" cy="1265631"/>
            </a:xfrm>
            <a:prstGeom prst="rect">
              <a:avLst/>
            </a:prstGeom>
          </p:spPr>
        </p:pic>
      </p:grpSp>
      <p:pic>
        <p:nvPicPr>
          <p:cNvPr id="2050" name="Picture 2" descr="Dân Sinh - Vì sao có động đất, động đất thường kéo dài bao lâu? | Báo Dân  Trí">
            <a:extLst>
              <a:ext uri="{FF2B5EF4-FFF2-40B4-BE49-F238E27FC236}">
                <a16:creationId xmlns:a16="http://schemas.microsoft.com/office/drawing/2014/main" id="{E934A657-B8CF-19F5-F6BC-006A082A6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41" y="2315461"/>
            <a:ext cx="4363714" cy="273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91CFA9A-9EAD-E739-423D-F82FE5A5D473}"/>
              </a:ext>
            </a:extLst>
          </p:cNvPr>
          <p:cNvSpPr txBox="1"/>
          <p:nvPr/>
        </p:nvSpPr>
        <p:spPr>
          <a:xfrm>
            <a:off x="1160247" y="5362091"/>
            <a:ext cx="3932749" cy="83099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4800" i="1" noProof="0" dirty="0" err="1">
                <a:solidFill>
                  <a:prstClr val="black"/>
                </a:solidFill>
                <a:latin typeface="Calibri" panose="020F0502020204030204"/>
              </a:rPr>
              <a:t>Động</a:t>
            </a:r>
            <a:r>
              <a:rPr lang="en-US" sz="4800" i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i="1" noProof="0" dirty="0" err="1">
                <a:solidFill>
                  <a:prstClr val="black"/>
                </a:solidFill>
                <a:latin typeface="Calibri" panose="020F0502020204030204"/>
              </a:rPr>
              <a:t>đất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2" name="Picture 4" descr="Công nghệ dự đoán sóng thần trong chưa đầy một giây">
            <a:extLst>
              <a:ext uri="{FF2B5EF4-FFF2-40B4-BE49-F238E27FC236}">
                <a16:creationId xmlns:a16="http://schemas.microsoft.com/office/drawing/2014/main" id="{14F75E27-DB4B-9968-C0F5-49F2BAE12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372" y="2361491"/>
            <a:ext cx="4606776" cy="276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6D26F19-1631-93C0-D6C6-BDACEFA97743}"/>
              </a:ext>
            </a:extLst>
          </p:cNvPr>
          <p:cNvSpPr txBox="1"/>
          <p:nvPr/>
        </p:nvSpPr>
        <p:spPr>
          <a:xfrm>
            <a:off x="6859299" y="5277031"/>
            <a:ext cx="3932749" cy="83099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4800" i="1" noProof="0" dirty="0" err="1">
                <a:solidFill>
                  <a:prstClr val="black"/>
                </a:solidFill>
                <a:latin typeface="Calibri" panose="020F0502020204030204"/>
              </a:rPr>
              <a:t>Sóng</a:t>
            </a:r>
            <a:r>
              <a:rPr lang="en-US" sz="4800" i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i="1" noProof="0" dirty="0" err="1">
                <a:solidFill>
                  <a:prstClr val="black"/>
                </a:solidFill>
                <a:latin typeface="Calibri" panose="020F0502020204030204"/>
              </a:rPr>
              <a:t>thần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9592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22305535-E251-DC6C-F259-5D5019566421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80000" h="5748975">
                <a:moveTo>
                  <a:pt x="0" y="0"/>
                </a:moveTo>
                <a:lnTo>
                  <a:pt x="9180000" y="0"/>
                </a:lnTo>
                <a:lnTo>
                  <a:pt x="9180000" y="5748975"/>
                </a:lnTo>
                <a:lnTo>
                  <a:pt x="0" y="57489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91F989D-0C01-DABD-4F24-3622BDD8391E}"/>
              </a:ext>
            </a:extLst>
          </p:cNvPr>
          <p:cNvSpPr/>
          <p:nvPr/>
        </p:nvSpPr>
        <p:spPr>
          <a:xfrm>
            <a:off x="261774" y="499730"/>
            <a:ext cx="11358726" cy="597549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 panose="020B0604020202020204"/>
            </a:endParaRPr>
          </a:p>
        </p:txBody>
      </p:sp>
      <p:pic>
        <p:nvPicPr>
          <p:cNvPr id="3074" name="Picture 2" descr="Tại sao xuất hiện mưa đá khốc liệt hơn hẳn so với trung bình nhiều năm? -  Tuổi Trẻ Online">
            <a:extLst>
              <a:ext uri="{FF2B5EF4-FFF2-40B4-BE49-F238E27FC236}">
                <a16:creationId xmlns:a16="http://schemas.microsoft.com/office/drawing/2014/main" id="{3B7BEE00-FAE9-3985-B955-E3428011E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330" y="954826"/>
            <a:ext cx="4572000" cy="343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8CA360-5866-3712-BE3E-3BBC12683F98}"/>
              </a:ext>
            </a:extLst>
          </p:cNvPr>
          <p:cNvSpPr txBox="1"/>
          <p:nvPr/>
        </p:nvSpPr>
        <p:spPr>
          <a:xfrm>
            <a:off x="1234675" y="4649709"/>
            <a:ext cx="3932749" cy="83099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4800" i="1" noProof="0" dirty="0" err="1">
                <a:solidFill>
                  <a:prstClr val="black"/>
                </a:solidFill>
                <a:latin typeface="Calibri" panose="020F0502020204030204"/>
              </a:rPr>
              <a:t>Mưa</a:t>
            </a:r>
            <a:r>
              <a:rPr lang="en-US" sz="4800" i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i="1" noProof="0" dirty="0" err="1">
                <a:solidFill>
                  <a:prstClr val="black"/>
                </a:solidFill>
                <a:latin typeface="Calibri" panose="020F0502020204030204"/>
              </a:rPr>
              <a:t>đá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6" name="Picture 4" descr="Tác hại của hạn hán và một số giải pháp phòng chống hạn hán">
            <a:extLst>
              <a:ext uri="{FF2B5EF4-FFF2-40B4-BE49-F238E27FC236}">
                <a16:creationId xmlns:a16="http://schemas.microsoft.com/office/drawing/2014/main" id="{4A9CBDBA-6134-9CF7-C560-29815CFB4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045" y="946298"/>
            <a:ext cx="4868383" cy="3458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6A4D13C-8097-834B-5322-2FE29C6C60C3}"/>
              </a:ext>
            </a:extLst>
          </p:cNvPr>
          <p:cNvSpPr txBox="1"/>
          <p:nvPr/>
        </p:nvSpPr>
        <p:spPr>
          <a:xfrm>
            <a:off x="6912461" y="4596546"/>
            <a:ext cx="3932749" cy="83099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4800" i="1" noProof="0" dirty="0" err="1">
                <a:solidFill>
                  <a:prstClr val="black"/>
                </a:solidFill>
                <a:latin typeface="Calibri" panose="020F0502020204030204"/>
              </a:rPr>
              <a:t>Hạn</a:t>
            </a:r>
            <a:r>
              <a:rPr lang="en-US" sz="4800" i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i="1" noProof="0" dirty="0" err="1">
                <a:solidFill>
                  <a:prstClr val="black"/>
                </a:solidFill>
                <a:latin typeface="Calibri" panose="020F0502020204030204"/>
              </a:rPr>
              <a:t>hán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040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22305535-E251-DC6C-F259-5D5019566421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80000" h="5748975">
                <a:moveTo>
                  <a:pt x="0" y="0"/>
                </a:moveTo>
                <a:lnTo>
                  <a:pt x="9180000" y="0"/>
                </a:lnTo>
                <a:lnTo>
                  <a:pt x="9180000" y="5748975"/>
                </a:lnTo>
                <a:lnTo>
                  <a:pt x="0" y="57489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91F989D-0C01-DABD-4F24-3622BDD8391E}"/>
              </a:ext>
            </a:extLst>
          </p:cNvPr>
          <p:cNvSpPr/>
          <p:nvPr/>
        </p:nvSpPr>
        <p:spPr>
          <a:xfrm>
            <a:off x="261774" y="499730"/>
            <a:ext cx="11358726" cy="597549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 panose="020B0604020202020204"/>
            </a:endParaRPr>
          </a:p>
        </p:txBody>
      </p:sp>
      <p:pic>
        <p:nvPicPr>
          <p:cNvPr id="4098" name="Picture 2" descr="Hiện tượng sương muối và các biện pháp phòng tránh tác hại của sương muối  cho cây trồng">
            <a:extLst>
              <a:ext uri="{FF2B5EF4-FFF2-40B4-BE49-F238E27FC236}">
                <a16:creationId xmlns:a16="http://schemas.microsoft.com/office/drawing/2014/main" id="{1CE85B1B-A390-4DC6-15B9-5216210A1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590" y="1217428"/>
            <a:ext cx="5236535" cy="3141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023CA9-6C7A-6346-13FF-773B85873B7A}"/>
              </a:ext>
            </a:extLst>
          </p:cNvPr>
          <p:cNvSpPr txBox="1"/>
          <p:nvPr/>
        </p:nvSpPr>
        <p:spPr>
          <a:xfrm>
            <a:off x="1234675" y="4649709"/>
            <a:ext cx="3932749" cy="83099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4800" i="1" noProof="0" dirty="0" err="1">
                <a:solidFill>
                  <a:prstClr val="black"/>
                </a:solidFill>
                <a:latin typeface="Calibri" panose="020F0502020204030204"/>
              </a:rPr>
              <a:t>Sương</a:t>
            </a:r>
            <a:r>
              <a:rPr lang="en-US" sz="4800" i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i="1" noProof="0" dirty="0" err="1">
                <a:solidFill>
                  <a:prstClr val="black"/>
                </a:solidFill>
                <a:latin typeface="Calibri" panose="020F0502020204030204"/>
              </a:rPr>
              <a:t>muối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00" name="Picture 4" descr="Một số hiểu biết về núi lửa">
            <a:extLst>
              <a:ext uri="{FF2B5EF4-FFF2-40B4-BE49-F238E27FC236}">
                <a16:creationId xmlns:a16="http://schemas.microsoft.com/office/drawing/2014/main" id="{DA073D84-FF64-4C01-F1DB-D0CFE5189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166" y="1253312"/>
            <a:ext cx="4699591" cy="305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7548ED-0A65-7AFC-BC7A-FD24DC90A531}"/>
              </a:ext>
            </a:extLst>
          </p:cNvPr>
          <p:cNvSpPr txBox="1"/>
          <p:nvPr/>
        </p:nvSpPr>
        <p:spPr>
          <a:xfrm>
            <a:off x="6838033" y="4500853"/>
            <a:ext cx="3932749" cy="83099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4800" i="1" noProof="0" dirty="0" err="1">
                <a:solidFill>
                  <a:prstClr val="black"/>
                </a:solidFill>
                <a:latin typeface="Calibri" panose="020F0502020204030204"/>
              </a:rPr>
              <a:t>Núi</a:t>
            </a:r>
            <a:r>
              <a:rPr lang="en-US" sz="4800" i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i="1" noProof="0" dirty="0" err="1">
                <a:solidFill>
                  <a:prstClr val="black"/>
                </a:solidFill>
                <a:latin typeface="Calibri" panose="020F0502020204030204"/>
              </a:rPr>
              <a:t>lửa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463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22305535-E251-DC6C-F259-5D5019566421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80000" h="5748975">
                <a:moveTo>
                  <a:pt x="0" y="0"/>
                </a:moveTo>
                <a:lnTo>
                  <a:pt x="9180000" y="0"/>
                </a:lnTo>
                <a:lnTo>
                  <a:pt x="9180000" y="5748975"/>
                </a:lnTo>
                <a:lnTo>
                  <a:pt x="0" y="57489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91F989D-0C01-DABD-4F24-3622BDD8391E}"/>
              </a:ext>
            </a:extLst>
          </p:cNvPr>
          <p:cNvSpPr/>
          <p:nvPr/>
        </p:nvSpPr>
        <p:spPr>
          <a:xfrm>
            <a:off x="261774" y="499730"/>
            <a:ext cx="11358726" cy="597549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 panose="020B0604020202020204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5C36A9A-56BC-999E-F86F-BA5D9DD421AB}"/>
              </a:ext>
            </a:extLst>
          </p:cNvPr>
          <p:cNvGrpSpPr/>
          <p:nvPr/>
        </p:nvGrpSpPr>
        <p:grpSpPr>
          <a:xfrm>
            <a:off x="206601" y="-153117"/>
            <a:ext cx="11488009" cy="1930354"/>
            <a:chOff x="44810" y="368613"/>
            <a:chExt cx="11488009" cy="193035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5DE9EC0-55F9-4D05-2D41-B657ACBCCBE5}"/>
                </a:ext>
              </a:extLst>
            </p:cNvPr>
            <p:cNvGrpSpPr/>
            <p:nvPr/>
          </p:nvGrpSpPr>
          <p:grpSpPr>
            <a:xfrm>
              <a:off x="758863" y="368613"/>
              <a:ext cx="10773956" cy="1930354"/>
              <a:chOff x="721540" y="128514"/>
              <a:chExt cx="10773956" cy="1930354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585782B-51F4-0557-25E4-158CCC7920B9}"/>
                  </a:ext>
                </a:extLst>
              </p:cNvPr>
              <p:cNvSpPr txBox="1"/>
              <p:nvPr/>
            </p:nvSpPr>
            <p:spPr>
              <a:xfrm>
                <a:off x="721540" y="526534"/>
                <a:ext cx="10773956" cy="1532334"/>
              </a:xfrm>
              <a:prstGeom prst="roundRect">
                <a:avLst/>
              </a:prstGeom>
              <a:solidFill>
                <a:srgbClr val="E0FFC1"/>
              </a:solidFill>
              <a:ln w="38100">
                <a:solidFill>
                  <a:srgbClr val="00B05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2. </a:t>
                </a: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Trong các cặp từ ngữ dưới đây, từ </a:t>
                </a:r>
                <a:r>
                  <a:rPr kumimoji="0" lang="vi-VN" sz="28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quả</a:t>
                </a: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và từ </a:t>
                </a:r>
                <a:r>
                  <a:rPr kumimoji="0" lang="vi-VN" sz="28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lửa</a:t>
                </a: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nào được dùng với nghĩa gốc, từ </a:t>
                </a:r>
                <a:r>
                  <a:rPr kumimoji="0" lang="vi-VN" sz="28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quả</a:t>
                </a: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và từ </a:t>
                </a:r>
                <a:r>
                  <a:rPr kumimoji="0" lang="vi-VN" sz="28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lửa</a:t>
                </a: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nào được dùng với nghĩa chuyển?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9" name="Picture 2">
                <a:extLst>
                  <a:ext uri="{FF2B5EF4-FFF2-40B4-BE49-F238E27FC236}">
                    <a16:creationId xmlns:a16="http://schemas.microsoft.com/office/drawing/2014/main" id="{DC345458-DC89-E44E-3720-2F99E4343A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997878" y="128514"/>
                <a:ext cx="1859262" cy="604260"/>
              </a:xfrm>
              <a:prstGeom prst="rect">
                <a:avLst/>
              </a:prstGeom>
            </p:spPr>
          </p:pic>
        </p:grpSp>
        <p:pic>
          <p:nvPicPr>
            <p:cNvPr id="7" name="Picture 7">
              <a:extLst>
                <a:ext uri="{FF2B5EF4-FFF2-40B4-BE49-F238E27FC236}">
                  <a16:creationId xmlns:a16="http://schemas.microsoft.com/office/drawing/2014/main" id="{9039291F-6ED9-C995-A000-43B448B2EA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44810" y="626861"/>
              <a:ext cx="800512" cy="1265631"/>
            </a:xfrm>
            <a:prstGeom prst="rect">
              <a:avLst/>
            </a:prstGeom>
          </p:spPr>
        </p:pic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36B2CB1-F6BF-EB02-6463-A60D1FCED295}"/>
              </a:ext>
            </a:extLst>
          </p:cNvPr>
          <p:cNvSpPr/>
          <p:nvPr/>
        </p:nvSpPr>
        <p:spPr>
          <a:xfrm>
            <a:off x="1690577" y="2115879"/>
            <a:ext cx="2126511" cy="7761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</a:rPr>
              <a:t>Quả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núi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0007135-CCA7-8FD7-6C97-B08DC0464460}"/>
              </a:ext>
            </a:extLst>
          </p:cNvPr>
          <p:cNvSpPr/>
          <p:nvPr/>
        </p:nvSpPr>
        <p:spPr>
          <a:xfrm>
            <a:off x="7761768" y="2062716"/>
            <a:ext cx="2126511" cy="7761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</a:rPr>
              <a:t>Quả</a:t>
            </a:r>
            <a:r>
              <a:rPr lang="en-US" sz="3200" dirty="0">
                <a:solidFill>
                  <a:srgbClr val="002060"/>
                </a:solidFill>
              </a:rPr>
              <a:t> cam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EF39AC4-B8DF-7494-61D8-3ED6E37711A2}"/>
              </a:ext>
            </a:extLst>
          </p:cNvPr>
          <p:cNvSpPr/>
          <p:nvPr/>
        </p:nvSpPr>
        <p:spPr>
          <a:xfrm>
            <a:off x="1796903" y="4072269"/>
            <a:ext cx="2126511" cy="77617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Phun </a:t>
            </a:r>
            <a:r>
              <a:rPr lang="en-US" sz="3200" dirty="0" err="1">
                <a:solidFill>
                  <a:srgbClr val="002060"/>
                </a:solidFill>
              </a:rPr>
              <a:t>lửa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FDA394C-9F1F-4C74-6360-7CA6CD864B9C}"/>
              </a:ext>
            </a:extLst>
          </p:cNvPr>
          <p:cNvSpPr/>
          <p:nvPr/>
        </p:nvSpPr>
        <p:spPr>
          <a:xfrm>
            <a:off x="6783572" y="4019106"/>
            <a:ext cx="4136065" cy="77617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</a:rPr>
              <a:t>Ngọn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lửa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ước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mơ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E4E24674-1C91-EEAE-34C0-8691EAB14CBF}"/>
              </a:ext>
            </a:extLst>
          </p:cNvPr>
          <p:cNvSpPr/>
          <p:nvPr/>
        </p:nvSpPr>
        <p:spPr>
          <a:xfrm>
            <a:off x="2530549" y="2923953"/>
            <a:ext cx="404037" cy="28707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4748B0-3C46-3118-5202-61BA1BD2A909}"/>
              </a:ext>
            </a:extLst>
          </p:cNvPr>
          <p:cNvSpPr txBox="1"/>
          <p:nvPr/>
        </p:nvSpPr>
        <p:spPr>
          <a:xfrm>
            <a:off x="1648046" y="3317357"/>
            <a:ext cx="23497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Nghĩa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chuyển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CEC286A7-6658-2286-F0C3-88A159AFC4A9}"/>
              </a:ext>
            </a:extLst>
          </p:cNvPr>
          <p:cNvSpPr/>
          <p:nvPr/>
        </p:nvSpPr>
        <p:spPr>
          <a:xfrm>
            <a:off x="8644270" y="2913321"/>
            <a:ext cx="404037" cy="28707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D067E3-D6C6-0439-1830-6D7A980D9E2A}"/>
              </a:ext>
            </a:extLst>
          </p:cNvPr>
          <p:cNvSpPr txBox="1"/>
          <p:nvPr/>
        </p:nvSpPr>
        <p:spPr>
          <a:xfrm>
            <a:off x="7761767" y="3306725"/>
            <a:ext cx="23497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Nghĩa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gốc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0DEF54CF-2FFB-6DB0-9770-B22EE5F66B3F}"/>
              </a:ext>
            </a:extLst>
          </p:cNvPr>
          <p:cNvSpPr/>
          <p:nvPr/>
        </p:nvSpPr>
        <p:spPr>
          <a:xfrm>
            <a:off x="2604977" y="4890977"/>
            <a:ext cx="404037" cy="28707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3E85330-9F90-5C37-C42B-55B436341C2D}"/>
              </a:ext>
            </a:extLst>
          </p:cNvPr>
          <p:cNvSpPr txBox="1"/>
          <p:nvPr/>
        </p:nvSpPr>
        <p:spPr>
          <a:xfrm>
            <a:off x="1967022" y="5220586"/>
            <a:ext cx="2030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Nghĩa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gốc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81DC39E6-3D69-1B20-4550-558B0651001A}"/>
              </a:ext>
            </a:extLst>
          </p:cNvPr>
          <p:cNvSpPr/>
          <p:nvPr/>
        </p:nvSpPr>
        <p:spPr>
          <a:xfrm>
            <a:off x="8686800" y="4816549"/>
            <a:ext cx="404037" cy="28707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8DCD094-57B2-F937-6C03-18B715B089FB}"/>
              </a:ext>
            </a:extLst>
          </p:cNvPr>
          <p:cNvSpPr txBox="1"/>
          <p:nvPr/>
        </p:nvSpPr>
        <p:spPr>
          <a:xfrm>
            <a:off x="7857462" y="5188688"/>
            <a:ext cx="23816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Nghĩa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chuyển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61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/>
      <p:bldP spid="18" grpId="0" animBg="1"/>
      <p:bldP spid="19" grpId="0"/>
      <p:bldP spid="20" grpId="0" animBg="1"/>
      <p:bldP spid="21" grpId="0"/>
      <p:bldP spid="22" grpId="0" animBg="1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im Én Hình ảnh PNG | Vector Và Các Tập Tin PSD | Tải Về Miễn Phí Trên  Pngtree">
            <a:extLst>
              <a:ext uri="{FF2B5EF4-FFF2-40B4-BE49-F238E27FC236}">
                <a16:creationId xmlns:a16="http://schemas.microsoft.com/office/drawing/2014/main" id="{08937189-F18D-6E1E-2372-7E4F1E9B9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3333" y1="69722" x2="20556" y2="70278"/>
                        <a14:foregroundMark x1="29444" y1="58889" x2="36944" y2="63611"/>
                        <a14:foregroundMark x1="38611" y1="60278" x2="43333" y2="6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6163" y="-540334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him Én Hình ảnh PNG | Vector Và Các Tập Tin PSD | Tải Về Miễn Phí Trên  Pngtree">
            <a:extLst>
              <a:ext uri="{FF2B5EF4-FFF2-40B4-BE49-F238E27FC236}">
                <a16:creationId xmlns:a16="http://schemas.microsoft.com/office/drawing/2014/main" id="{5FD00E59-F480-1634-5EA0-B1E0D4EBE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3333" y1="69722" x2="20556" y2="70278"/>
                        <a14:foregroundMark x1="29444" y1="58889" x2="36944" y2="63611"/>
                        <a14:foregroundMark x1="38611" y1="60278" x2="43333" y2="6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162" y="-975049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6CDEAB-8770-435C-CE12-50CC007356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1662" y="1165514"/>
            <a:ext cx="7742591" cy="550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72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97</Words>
  <Application>Microsoft Office PowerPoint</Application>
  <PresentationFormat>Widescreen</PresentationFormat>
  <Paragraphs>17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Calibri</vt:lpstr>
      <vt:lpstr>Calibri Light</vt:lpstr>
      <vt:lpstr>Cambria</vt:lpstr>
      <vt:lpstr>Office Theme</vt:lpstr>
      <vt:lpstr>1_Custom Design</vt:lpstr>
      <vt:lpstr>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10</cp:lastModifiedBy>
  <cp:revision>44</cp:revision>
  <dcterms:created xsi:type="dcterms:W3CDTF">2024-07-21T01:54:37Z</dcterms:created>
  <dcterms:modified xsi:type="dcterms:W3CDTF">2025-10-17T03:46:10Z</dcterms:modified>
</cp:coreProperties>
</file>