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0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318052" y="228600"/>
            <a:ext cx="11519451" cy="6400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1E9FF-AAEF-B63C-E6F8-08AC41F38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129" y="1509074"/>
            <a:ext cx="9309399" cy="28165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58195" y="372264"/>
            <a:ext cx="3586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TiÕng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ViÖt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5227" y="3057547"/>
            <a:ext cx="4192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18 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–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7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-169060" y="3544497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2830287" y="402771"/>
            <a:ext cx="8133370" cy="1517469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4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3352800" y="2273577"/>
            <a:ext cx="828402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4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38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.VnAristote</vt:lpstr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Windows 10</cp:lastModifiedBy>
  <cp:revision>25</cp:revision>
  <dcterms:created xsi:type="dcterms:W3CDTF">2024-08-14T06:45:03Z</dcterms:created>
  <dcterms:modified xsi:type="dcterms:W3CDTF">2025-01-03T06:27:02Z</dcterms:modified>
</cp:coreProperties>
</file>