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5" r:id="rId2"/>
    <p:sldId id="269" r:id="rId3"/>
    <p:sldId id="259" r:id="rId4"/>
    <p:sldId id="285" r:id="rId5"/>
    <p:sldId id="262" r:id="rId6"/>
    <p:sldId id="328" r:id="rId7"/>
    <p:sldId id="329" r:id="rId8"/>
    <p:sldId id="330" r:id="rId9"/>
    <p:sldId id="295" r:id="rId10"/>
    <p:sldId id="293" r:id="rId11"/>
    <p:sldId id="275" r:id="rId12"/>
    <p:sldId id="333" r:id="rId13"/>
    <p:sldId id="318"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308" autoAdjust="0"/>
  </p:normalViewPr>
  <p:slideViewPr>
    <p:cSldViewPr>
      <p:cViewPr varScale="1">
        <p:scale>
          <a:sx n="43" d="100"/>
          <a:sy n="43" d="100"/>
        </p:scale>
        <p:origin x="6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9.png"/><Relationship Id="rId4" Type="http://schemas.openxmlformats.org/officeDocument/2006/relationships/image" Target="../media/image9.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03AFC3F9-5BB1-4B13-72D7-5EC06C775C0A}"/>
              </a:ext>
            </a:extLst>
          </p:cNvPr>
          <p:cNvSpPr txBox="1"/>
          <p:nvPr/>
        </p:nvSpPr>
        <p:spPr>
          <a:xfrm>
            <a:off x="1485899" y="1972442"/>
            <a:ext cx="153162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72538" y="7452175"/>
            <a:ext cx="11342923" cy="3090946"/>
          </a:xfrm>
          <a:prstGeom prst="rect">
            <a:avLst/>
          </a:prstGeom>
        </p:spPr>
      </p:pic>
      <p:sp>
        <p:nvSpPr>
          <p:cNvPr id="7" name="Arrow: Pentagon 8">
            <a:extLst>
              <a:ext uri="{FF2B5EF4-FFF2-40B4-BE49-F238E27FC236}">
                <a16:creationId xmlns:a16="http://schemas.microsoft.com/office/drawing/2014/main" id="{8716BF92-51AB-6830-1A6B-AD7F51F0CC97}"/>
              </a:ext>
            </a:extLst>
          </p:cNvPr>
          <p:cNvSpPr/>
          <p:nvPr/>
        </p:nvSpPr>
        <p:spPr>
          <a:xfrm>
            <a:off x="4038600" y="290163"/>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smtClean="0">
                <a:solidFill>
                  <a:schemeClr val="accent4">
                    <a:lumMod val="50000"/>
                  </a:schemeClr>
                </a:solidFill>
                <a:latin typeface="Arial" panose="020B0604020202020204" pitchFamily="34" charset="0"/>
                <a:cs typeface="Arial" panose="020B0604020202020204" pitchFamily="34" charset="0"/>
              </a:rPr>
              <a:t>Tiếng</a:t>
            </a:r>
            <a:r>
              <a:rPr lang="en-US" sz="8000" b="1" dirty="0" smtClean="0">
                <a:solidFill>
                  <a:schemeClr val="accent4">
                    <a:lumMod val="50000"/>
                  </a:schemeClr>
                </a:solidFill>
                <a:latin typeface="Arial" panose="020B0604020202020204" pitchFamily="34" charset="0"/>
                <a:cs typeface="Arial" panose="020B0604020202020204" pitchFamily="34" charset="0"/>
              </a:rPr>
              <a:t> </a:t>
            </a:r>
            <a:r>
              <a:rPr lang="en-US" sz="8000" b="1" dirty="0" err="1" smtClean="0">
                <a:solidFill>
                  <a:schemeClr val="accent4">
                    <a:lumMod val="50000"/>
                  </a:schemeClr>
                </a:solidFill>
                <a:latin typeface="Arial" panose="020B0604020202020204" pitchFamily="34" charset="0"/>
                <a:cs typeface="Arial" panose="020B0604020202020204" pitchFamily="34" charset="0"/>
              </a:rPr>
              <a:t>Việt</a:t>
            </a:r>
            <a:r>
              <a:rPr lang="en-US" sz="8000" b="1" dirty="0" smtClean="0">
                <a:solidFill>
                  <a:schemeClr val="accent4">
                    <a:lumMod val="50000"/>
                  </a:schemeClr>
                </a:solidFill>
                <a:latin typeface="Arial" panose="020B0604020202020204" pitchFamily="34" charset="0"/>
                <a:cs typeface="Arial" panose="020B0604020202020204" pitchFamily="34" charset="0"/>
              </a:rPr>
              <a:t> 5</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6270788" y="6032535"/>
            <a:ext cx="6194324" cy="1200329"/>
          </a:xfrm>
          <a:prstGeom prst="rect">
            <a:avLst/>
          </a:prstGeom>
        </p:spPr>
        <p:txBody>
          <a:bodyPr wrap="none">
            <a:spAutoFit/>
          </a:bodyPr>
          <a:lstStyle/>
          <a:p>
            <a:r>
              <a:rPr lang="en-US" sz="7200" b="1" dirty="0" err="1" smtClean="0">
                <a:solidFill>
                  <a:schemeClr val="accent2">
                    <a:lumMod val="50000"/>
                  </a:schemeClr>
                </a:solidFill>
                <a:latin typeface=".VnAristote" panose="020B7200000000000000" pitchFamily="34" charset="0"/>
              </a:rPr>
              <a:t>TuÇn</a:t>
            </a:r>
            <a:r>
              <a:rPr lang="en-US" sz="7200" b="1" dirty="0" smtClean="0">
                <a:solidFill>
                  <a:schemeClr val="accent2">
                    <a:lumMod val="50000"/>
                  </a:schemeClr>
                </a:solidFill>
                <a:latin typeface=".VnAristote" panose="020B7200000000000000" pitchFamily="34" charset="0"/>
              </a:rPr>
              <a:t> </a:t>
            </a:r>
            <a:r>
              <a:rPr lang="en-US" sz="7200" b="1" dirty="0" smtClean="0">
                <a:solidFill>
                  <a:schemeClr val="accent2">
                    <a:lumMod val="50000"/>
                  </a:schemeClr>
                </a:solidFill>
                <a:latin typeface=".VnAristote" panose="020B7200000000000000" pitchFamily="34" charset="0"/>
              </a:rPr>
              <a:t>18 </a:t>
            </a:r>
            <a:r>
              <a:rPr lang="en-US" sz="7200" b="1" dirty="0" smtClean="0">
                <a:solidFill>
                  <a:schemeClr val="accent2">
                    <a:lumMod val="50000"/>
                  </a:schemeClr>
                </a:solidFill>
                <a:latin typeface=".VnAristote" panose="020B7200000000000000" pitchFamily="34" charset="0"/>
              </a:rPr>
              <a:t>– </a:t>
            </a:r>
            <a:r>
              <a:rPr lang="en-US" sz="7200" b="1" dirty="0" err="1" smtClean="0">
                <a:solidFill>
                  <a:schemeClr val="accent2">
                    <a:lumMod val="50000"/>
                  </a:schemeClr>
                </a:solidFill>
                <a:latin typeface=".VnAristote" panose="020B7200000000000000" pitchFamily="34" charset="0"/>
              </a:rPr>
              <a:t>TiÕt</a:t>
            </a:r>
            <a:r>
              <a:rPr lang="en-US" sz="7200" b="1" dirty="0" smtClean="0">
                <a:solidFill>
                  <a:schemeClr val="accent2">
                    <a:lumMod val="50000"/>
                  </a:schemeClr>
                </a:solidFill>
                <a:latin typeface=".VnAristote" panose="020B7200000000000000" pitchFamily="34" charset="0"/>
              </a:rPr>
              <a:t> </a:t>
            </a:r>
            <a:r>
              <a:rPr lang="en-US" sz="7200" b="1" dirty="0" smtClean="0">
                <a:solidFill>
                  <a:schemeClr val="accent2">
                    <a:lumMod val="50000"/>
                  </a:schemeClr>
                </a:solidFill>
                <a:latin typeface=".VnAristote" panose="020B7200000000000000" pitchFamily="34" charset="0"/>
              </a:rPr>
              <a:t>1</a:t>
            </a:r>
            <a:endParaRPr lang="en-US" sz="7200" b="1" dirty="0">
              <a:solidFill>
                <a:schemeClr val="accent2">
                  <a:lumMod val="50000"/>
                </a:schemeClr>
              </a:solidFill>
              <a:latin typeface=".VnAristote" panose="020B7200000000000000"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xmlns=""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317</Words>
  <Application>Microsoft Office PowerPoint</Application>
  <PresentationFormat>Custom</PresentationFormat>
  <Paragraphs>29</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.VnAristote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Windows 10</cp:lastModifiedBy>
  <cp:revision>39</cp:revision>
  <dcterms:created xsi:type="dcterms:W3CDTF">2006-08-16T00:00:00Z</dcterms:created>
  <dcterms:modified xsi:type="dcterms:W3CDTF">2025-01-03T06:19:52Z</dcterms:modified>
  <dc:identifier>DAFoIauNupg</dc:identifier>
</cp:coreProperties>
</file>