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83" r:id="rId3"/>
    <p:sldId id="258" r:id="rId4"/>
    <p:sldId id="260" r:id="rId5"/>
    <p:sldId id="262" r:id="rId6"/>
    <p:sldId id="263" r:id="rId7"/>
    <p:sldId id="277" r:id="rId8"/>
    <p:sldId id="267" r:id="rId9"/>
    <p:sldId id="268" r:id="rId10"/>
    <p:sldId id="279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D929B-B556-46D6-A2F6-87F4403ECC56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85E91-B41A-4C2A-ABBA-1B9776A2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C90F-673A-4EDF-9472-EE2BA3817F78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4A-B72C-43E8-90E0-012E9F29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8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C90F-673A-4EDF-9472-EE2BA3817F78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4A-B72C-43E8-90E0-012E9F29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1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C90F-673A-4EDF-9472-EE2BA3817F78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4A-B72C-43E8-90E0-012E9F29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71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99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2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09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49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4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53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79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7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C90F-673A-4EDF-9472-EE2BA3817F78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4A-B72C-43E8-90E0-012E9F29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93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38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84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73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7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6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C90F-673A-4EDF-9472-EE2BA3817F78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4A-B72C-43E8-90E0-012E9F29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6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C90F-673A-4EDF-9472-EE2BA3817F78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4A-B72C-43E8-90E0-012E9F29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9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C90F-673A-4EDF-9472-EE2BA3817F78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4A-B72C-43E8-90E0-012E9F29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2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C90F-673A-4EDF-9472-EE2BA3817F78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4A-B72C-43E8-90E0-012E9F29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0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C90F-673A-4EDF-9472-EE2BA3817F78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4A-B72C-43E8-90E0-012E9F29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9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C90F-673A-4EDF-9472-EE2BA3817F78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4A-B72C-43E8-90E0-012E9F29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2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C90F-673A-4EDF-9472-EE2BA3817F78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BF64A-B72C-43E8-90E0-012E9F29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7C90F-673A-4EDF-9472-EE2BA3817F78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BF64A-B72C-43E8-90E0-012E9F29A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1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3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842609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 defTabSz="685800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43198" y="868010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 defTabSz="685800"/>
            <a:endParaRPr lang="en-US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88596" y="3052546"/>
            <a:ext cx="5953467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85800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85800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 defTabSz="685800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16115" y="3007831"/>
            <a:ext cx="992332" cy="992332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12822" y="323957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42162" y="1402558"/>
            <a:ext cx="1786641" cy="55394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685800"/>
            <a:r>
              <a:rPr lang="en-US" sz="3000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30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47684" y="3024934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685800"/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 defTabSz="68580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246654" y="4571140"/>
            <a:ext cx="9308435" cy="113872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 vốn từ về hoạt động thể thao, vui chơi. Câu nêu hoạt động – trang 36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64436" y="6015391"/>
            <a:ext cx="9144000" cy="558536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751158" y="5716472"/>
            <a:ext cx="7940022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814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/>
              </a:rPr>
              <a:t>Bản</a:t>
            </a:r>
            <a:r>
              <a:rPr lang="en-US" sz="1814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/>
              </a:rPr>
              <a:t> </a:t>
            </a:r>
            <a:r>
              <a:rPr lang="en-US" sz="1814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/>
              </a:rPr>
              <a:t>quyền</a:t>
            </a:r>
            <a:r>
              <a:rPr lang="en-US" sz="1814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/>
              </a:rPr>
              <a:t> : FB </a:t>
            </a:r>
            <a:r>
              <a:rPr lang="en-US" sz="1814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/>
              </a:rPr>
              <a:t>Đặng</a:t>
            </a:r>
            <a:r>
              <a:rPr lang="en-US" sz="1814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/>
              </a:rPr>
              <a:t> </a:t>
            </a:r>
            <a:r>
              <a:rPr lang="en-US" sz="1814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/>
              </a:rPr>
              <a:t>Nhật</a:t>
            </a:r>
            <a:r>
              <a:rPr lang="en-US" sz="1814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/>
              </a:rPr>
              <a:t> </a:t>
            </a:r>
            <a:r>
              <a:rPr lang="en-US" sz="1814" dirty="0" err="1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/>
              </a:rPr>
              <a:t>Linh</a:t>
            </a:r>
            <a:r>
              <a:rPr lang="en-US" sz="1814" dirty="0">
                <a:ln w="9525" cmpd="sng">
                  <a:noFill/>
                  <a:prstDash val="solid"/>
                </a:ln>
                <a:solidFill>
                  <a:prstClr val="whit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latin typeface="Calibri" panose="020F0502020204030204"/>
              </a:rPr>
              <a:t>- https://www.facebook.com/nhat.linh.3557440</a:t>
            </a:r>
          </a:p>
        </p:txBody>
      </p:sp>
      <p:sp>
        <p:nvSpPr>
          <p:cNvPr id="3" name="TextBox 28">
            <a:extLst>
              <a:ext uri="{FF2B5EF4-FFF2-40B4-BE49-F238E27FC236}">
                <a16:creationId xmlns:a16="http://schemas.microsoft.com/office/drawing/2014/main" id="{8FE56D8F-76CA-F56B-54DB-CDF4AFD170B1}"/>
              </a:ext>
            </a:extLst>
          </p:cNvPr>
          <p:cNvSpPr txBox="1"/>
          <p:nvPr/>
        </p:nvSpPr>
        <p:spPr>
          <a:xfrm>
            <a:off x="910705" y="1180047"/>
            <a:ext cx="9186664" cy="813865"/>
          </a:xfrm>
          <a:prstGeom prst="rect">
            <a:avLst/>
          </a:prstGeom>
          <a:noFill/>
        </p:spPr>
        <p:txBody>
          <a:bodyPr wrap="square" lIns="120191" tIns="60097" rIns="120191" bIns="60097" rtlCol="0">
            <a:spAutoFit/>
          </a:bodyPr>
          <a:lstStyle>
            <a:defPPr>
              <a:defRPr lang="en-US"/>
            </a:defPPr>
            <a:lvl1pPr marL="0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274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2548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3820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5096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06369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07643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08916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10189" algn="l" defTabSz="1602548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01911"/>
            <a:r>
              <a:rPr lang="en-US" sz="4500" b="1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 LỚN LÊN TỪNG NGÀY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35725-7D8D-47A4-F18A-DE8837355A81}"/>
              </a:ext>
            </a:extLst>
          </p:cNvPr>
          <p:cNvSpPr txBox="1"/>
          <p:nvPr/>
        </p:nvSpPr>
        <p:spPr>
          <a:xfrm>
            <a:off x="2703253" y="3158131"/>
            <a:ext cx="5056451" cy="6001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685800"/>
            <a:r>
              <a:rPr lang="en-US" sz="3300" b="1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LUYỆN TẬP</a:t>
            </a:r>
            <a:endParaRPr lang="en-US" sz="3300" b="1" dirty="0">
              <a:solidFill>
                <a:srgbClr val="0070C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0"/>
            <a:ext cx="47051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5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2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38475"/>
            <a:ext cx="88392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981200" y="13716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04439" y="1333500"/>
            <a:ext cx="4065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83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02404"/>
            <a:ext cx="6828278" cy="264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990600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447800"/>
            <a:ext cx="2198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2122" y="4984384"/>
            <a:ext cx="2047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lông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7274" y="5476220"/>
            <a:ext cx="2097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lông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3549" y="1330930"/>
            <a:ext cx="2018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399747" y="1884640"/>
            <a:ext cx="312172" cy="1000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038600" y="4191000"/>
            <a:ext cx="6858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965949" y="1847384"/>
            <a:ext cx="393700" cy="622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68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458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820223" y="838200"/>
            <a:ext cx="4065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15359" y="1384300"/>
            <a:ext cx="49192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89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105400"/>
            <a:ext cx="6172200" cy="944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Bịt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352800" y="5181600"/>
            <a:ext cx="4343400" cy="94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 … 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24200" y="5105400"/>
            <a:ext cx="5257800" cy="94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dê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1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23" y="457200"/>
            <a:ext cx="4120677" cy="241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57200"/>
            <a:ext cx="4260398" cy="2419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733800"/>
            <a:ext cx="4040318" cy="235743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2941637"/>
            <a:ext cx="4343400" cy="9445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8200" y="2941637"/>
            <a:ext cx="4343400" cy="9445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Nu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nống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62200" y="6096000"/>
            <a:ext cx="4343400" cy="9445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dăng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dẻ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759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84095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82000" cy="497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76400" y="914400"/>
            <a:ext cx="4065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68556" y="914400"/>
            <a:ext cx="25243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2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703184"/>
            <a:ext cx="8229600" cy="470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5638800"/>
            <a:ext cx="5198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5593" y="5643633"/>
            <a:ext cx="2929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178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74638"/>
            <a:ext cx="4495800" cy="2943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657600"/>
            <a:ext cx="4367982" cy="2943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762000"/>
            <a:ext cx="449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44958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570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182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Bài 1: Nói tên các dụng cụ thể thao sau:</vt:lpstr>
      <vt:lpstr>PowerPoint Presentation</vt:lpstr>
      <vt:lpstr>Bài 2: Dựa vào tranh và gợi ý dưới tranh, nói tên các trò chơi dân gian:</vt:lpstr>
      <vt:lpstr>PowerPoint Presentation</vt:lpstr>
      <vt:lpstr>PowerPoint Presentation</vt:lpstr>
      <vt:lpstr>Bài 3: Đặt câu về hoạt động trong mỗi tranh: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Hanh Tham</cp:lastModifiedBy>
  <cp:revision>39</cp:revision>
  <dcterms:created xsi:type="dcterms:W3CDTF">2021-07-23T08:40:23Z</dcterms:created>
  <dcterms:modified xsi:type="dcterms:W3CDTF">2025-09-26T13:43:06Z</dcterms:modified>
</cp:coreProperties>
</file>