
<file path=[Content_Types].xml><?xml version="1.0" encoding="utf-8"?>
<Types xmlns="http://schemas.openxmlformats.org/package/2006/content-types">
  <Default Extension="fntdata" ContentType="application/x-fontdata"/>
  <Default Extension="png" ContentType="image/png"/>
  <Default Extension="rels" ContentType="application/vnd.openxmlformats-package.relationships+xml"/>
  <Default Extension="wav" ContentType="audio/wav"/>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1"/>
    <p:sldMasterId id="2147483661" r:id="rId2"/>
  </p:sldMasterIdLst>
  <p:notesMasterIdLst>
    <p:notesMasterId r:id="rId20"/>
  </p:notesMasterIdLst>
  <p:sldIdLst>
    <p:sldId id="567" r:id="rId3"/>
    <p:sldId id="570" r:id="rId4"/>
    <p:sldId id="571" r:id="rId5"/>
    <p:sldId id="602" r:id="rId6"/>
    <p:sldId id="586" r:id="rId7"/>
    <p:sldId id="605" r:id="rId8"/>
    <p:sldId id="588" r:id="rId9"/>
    <p:sldId id="606" r:id="rId10"/>
    <p:sldId id="572" r:id="rId11"/>
    <p:sldId id="595" r:id="rId12"/>
    <p:sldId id="596" r:id="rId13"/>
    <p:sldId id="597" r:id="rId14"/>
    <p:sldId id="600" r:id="rId15"/>
    <p:sldId id="598" r:id="rId16"/>
    <p:sldId id="599" r:id="rId17"/>
    <p:sldId id="593" r:id="rId18"/>
    <p:sldId id="261" r:id="rId19"/>
  </p:sldIdLst>
  <p:sldSz cx="9144000" cy="5143500" type="screen16x9"/>
  <p:notesSz cx="6858000" cy="9144000"/>
  <p:embeddedFontLst>
    <p:embeddedFont>
      <p:font typeface="Lato" panose="020F0502020204030203" pitchFamily="34" charset="0"/>
      <p:regular r:id="rId21"/>
      <p:bold r:id="rId22"/>
      <p:italic r:id="rId23"/>
      <p:boldItalic r:id="rId24"/>
    </p:embeddedFont>
    <p:embeddedFont>
      <p:font typeface="Quicksand Medium" panose="020B0604020202020204" charset="0"/>
      <p:regular r:id="rId25"/>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50D8E"/>
    <a:srgbClr val="EB67B6"/>
    <a:srgbClr val="0418AC"/>
    <a:srgbClr val="007434"/>
    <a:srgbClr val="FFD1FF"/>
    <a:srgbClr val="E80888"/>
    <a:srgbClr val="F446B6"/>
    <a:srgbClr val="009242"/>
    <a:srgbClr val="FEE7EF"/>
    <a:srgbClr val="8D3A9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8D230F3-CF80-4859-8CE7-A43EE81993B5}" styleName="Light Style 1 - Accent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794" autoAdjust="0"/>
    <p:restoredTop sz="95552" autoAdjust="0"/>
  </p:normalViewPr>
  <p:slideViewPr>
    <p:cSldViewPr snapToGrid="0">
      <p:cViewPr varScale="1">
        <p:scale>
          <a:sx n="90" d="100"/>
          <a:sy n="90" d="100"/>
        </p:scale>
        <p:origin x="930" y="84"/>
      </p:cViewPr>
      <p:guideLst>
        <p:guide orient="horz" pos="1620"/>
        <p:guide pos="2880"/>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presProps" Target="presProps.xml"/><Relationship Id="rId3" Type="http://schemas.openxmlformats.org/officeDocument/2006/relationships/slide" Target="slides/slide1.xml"/><Relationship Id="rId21" Type="http://schemas.openxmlformats.org/officeDocument/2006/relationships/font" Target="fonts/font1.fntdata"/><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font" Target="fonts/font5.fntdata"/><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notesMaster" Target="notesMasters/notesMaster1.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font" Target="fonts/font4.fntdata"/><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font" Target="fonts/font3.fntdata"/><Relationship Id="rId28"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font" Target="fonts/font2.fntdata"/><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extLst>
      <p:ext uri="{BB962C8B-B14F-4D97-AF65-F5344CB8AC3E}">
        <p14:creationId xmlns:p14="http://schemas.microsoft.com/office/powerpoint/2010/main" val="3355466866"/>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142113400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7"/>
        <p:cNvGrpSpPr/>
        <p:nvPr/>
      </p:nvGrpSpPr>
      <p:grpSpPr>
        <a:xfrm>
          <a:off x="0" y="0"/>
          <a:ext cx="0" cy="0"/>
          <a:chOff x="0" y="0"/>
          <a:chExt cx="0" cy="0"/>
        </a:xfrm>
      </p:grpSpPr>
      <p:sp>
        <p:nvSpPr>
          <p:cNvPr id="88" name="Google Shape;88;g65af97229a_8_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9" name="Google Shape;89;g65af97229a_8_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83019720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lvl1pPr marL="457200" lvl="0" indent="-342900">
              <a:spcBef>
                <a:spcPts val="0"/>
              </a:spcBef>
              <a:spcAft>
                <a:spcPts val="0"/>
              </a:spcAft>
              <a:buSzPts val="18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
        <p:nvSpPr>
          <p:cNvPr id="19" name="Google Shape;19;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pPr defTabSz="685800">
              <a:buClrTx/>
            </a:pPr>
            <a:fld id="{B54AE3A7-20DA-48F3-81C3-2C954A8690AA}" type="datetimeFigureOut">
              <a:rPr lang="en-US" kern="1200" smtClean="0">
                <a:solidFill>
                  <a:prstClr val="black">
                    <a:tint val="75000"/>
                  </a:prstClr>
                </a:solidFill>
                <a:latin typeface="Calibri" panose="020F0502020204030204"/>
                <a:ea typeface="+mn-ea"/>
                <a:cs typeface="+mn-cs"/>
              </a:rPr>
              <a:pPr defTabSz="685800">
                <a:buClrTx/>
              </a:pPr>
              <a:t>9/19/2025</a:t>
            </a:fld>
            <a:endParaRPr lang="en-US" kern="1200">
              <a:solidFill>
                <a:prstClr val="black">
                  <a:tint val="75000"/>
                </a:prstClr>
              </a:solidFill>
              <a:latin typeface="Calibri" panose="020F0502020204030204"/>
              <a:ea typeface="+mn-ea"/>
              <a:cs typeface="+mn-cs"/>
            </a:endParaRPr>
          </a:p>
        </p:txBody>
      </p:sp>
      <p:sp>
        <p:nvSpPr>
          <p:cNvPr id="4" name="Footer Placeholder 3"/>
          <p:cNvSpPr>
            <a:spLocks noGrp="1"/>
          </p:cNvSpPr>
          <p:nvPr>
            <p:ph type="ftr" sz="quarter" idx="11"/>
          </p:nvPr>
        </p:nvSpPr>
        <p:spPr/>
        <p:txBody>
          <a:bodyPr/>
          <a:lstStyle/>
          <a:p>
            <a:pPr defTabSz="685800">
              <a:buClrTx/>
            </a:pPr>
            <a:endParaRPr lang="en-US" kern="1200">
              <a:solidFill>
                <a:prstClr val="black">
                  <a:tint val="75000"/>
                </a:prstClr>
              </a:solidFill>
              <a:latin typeface="Calibri" panose="020F0502020204030204"/>
              <a:ea typeface="+mn-ea"/>
              <a:cs typeface="+mn-cs"/>
            </a:endParaRPr>
          </a:p>
        </p:txBody>
      </p:sp>
      <p:sp>
        <p:nvSpPr>
          <p:cNvPr id="5" name="Slide Number Placeholder 4"/>
          <p:cNvSpPr>
            <a:spLocks noGrp="1"/>
          </p:cNvSpPr>
          <p:nvPr>
            <p:ph type="sldNum" sz="quarter" idx="12"/>
          </p:nvPr>
        </p:nvSpPr>
        <p:spPr/>
        <p:txBody>
          <a:bodyPr/>
          <a:lstStyle/>
          <a:p>
            <a:pPr defTabSz="685800">
              <a:buClrTx/>
            </a:pPr>
            <a:fld id="{ABDE023C-A976-4855-B18A-9D29296741E9}" type="slidenum">
              <a:rPr lang="en-US" kern="1200" smtClean="0">
                <a:solidFill>
                  <a:prstClr val="black">
                    <a:tint val="75000"/>
                  </a:prstClr>
                </a:solidFill>
                <a:latin typeface="Calibri" panose="020F0502020204030204"/>
                <a:ea typeface="+mn-ea"/>
                <a:cs typeface="+mn-cs"/>
              </a:rPr>
              <a:pPr defTabSz="685800">
                <a:buClrTx/>
              </a:pPr>
              <a:t>‹#›</a:t>
            </a:fld>
            <a:endParaRPr lang="en-US" kern="1200">
              <a:solidFill>
                <a:prstClr val="black">
                  <a:tint val="75000"/>
                </a:prstClr>
              </a:solidFill>
              <a:latin typeface="Calibri" panose="020F0502020204030204"/>
              <a:ea typeface="+mn-ea"/>
              <a:cs typeface="+mn-cs"/>
            </a:endParaRPr>
          </a:p>
        </p:txBody>
      </p:sp>
    </p:spTree>
    <p:extLst>
      <p:ext uri="{BB962C8B-B14F-4D97-AF65-F5344CB8AC3E}">
        <p14:creationId xmlns:p14="http://schemas.microsoft.com/office/powerpoint/2010/main" val="274935057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defTabSz="685800">
              <a:buClrTx/>
            </a:pPr>
            <a:fld id="{B54AE3A7-20DA-48F3-81C3-2C954A8690AA}" type="datetimeFigureOut">
              <a:rPr lang="en-US" kern="1200" smtClean="0">
                <a:solidFill>
                  <a:prstClr val="black">
                    <a:tint val="75000"/>
                  </a:prstClr>
                </a:solidFill>
                <a:latin typeface="Calibri" panose="020F0502020204030204"/>
                <a:ea typeface="+mn-ea"/>
                <a:cs typeface="+mn-cs"/>
              </a:rPr>
              <a:pPr defTabSz="685800">
                <a:buClrTx/>
              </a:pPr>
              <a:t>9/19/2025</a:t>
            </a:fld>
            <a:endParaRPr lang="en-US" kern="1200">
              <a:solidFill>
                <a:prstClr val="black">
                  <a:tint val="75000"/>
                </a:prstClr>
              </a:solidFill>
              <a:latin typeface="Calibri" panose="020F0502020204030204"/>
              <a:ea typeface="+mn-ea"/>
              <a:cs typeface="+mn-cs"/>
            </a:endParaRPr>
          </a:p>
        </p:txBody>
      </p:sp>
      <p:sp>
        <p:nvSpPr>
          <p:cNvPr id="3" name="Footer Placeholder 2"/>
          <p:cNvSpPr>
            <a:spLocks noGrp="1"/>
          </p:cNvSpPr>
          <p:nvPr>
            <p:ph type="ftr" sz="quarter" idx="11"/>
          </p:nvPr>
        </p:nvSpPr>
        <p:spPr/>
        <p:txBody>
          <a:bodyPr/>
          <a:lstStyle/>
          <a:p>
            <a:pPr defTabSz="685800">
              <a:buClrTx/>
            </a:pPr>
            <a:endParaRPr lang="en-US" kern="1200">
              <a:solidFill>
                <a:prstClr val="black">
                  <a:tint val="75000"/>
                </a:prstClr>
              </a:solidFill>
              <a:latin typeface="Calibri" panose="020F0502020204030204"/>
              <a:ea typeface="+mn-ea"/>
              <a:cs typeface="+mn-cs"/>
            </a:endParaRPr>
          </a:p>
        </p:txBody>
      </p:sp>
      <p:sp>
        <p:nvSpPr>
          <p:cNvPr id="4" name="Slide Number Placeholder 3"/>
          <p:cNvSpPr>
            <a:spLocks noGrp="1"/>
          </p:cNvSpPr>
          <p:nvPr>
            <p:ph type="sldNum" sz="quarter" idx="12"/>
          </p:nvPr>
        </p:nvSpPr>
        <p:spPr/>
        <p:txBody>
          <a:bodyPr/>
          <a:lstStyle/>
          <a:p>
            <a:pPr defTabSz="685800">
              <a:buClrTx/>
            </a:pPr>
            <a:fld id="{ABDE023C-A976-4855-B18A-9D29296741E9}" type="slidenum">
              <a:rPr lang="en-US" kern="1200" smtClean="0">
                <a:solidFill>
                  <a:prstClr val="black">
                    <a:tint val="75000"/>
                  </a:prstClr>
                </a:solidFill>
                <a:latin typeface="Calibri" panose="020F0502020204030204"/>
                <a:ea typeface="+mn-ea"/>
                <a:cs typeface="+mn-cs"/>
              </a:rPr>
              <a:pPr defTabSz="685800">
                <a:buClrTx/>
              </a:pPr>
              <a:t>‹#›</a:t>
            </a:fld>
            <a:endParaRPr lang="en-US" kern="1200">
              <a:solidFill>
                <a:prstClr val="black">
                  <a:tint val="75000"/>
                </a:prstClr>
              </a:solidFill>
              <a:latin typeface="Calibri" panose="020F0502020204030204"/>
              <a:ea typeface="+mn-ea"/>
              <a:cs typeface="+mn-cs"/>
            </a:endParaRPr>
          </a:p>
        </p:txBody>
      </p:sp>
    </p:spTree>
    <p:extLst>
      <p:ext uri="{BB962C8B-B14F-4D97-AF65-F5344CB8AC3E}">
        <p14:creationId xmlns:p14="http://schemas.microsoft.com/office/powerpoint/2010/main" val="278511252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p:spPr>
        <p:txBody>
          <a:bodyPr anchor="b"/>
          <a:lstStyle>
            <a:lvl1pPr>
              <a:defRPr sz="2400"/>
            </a:lvl1pPr>
          </a:lstStyle>
          <a:p>
            <a:r>
              <a:rPr lang="en-US"/>
              <a:t>Click to edit Master title style</a:t>
            </a:r>
          </a:p>
        </p:txBody>
      </p:sp>
      <p:sp>
        <p:nvSpPr>
          <p:cNvPr id="3" name="Content Placeholder 2"/>
          <p:cNvSpPr>
            <a:spLocks noGrp="1"/>
          </p:cNvSpPr>
          <p:nvPr>
            <p:ph idx="1"/>
          </p:nvPr>
        </p:nvSpPr>
        <p:spPr>
          <a:xfrm>
            <a:off x="3887391" y="740569"/>
            <a:ext cx="4629150" cy="3655219"/>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pPr defTabSz="685800">
              <a:buClrTx/>
            </a:pPr>
            <a:fld id="{B54AE3A7-20DA-48F3-81C3-2C954A8690AA}" type="datetimeFigureOut">
              <a:rPr lang="en-US" kern="1200" smtClean="0">
                <a:solidFill>
                  <a:prstClr val="black">
                    <a:tint val="75000"/>
                  </a:prstClr>
                </a:solidFill>
                <a:latin typeface="Calibri" panose="020F0502020204030204"/>
                <a:ea typeface="+mn-ea"/>
                <a:cs typeface="+mn-cs"/>
              </a:rPr>
              <a:pPr defTabSz="685800">
                <a:buClrTx/>
              </a:pPr>
              <a:t>9/19/2025</a:t>
            </a:fld>
            <a:endParaRPr lang="en-US" kern="1200">
              <a:solidFill>
                <a:prstClr val="black">
                  <a:tint val="75000"/>
                </a:prstClr>
              </a:solidFill>
              <a:latin typeface="Calibri" panose="020F0502020204030204"/>
              <a:ea typeface="+mn-ea"/>
              <a:cs typeface="+mn-cs"/>
            </a:endParaRPr>
          </a:p>
        </p:txBody>
      </p:sp>
      <p:sp>
        <p:nvSpPr>
          <p:cNvPr id="6" name="Footer Placeholder 5"/>
          <p:cNvSpPr>
            <a:spLocks noGrp="1"/>
          </p:cNvSpPr>
          <p:nvPr>
            <p:ph type="ftr" sz="quarter" idx="11"/>
          </p:nvPr>
        </p:nvSpPr>
        <p:spPr/>
        <p:txBody>
          <a:bodyPr/>
          <a:lstStyle/>
          <a:p>
            <a:pPr defTabSz="685800">
              <a:buClrTx/>
            </a:pPr>
            <a:endParaRPr lang="en-US" kern="1200">
              <a:solidFill>
                <a:prstClr val="black">
                  <a:tint val="75000"/>
                </a:prstClr>
              </a:solidFill>
              <a:latin typeface="Calibri" panose="020F0502020204030204"/>
              <a:ea typeface="+mn-ea"/>
              <a:cs typeface="+mn-cs"/>
            </a:endParaRPr>
          </a:p>
        </p:txBody>
      </p:sp>
      <p:sp>
        <p:nvSpPr>
          <p:cNvPr id="7" name="Slide Number Placeholder 6"/>
          <p:cNvSpPr>
            <a:spLocks noGrp="1"/>
          </p:cNvSpPr>
          <p:nvPr>
            <p:ph type="sldNum" sz="quarter" idx="12"/>
          </p:nvPr>
        </p:nvSpPr>
        <p:spPr/>
        <p:txBody>
          <a:bodyPr/>
          <a:lstStyle/>
          <a:p>
            <a:pPr defTabSz="685800">
              <a:buClrTx/>
            </a:pPr>
            <a:fld id="{ABDE023C-A976-4855-B18A-9D29296741E9}" type="slidenum">
              <a:rPr lang="en-US" kern="1200" smtClean="0">
                <a:solidFill>
                  <a:prstClr val="black">
                    <a:tint val="75000"/>
                  </a:prstClr>
                </a:solidFill>
                <a:latin typeface="Calibri" panose="020F0502020204030204"/>
                <a:ea typeface="+mn-ea"/>
                <a:cs typeface="+mn-cs"/>
              </a:rPr>
              <a:pPr defTabSz="685800">
                <a:buClrTx/>
              </a:pPr>
              <a:t>‹#›</a:t>
            </a:fld>
            <a:endParaRPr lang="en-US" kern="1200">
              <a:solidFill>
                <a:prstClr val="black">
                  <a:tint val="75000"/>
                </a:prstClr>
              </a:solidFill>
              <a:latin typeface="Calibri" panose="020F0502020204030204"/>
              <a:ea typeface="+mn-ea"/>
              <a:cs typeface="+mn-cs"/>
            </a:endParaRPr>
          </a:p>
        </p:txBody>
      </p:sp>
    </p:spTree>
    <p:extLst>
      <p:ext uri="{BB962C8B-B14F-4D97-AF65-F5344CB8AC3E}">
        <p14:creationId xmlns:p14="http://schemas.microsoft.com/office/powerpoint/2010/main" val="268144847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p:spPr>
        <p:txBody>
          <a:bodyPr anchor="b"/>
          <a:lstStyle>
            <a:lvl1pPr>
              <a:defRPr sz="2400"/>
            </a:lvl1pPr>
          </a:lstStyle>
          <a:p>
            <a:r>
              <a:rPr lang="en-US"/>
              <a:t>Click to edit Master title style</a:t>
            </a:r>
          </a:p>
        </p:txBody>
      </p:sp>
      <p:sp>
        <p:nvSpPr>
          <p:cNvPr id="3" name="Picture Placeholder 2"/>
          <p:cNvSpPr>
            <a:spLocks noGrp="1"/>
          </p:cNvSpPr>
          <p:nvPr>
            <p:ph type="pic" idx="1"/>
          </p:nvPr>
        </p:nvSpPr>
        <p:spPr>
          <a:xfrm>
            <a:off x="3887391" y="740569"/>
            <a:ext cx="4629150" cy="3655219"/>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pPr defTabSz="685800">
              <a:buClrTx/>
            </a:pPr>
            <a:fld id="{B54AE3A7-20DA-48F3-81C3-2C954A8690AA}" type="datetimeFigureOut">
              <a:rPr lang="en-US" kern="1200" smtClean="0">
                <a:solidFill>
                  <a:prstClr val="black">
                    <a:tint val="75000"/>
                  </a:prstClr>
                </a:solidFill>
                <a:latin typeface="Calibri" panose="020F0502020204030204"/>
                <a:ea typeface="+mn-ea"/>
                <a:cs typeface="+mn-cs"/>
              </a:rPr>
              <a:pPr defTabSz="685800">
                <a:buClrTx/>
              </a:pPr>
              <a:t>9/19/2025</a:t>
            </a:fld>
            <a:endParaRPr lang="en-US" kern="1200">
              <a:solidFill>
                <a:prstClr val="black">
                  <a:tint val="75000"/>
                </a:prstClr>
              </a:solidFill>
              <a:latin typeface="Calibri" panose="020F0502020204030204"/>
              <a:ea typeface="+mn-ea"/>
              <a:cs typeface="+mn-cs"/>
            </a:endParaRPr>
          </a:p>
        </p:txBody>
      </p:sp>
      <p:sp>
        <p:nvSpPr>
          <p:cNvPr id="6" name="Footer Placeholder 5"/>
          <p:cNvSpPr>
            <a:spLocks noGrp="1"/>
          </p:cNvSpPr>
          <p:nvPr>
            <p:ph type="ftr" sz="quarter" idx="11"/>
          </p:nvPr>
        </p:nvSpPr>
        <p:spPr/>
        <p:txBody>
          <a:bodyPr/>
          <a:lstStyle/>
          <a:p>
            <a:pPr defTabSz="685800">
              <a:buClrTx/>
            </a:pPr>
            <a:endParaRPr lang="en-US" kern="1200">
              <a:solidFill>
                <a:prstClr val="black">
                  <a:tint val="75000"/>
                </a:prstClr>
              </a:solidFill>
              <a:latin typeface="Calibri" panose="020F0502020204030204"/>
              <a:ea typeface="+mn-ea"/>
              <a:cs typeface="+mn-cs"/>
            </a:endParaRPr>
          </a:p>
        </p:txBody>
      </p:sp>
      <p:sp>
        <p:nvSpPr>
          <p:cNvPr id="7" name="Slide Number Placeholder 6"/>
          <p:cNvSpPr>
            <a:spLocks noGrp="1"/>
          </p:cNvSpPr>
          <p:nvPr>
            <p:ph type="sldNum" sz="quarter" idx="12"/>
          </p:nvPr>
        </p:nvSpPr>
        <p:spPr/>
        <p:txBody>
          <a:bodyPr/>
          <a:lstStyle/>
          <a:p>
            <a:pPr defTabSz="685800">
              <a:buClrTx/>
            </a:pPr>
            <a:fld id="{ABDE023C-A976-4855-B18A-9D29296741E9}" type="slidenum">
              <a:rPr lang="en-US" kern="1200" smtClean="0">
                <a:solidFill>
                  <a:prstClr val="black">
                    <a:tint val="75000"/>
                  </a:prstClr>
                </a:solidFill>
                <a:latin typeface="Calibri" panose="020F0502020204030204"/>
                <a:ea typeface="+mn-ea"/>
                <a:cs typeface="+mn-cs"/>
              </a:rPr>
              <a:pPr defTabSz="685800">
                <a:buClrTx/>
              </a:pPr>
              <a:t>‹#›</a:t>
            </a:fld>
            <a:endParaRPr lang="en-US" kern="1200">
              <a:solidFill>
                <a:prstClr val="black">
                  <a:tint val="75000"/>
                </a:prstClr>
              </a:solidFill>
              <a:latin typeface="Calibri" panose="020F0502020204030204"/>
              <a:ea typeface="+mn-ea"/>
              <a:cs typeface="+mn-cs"/>
            </a:endParaRPr>
          </a:p>
        </p:txBody>
      </p:sp>
    </p:spTree>
    <p:extLst>
      <p:ext uri="{BB962C8B-B14F-4D97-AF65-F5344CB8AC3E}">
        <p14:creationId xmlns:p14="http://schemas.microsoft.com/office/powerpoint/2010/main" val="410131922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defTabSz="685800">
              <a:buClrTx/>
            </a:pPr>
            <a:fld id="{B54AE3A7-20DA-48F3-81C3-2C954A8690AA}" type="datetimeFigureOut">
              <a:rPr lang="en-US" kern="1200" smtClean="0">
                <a:solidFill>
                  <a:prstClr val="black">
                    <a:tint val="75000"/>
                  </a:prstClr>
                </a:solidFill>
                <a:latin typeface="Calibri" panose="020F0502020204030204"/>
                <a:ea typeface="+mn-ea"/>
                <a:cs typeface="+mn-cs"/>
              </a:rPr>
              <a:pPr defTabSz="685800">
                <a:buClrTx/>
              </a:pPr>
              <a:t>9/19/2025</a:t>
            </a:fld>
            <a:endParaRPr lang="en-US" kern="1200">
              <a:solidFill>
                <a:prstClr val="black">
                  <a:tint val="75000"/>
                </a:prstClr>
              </a:solidFill>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defTabSz="685800">
              <a:buClrTx/>
            </a:pPr>
            <a:endParaRPr lang="en-US" kern="1200">
              <a:solidFill>
                <a:prstClr val="black">
                  <a:tint val="75000"/>
                </a:prstClr>
              </a:solidFill>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defTabSz="685800">
              <a:buClrTx/>
            </a:pPr>
            <a:fld id="{ABDE023C-A976-4855-B18A-9D29296741E9}" type="slidenum">
              <a:rPr lang="en-US" kern="1200" smtClean="0">
                <a:solidFill>
                  <a:prstClr val="black">
                    <a:tint val="75000"/>
                  </a:prstClr>
                </a:solidFill>
                <a:latin typeface="Calibri" panose="020F0502020204030204"/>
                <a:ea typeface="+mn-ea"/>
                <a:cs typeface="+mn-cs"/>
              </a:rPr>
              <a:pPr defTabSz="685800">
                <a:buClrTx/>
              </a:pPr>
              <a:t>‹#›</a:t>
            </a:fld>
            <a:endParaRPr lang="en-US" kern="1200">
              <a:solidFill>
                <a:prstClr val="black">
                  <a:tint val="75000"/>
                </a:prstClr>
              </a:solidFill>
              <a:latin typeface="Calibri" panose="020F0502020204030204"/>
              <a:ea typeface="+mn-ea"/>
              <a:cs typeface="+mn-cs"/>
            </a:endParaRPr>
          </a:p>
        </p:txBody>
      </p:sp>
    </p:spTree>
    <p:extLst>
      <p:ext uri="{BB962C8B-B14F-4D97-AF65-F5344CB8AC3E}">
        <p14:creationId xmlns:p14="http://schemas.microsoft.com/office/powerpoint/2010/main" val="284814521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273844"/>
            <a:ext cx="1971675" cy="4358879"/>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28650" y="273844"/>
            <a:ext cx="5800725" cy="4358879"/>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defTabSz="685800">
              <a:buClrTx/>
            </a:pPr>
            <a:fld id="{B54AE3A7-20DA-48F3-81C3-2C954A8690AA}" type="datetimeFigureOut">
              <a:rPr lang="en-US" kern="1200" smtClean="0">
                <a:solidFill>
                  <a:prstClr val="black">
                    <a:tint val="75000"/>
                  </a:prstClr>
                </a:solidFill>
                <a:latin typeface="Calibri" panose="020F0502020204030204"/>
                <a:ea typeface="+mn-ea"/>
                <a:cs typeface="+mn-cs"/>
              </a:rPr>
              <a:pPr defTabSz="685800">
                <a:buClrTx/>
              </a:pPr>
              <a:t>9/19/2025</a:t>
            </a:fld>
            <a:endParaRPr lang="en-US" kern="1200">
              <a:solidFill>
                <a:prstClr val="black">
                  <a:tint val="75000"/>
                </a:prstClr>
              </a:solidFill>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defTabSz="685800">
              <a:buClrTx/>
            </a:pPr>
            <a:endParaRPr lang="en-US" kern="1200">
              <a:solidFill>
                <a:prstClr val="black">
                  <a:tint val="75000"/>
                </a:prstClr>
              </a:solidFill>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defTabSz="685800">
              <a:buClrTx/>
            </a:pPr>
            <a:fld id="{ABDE023C-A976-4855-B18A-9D29296741E9}" type="slidenum">
              <a:rPr lang="en-US" kern="1200" smtClean="0">
                <a:solidFill>
                  <a:prstClr val="black">
                    <a:tint val="75000"/>
                  </a:prstClr>
                </a:solidFill>
                <a:latin typeface="Calibri" panose="020F0502020204030204"/>
                <a:ea typeface="+mn-ea"/>
                <a:cs typeface="+mn-cs"/>
              </a:rPr>
              <a:pPr defTabSz="685800">
                <a:buClrTx/>
              </a:pPr>
              <a:t>‹#›</a:t>
            </a:fld>
            <a:endParaRPr lang="en-US" kern="1200">
              <a:solidFill>
                <a:prstClr val="black">
                  <a:tint val="75000"/>
                </a:prstClr>
              </a:solidFill>
              <a:latin typeface="Calibri" panose="020F0502020204030204"/>
              <a:ea typeface="+mn-ea"/>
              <a:cs typeface="+mn-cs"/>
            </a:endParaRPr>
          </a:p>
        </p:txBody>
      </p:sp>
    </p:spTree>
    <p:extLst>
      <p:ext uri="{BB962C8B-B14F-4D97-AF65-F5344CB8AC3E}">
        <p14:creationId xmlns:p14="http://schemas.microsoft.com/office/powerpoint/2010/main" val="54999064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0"/>
        <p:cNvGrpSpPr/>
        <p:nvPr/>
      </p:nvGrpSpPr>
      <p:grpSpPr>
        <a:xfrm>
          <a:off x="0" y="0"/>
          <a:ext cx="0" cy="0"/>
          <a:chOff x="0" y="0"/>
          <a:chExt cx="0" cy="0"/>
        </a:xfrm>
      </p:grpSpPr>
      <p:sp>
        <p:nvSpPr>
          <p:cNvPr id="21" name="Google Shape;21;p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2" name="Google Shape;22;p5"/>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noAutofit/>
          </a:bodyPr>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23" name="Google Shape;23;p5"/>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noAutofit/>
          </a:bodyPr>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24" name="Google Shape;24;p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9"/>
          <p:cNvSpPr txBox="1">
            <a:spLocks noGrp="1"/>
          </p:cNvSpPr>
          <p:nvPr>
            <p:ph type="title"/>
          </p:nvPr>
        </p:nvSpPr>
        <p:spPr>
          <a:xfrm>
            <a:off x="265500" y="1233175"/>
            <a:ext cx="4045200" cy="1482300"/>
          </a:xfrm>
          <a:prstGeom prst="rect">
            <a:avLst/>
          </a:prstGeom>
        </p:spPr>
        <p:txBody>
          <a:bodyPr spcFirstLastPara="1" wrap="square" lIns="91425" tIns="91425" rIns="91425" bIns="91425" anchor="b" anchorCtr="0">
            <a:no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38" name="Google Shape;38;p9"/>
          <p:cNvSpPr txBox="1">
            <a:spLocks noGrp="1"/>
          </p:cNvSpPr>
          <p:nvPr>
            <p:ph type="subTitle" idx="1"/>
          </p:nvPr>
        </p:nvSpPr>
        <p:spPr>
          <a:xfrm>
            <a:off x="265500" y="2803075"/>
            <a:ext cx="4045200" cy="12351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39" name="Google Shape;39;p9"/>
          <p:cNvSpPr txBox="1">
            <a:spLocks noGrp="1"/>
          </p:cNvSpPr>
          <p:nvPr>
            <p:ph type="body" idx="2"/>
          </p:nvPr>
        </p:nvSpPr>
        <p:spPr>
          <a:xfrm>
            <a:off x="4939500" y="724075"/>
            <a:ext cx="3837000" cy="3695100"/>
          </a:xfrm>
          <a:prstGeom prst="rect">
            <a:avLst/>
          </a:prstGeom>
        </p:spPr>
        <p:txBody>
          <a:bodyPr spcFirstLastPara="1" wrap="square" lIns="91425" tIns="91425" rIns="91425" bIns="91425" anchor="ctr" anchorCtr="0">
            <a:noAutofit/>
          </a:bodyPr>
          <a:lstStyle>
            <a:lvl1pPr marL="457200" lvl="0" indent="-342900">
              <a:spcBef>
                <a:spcPts val="0"/>
              </a:spcBef>
              <a:spcAft>
                <a:spcPts val="0"/>
              </a:spcAft>
              <a:buSzPts val="18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
        <p:nvSpPr>
          <p:cNvPr id="40" name="Google Shape;40;p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4"/>
        <p:cNvGrpSpPr/>
        <p:nvPr/>
      </p:nvGrpSpPr>
      <p:grpSpPr>
        <a:xfrm>
          <a:off x="0" y="0"/>
          <a:ext cx="0" cy="0"/>
          <a:chOff x="0" y="0"/>
          <a:chExt cx="0" cy="0"/>
        </a:xfrm>
      </p:grpSpPr>
      <p:sp>
        <p:nvSpPr>
          <p:cNvPr id="45" name="Google Shape;45;p11"/>
          <p:cNvSpPr txBox="1">
            <a:spLocks noGrp="1"/>
          </p:cNvSpPr>
          <p:nvPr>
            <p:ph type="title" hasCustomPrompt="1"/>
          </p:nvPr>
        </p:nvSpPr>
        <p:spPr>
          <a:xfrm>
            <a:off x="311700" y="1106125"/>
            <a:ext cx="8520600" cy="1963500"/>
          </a:xfrm>
          <a:prstGeom prst="rect">
            <a:avLst/>
          </a:prstGeom>
        </p:spPr>
        <p:txBody>
          <a:bodyPr spcFirstLastPara="1" wrap="square" lIns="91425" tIns="91425" rIns="91425" bIns="91425" anchor="b" anchorCtr="0">
            <a:no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a:spLocks noGrp="1"/>
          </p:cNvSpPr>
          <p:nvPr>
            <p:ph type="body" idx="1"/>
          </p:nvPr>
        </p:nvSpPr>
        <p:spPr>
          <a:xfrm>
            <a:off x="311700" y="3152225"/>
            <a:ext cx="8520600" cy="1300800"/>
          </a:xfrm>
          <a:prstGeom prst="rect">
            <a:avLst/>
          </a:prstGeom>
        </p:spPr>
        <p:txBody>
          <a:bodyPr spcFirstLastPara="1" wrap="square" lIns="91425" tIns="91425" rIns="91425" bIns="91425" anchor="t" anchorCtr="0">
            <a:noAutofit/>
          </a:bodyPr>
          <a:lstStyle>
            <a:lvl1pPr marL="457200" lvl="0" indent="-342900" algn="ctr">
              <a:spcBef>
                <a:spcPts val="0"/>
              </a:spcBef>
              <a:spcAft>
                <a:spcPts val="0"/>
              </a:spcAft>
              <a:buSzPts val="1800"/>
              <a:buChar char="●"/>
              <a:defRPr/>
            </a:lvl1pPr>
            <a:lvl2pPr marL="914400" lvl="1" indent="-317500" algn="ctr">
              <a:spcBef>
                <a:spcPts val="1600"/>
              </a:spcBef>
              <a:spcAft>
                <a:spcPts val="0"/>
              </a:spcAft>
              <a:buSzPts val="1400"/>
              <a:buChar char="○"/>
              <a:defRPr/>
            </a:lvl2pPr>
            <a:lvl3pPr marL="1371600" lvl="2" indent="-317500" algn="ctr">
              <a:spcBef>
                <a:spcPts val="1600"/>
              </a:spcBef>
              <a:spcAft>
                <a:spcPts val="0"/>
              </a:spcAft>
              <a:buSzPts val="1400"/>
              <a:buChar char="■"/>
              <a:defRPr/>
            </a:lvl3pPr>
            <a:lvl4pPr marL="1828800" lvl="3" indent="-317500" algn="ctr">
              <a:spcBef>
                <a:spcPts val="1600"/>
              </a:spcBef>
              <a:spcAft>
                <a:spcPts val="0"/>
              </a:spcAft>
              <a:buSzPts val="1400"/>
              <a:buChar char="●"/>
              <a:defRPr/>
            </a:lvl4pPr>
            <a:lvl5pPr marL="2286000" lvl="4" indent="-317500" algn="ctr">
              <a:spcBef>
                <a:spcPts val="1600"/>
              </a:spcBef>
              <a:spcAft>
                <a:spcPts val="0"/>
              </a:spcAft>
              <a:buSzPts val="1400"/>
              <a:buChar char="○"/>
              <a:defRPr/>
            </a:lvl5pPr>
            <a:lvl6pPr marL="2743200" lvl="5" indent="-317500" algn="ctr">
              <a:spcBef>
                <a:spcPts val="1600"/>
              </a:spcBef>
              <a:spcAft>
                <a:spcPts val="0"/>
              </a:spcAft>
              <a:buSzPts val="1400"/>
              <a:buChar char="■"/>
              <a:defRPr/>
            </a:lvl6pPr>
            <a:lvl7pPr marL="3200400" lvl="6" indent="-317500" algn="ctr">
              <a:spcBef>
                <a:spcPts val="1600"/>
              </a:spcBef>
              <a:spcAft>
                <a:spcPts val="0"/>
              </a:spcAft>
              <a:buSzPts val="1400"/>
              <a:buChar char="●"/>
              <a:defRPr/>
            </a:lvl7pPr>
            <a:lvl8pPr marL="3657600" lvl="7" indent="-317500" algn="ctr">
              <a:spcBef>
                <a:spcPts val="1600"/>
              </a:spcBef>
              <a:spcAft>
                <a:spcPts val="0"/>
              </a:spcAft>
              <a:buSzPts val="1400"/>
              <a:buChar char="○"/>
              <a:defRPr/>
            </a:lvl8pPr>
            <a:lvl9pPr marL="4114800" lvl="8" indent="-317500" algn="ctr">
              <a:spcBef>
                <a:spcPts val="1600"/>
              </a:spcBef>
              <a:spcAft>
                <a:spcPts val="1600"/>
              </a:spcAft>
              <a:buSzPts val="1400"/>
              <a:buChar char="■"/>
              <a:defRPr/>
            </a:lvl9pPr>
          </a:lstStyle>
          <a:p>
            <a:endParaRPr/>
          </a:p>
        </p:txBody>
      </p:sp>
      <p:sp>
        <p:nvSpPr>
          <p:cNvPr id="47" name="Google Shape;47;p1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841772"/>
            <a:ext cx="6858000" cy="1790700"/>
          </a:xfrm>
        </p:spPr>
        <p:txBody>
          <a:bodyPr anchor="b"/>
          <a:lstStyle>
            <a:lvl1pPr algn="ctr">
              <a:defRPr sz="4500"/>
            </a:lvl1pPr>
          </a:lstStyle>
          <a:p>
            <a:r>
              <a:rPr lang="en-US"/>
              <a:t>Click to edit Master title style</a:t>
            </a:r>
          </a:p>
        </p:txBody>
      </p:sp>
      <p:sp>
        <p:nvSpPr>
          <p:cNvPr id="3" name="Subtitle 2"/>
          <p:cNvSpPr>
            <a:spLocks noGrp="1"/>
          </p:cNvSpPr>
          <p:nvPr>
            <p:ph type="subTitle" idx="1"/>
          </p:nvPr>
        </p:nvSpPr>
        <p:spPr>
          <a:xfrm>
            <a:off x="1143000" y="2701528"/>
            <a:ext cx="6858000" cy="124182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p:cNvSpPr>
            <a:spLocks noGrp="1"/>
          </p:cNvSpPr>
          <p:nvPr>
            <p:ph type="dt" sz="half" idx="10"/>
          </p:nvPr>
        </p:nvSpPr>
        <p:spPr/>
        <p:txBody>
          <a:bodyPr/>
          <a:lstStyle/>
          <a:p>
            <a:pPr defTabSz="685800">
              <a:buClrTx/>
            </a:pPr>
            <a:fld id="{B54AE3A7-20DA-48F3-81C3-2C954A8690AA}" type="datetimeFigureOut">
              <a:rPr lang="en-US" kern="1200" smtClean="0">
                <a:solidFill>
                  <a:prstClr val="black">
                    <a:tint val="75000"/>
                  </a:prstClr>
                </a:solidFill>
                <a:latin typeface="Calibri" panose="020F0502020204030204"/>
                <a:ea typeface="+mn-ea"/>
                <a:cs typeface="+mn-cs"/>
              </a:rPr>
              <a:pPr defTabSz="685800">
                <a:buClrTx/>
              </a:pPr>
              <a:t>9/19/2025</a:t>
            </a:fld>
            <a:endParaRPr lang="en-US" kern="1200">
              <a:solidFill>
                <a:prstClr val="black">
                  <a:tint val="75000"/>
                </a:prstClr>
              </a:solidFill>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defTabSz="685800">
              <a:buClrTx/>
            </a:pPr>
            <a:endParaRPr lang="en-US" kern="1200">
              <a:solidFill>
                <a:prstClr val="black">
                  <a:tint val="75000"/>
                </a:prstClr>
              </a:solidFill>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defTabSz="685800">
              <a:buClrTx/>
            </a:pPr>
            <a:fld id="{ABDE023C-A976-4855-B18A-9D29296741E9}" type="slidenum">
              <a:rPr lang="en-US" kern="1200" smtClean="0">
                <a:solidFill>
                  <a:prstClr val="black">
                    <a:tint val="75000"/>
                  </a:prstClr>
                </a:solidFill>
                <a:latin typeface="Calibri" panose="020F0502020204030204"/>
                <a:ea typeface="+mn-ea"/>
                <a:cs typeface="+mn-cs"/>
              </a:rPr>
              <a:pPr defTabSz="685800">
                <a:buClrTx/>
              </a:pPr>
              <a:t>‹#›</a:t>
            </a:fld>
            <a:endParaRPr lang="en-US" kern="1200">
              <a:solidFill>
                <a:prstClr val="black">
                  <a:tint val="75000"/>
                </a:prstClr>
              </a:solidFill>
              <a:latin typeface="Calibri" panose="020F0502020204030204"/>
              <a:ea typeface="+mn-ea"/>
              <a:cs typeface="+mn-cs"/>
            </a:endParaRPr>
          </a:p>
        </p:txBody>
      </p:sp>
    </p:spTree>
    <p:extLst>
      <p:ext uri="{BB962C8B-B14F-4D97-AF65-F5344CB8AC3E}">
        <p14:creationId xmlns:p14="http://schemas.microsoft.com/office/powerpoint/2010/main" val="1023997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defTabSz="685800">
              <a:buClrTx/>
            </a:pPr>
            <a:fld id="{B54AE3A7-20DA-48F3-81C3-2C954A8690AA}" type="datetimeFigureOut">
              <a:rPr lang="en-US" kern="1200" smtClean="0">
                <a:solidFill>
                  <a:prstClr val="black">
                    <a:tint val="75000"/>
                  </a:prstClr>
                </a:solidFill>
                <a:latin typeface="Calibri" panose="020F0502020204030204"/>
                <a:ea typeface="+mn-ea"/>
                <a:cs typeface="+mn-cs"/>
              </a:rPr>
              <a:pPr defTabSz="685800">
                <a:buClrTx/>
              </a:pPr>
              <a:t>9/19/2025</a:t>
            </a:fld>
            <a:endParaRPr lang="en-US" kern="1200">
              <a:solidFill>
                <a:prstClr val="black">
                  <a:tint val="75000"/>
                </a:prstClr>
              </a:solidFill>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defTabSz="685800">
              <a:buClrTx/>
            </a:pPr>
            <a:endParaRPr lang="en-US" kern="1200">
              <a:solidFill>
                <a:prstClr val="black">
                  <a:tint val="75000"/>
                </a:prstClr>
              </a:solidFill>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defTabSz="685800">
              <a:buClrTx/>
            </a:pPr>
            <a:fld id="{ABDE023C-A976-4855-B18A-9D29296741E9}" type="slidenum">
              <a:rPr lang="en-US" kern="1200" smtClean="0">
                <a:solidFill>
                  <a:prstClr val="black">
                    <a:tint val="75000"/>
                  </a:prstClr>
                </a:solidFill>
                <a:latin typeface="Calibri" panose="020F0502020204030204"/>
                <a:ea typeface="+mn-ea"/>
                <a:cs typeface="+mn-cs"/>
              </a:rPr>
              <a:pPr defTabSz="685800">
                <a:buClrTx/>
              </a:pPr>
              <a:t>‹#›</a:t>
            </a:fld>
            <a:endParaRPr lang="en-US" kern="1200">
              <a:solidFill>
                <a:prstClr val="black">
                  <a:tint val="75000"/>
                </a:prstClr>
              </a:solidFill>
              <a:latin typeface="Calibri" panose="020F0502020204030204"/>
              <a:ea typeface="+mn-ea"/>
              <a:cs typeface="+mn-cs"/>
            </a:endParaRPr>
          </a:p>
        </p:txBody>
      </p:sp>
    </p:spTree>
    <p:extLst>
      <p:ext uri="{BB962C8B-B14F-4D97-AF65-F5344CB8AC3E}">
        <p14:creationId xmlns:p14="http://schemas.microsoft.com/office/powerpoint/2010/main" val="72508156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282304"/>
            <a:ext cx="7886700" cy="2139553"/>
          </a:xfrm>
        </p:spPr>
        <p:txBody>
          <a:bodyPr anchor="b"/>
          <a:lstStyle>
            <a:lvl1pPr>
              <a:defRPr sz="4500"/>
            </a:lvl1pPr>
          </a:lstStyle>
          <a:p>
            <a:r>
              <a:rPr lang="en-US"/>
              <a:t>Click to edit Master title style</a:t>
            </a:r>
          </a:p>
        </p:txBody>
      </p:sp>
      <p:sp>
        <p:nvSpPr>
          <p:cNvPr id="3" name="Text Placeholder 2"/>
          <p:cNvSpPr>
            <a:spLocks noGrp="1"/>
          </p:cNvSpPr>
          <p:nvPr>
            <p:ph type="body" idx="1"/>
          </p:nvPr>
        </p:nvSpPr>
        <p:spPr>
          <a:xfrm>
            <a:off x="623888" y="3442098"/>
            <a:ext cx="7886700" cy="1125140"/>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pPr defTabSz="685800">
              <a:buClrTx/>
            </a:pPr>
            <a:fld id="{B54AE3A7-20DA-48F3-81C3-2C954A8690AA}" type="datetimeFigureOut">
              <a:rPr lang="en-US" kern="1200" smtClean="0">
                <a:solidFill>
                  <a:prstClr val="black">
                    <a:tint val="75000"/>
                  </a:prstClr>
                </a:solidFill>
                <a:latin typeface="Calibri" panose="020F0502020204030204"/>
                <a:ea typeface="+mn-ea"/>
                <a:cs typeface="+mn-cs"/>
              </a:rPr>
              <a:pPr defTabSz="685800">
                <a:buClrTx/>
              </a:pPr>
              <a:t>9/19/2025</a:t>
            </a:fld>
            <a:endParaRPr lang="en-US" kern="1200">
              <a:solidFill>
                <a:prstClr val="black">
                  <a:tint val="75000"/>
                </a:prstClr>
              </a:solidFill>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defTabSz="685800">
              <a:buClrTx/>
            </a:pPr>
            <a:endParaRPr lang="en-US" kern="1200">
              <a:solidFill>
                <a:prstClr val="black">
                  <a:tint val="75000"/>
                </a:prstClr>
              </a:solidFill>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defTabSz="685800">
              <a:buClrTx/>
            </a:pPr>
            <a:fld id="{ABDE023C-A976-4855-B18A-9D29296741E9}" type="slidenum">
              <a:rPr lang="en-US" kern="1200" smtClean="0">
                <a:solidFill>
                  <a:prstClr val="black">
                    <a:tint val="75000"/>
                  </a:prstClr>
                </a:solidFill>
                <a:latin typeface="Calibri" panose="020F0502020204030204"/>
                <a:ea typeface="+mn-ea"/>
                <a:cs typeface="+mn-cs"/>
              </a:rPr>
              <a:pPr defTabSz="685800">
                <a:buClrTx/>
              </a:pPr>
              <a:t>‹#›</a:t>
            </a:fld>
            <a:endParaRPr lang="en-US" kern="1200">
              <a:solidFill>
                <a:prstClr val="black">
                  <a:tint val="75000"/>
                </a:prstClr>
              </a:solidFill>
              <a:latin typeface="Calibri" panose="020F0502020204030204"/>
              <a:ea typeface="+mn-ea"/>
              <a:cs typeface="+mn-cs"/>
            </a:endParaRPr>
          </a:p>
        </p:txBody>
      </p:sp>
    </p:spTree>
    <p:extLst>
      <p:ext uri="{BB962C8B-B14F-4D97-AF65-F5344CB8AC3E}">
        <p14:creationId xmlns:p14="http://schemas.microsoft.com/office/powerpoint/2010/main" val="151310058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28650" y="1369219"/>
            <a:ext cx="3886200" cy="326350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29150" y="1369219"/>
            <a:ext cx="3886200" cy="326350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pPr defTabSz="685800">
              <a:buClrTx/>
            </a:pPr>
            <a:fld id="{B54AE3A7-20DA-48F3-81C3-2C954A8690AA}" type="datetimeFigureOut">
              <a:rPr lang="en-US" kern="1200" smtClean="0">
                <a:solidFill>
                  <a:prstClr val="black">
                    <a:tint val="75000"/>
                  </a:prstClr>
                </a:solidFill>
                <a:latin typeface="Calibri" panose="020F0502020204030204"/>
                <a:ea typeface="+mn-ea"/>
                <a:cs typeface="+mn-cs"/>
              </a:rPr>
              <a:pPr defTabSz="685800">
                <a:buClrTx/>
              </a:pPr>
              <a:t>9/19/2025</a:t>
            </a:fld>
            <a:endParaRPr lang="en-US" kern="1200">
              <a:solidFill>
                <a:prstClr val="black">
                  <a:tint val="75000"/>
                </a:prstClr>
              </a:solidFill>
              <a:latin typeface="Calibri" panose="020F0502020204030204"/>
              <a:ea typeface="+mn-ea"/>
              <a:cs typeface="+mn-cs"/>
            </a:endParaRPr>
          </a:p>
        </p:txBody>
      </p:sp>
      <p:sp>
        <p:nvSpPr>
          <p:cNvPr id="6" name="Footer Placeholder 5"/>
          <p:cNvSpPr>
            <a:spLocks noGrp="1"/>
          </p:cNvSpPr>
          <p:nvPr>
            <p:ph type="ftr" sz="quarter" idx="11"/>
          </p:nvPr>
        </p:nvSpPr>
        <p:spPr/>
        <p:txBody>
          <a:bodyPr/>
          <a:lstStyle/>
          <a:p>
            <a:pPr defTabSz="685800">
              <a:buClrTx/>
            </a:pPr>
            <a:endParaRPr lang="en-US" kern="1200">
              <a:solidFill>
                <a:prstClr val="black">
                  <a:tint val="75000"/>
                </a:prstClr>
              </a:solidFill>
              <a:latin typeface="Calibri" panose="020F0502020204030204"/>
              <a:ea typeface="+mn-ea"/>
              <a:cs typeface="+mn-cs"/>
            </a:endParaRPr>
          </a:p>
        </p:txBody>
      </p:sp>
      <p:sp>
        <p:nvSpPr>
          <p:cNvPr id="7" name="Slide Number Placeholder 6"/>
          <p:cNvSpPr>
            <a:spLocks noGrp="1"/>
          </p:cNvSpPr>
          <p:nvPr>
            <p:ph type="sldNum" sz="quarter" idx="12"/>
          </p:nvPr>
        </p:nvSpPr>
        <p:spPr/>
        <p:txBody>
          <a:bodyPr/>
          <a:lstStyle/>
          <a:p>
            <a:pPr defTabSz="685800">
              <a:buClrTx/>
            </a:pPr>
            <a:fld id="{ABDE023C-A976-4855-B18A-9D29296741E9}" type="slidenum">
              <a:rPr lang="en-US" kern="1200" smtClean="0">
                <a:solidFill>
                  <a:prstClr val="black">
                    <a:tint val="75000"/>
                  </a:prstClr>
                </a:solidFill>
                <a:latin typeface="Calibri" panose="020F0502020204030204"/>
                <a:ea typeface="+mn-ea"/>
                <a:cs typeface="+mn-cs"/>
              </a:rPr>
              <a:pPr defTabSz="685800">
                <a:buClrTx/>
              </a:pPr>
              <a:t>‹#›</a:t>
            </a:fld>
            <a:endParaRPr lang="en-US" kern="1200">
              <a:solidFill>
                <a:prstClr val="black">
                  <a:tint val="75000"/>
                </a:prstClr>
              </a:solidFill>
              <a:latin typeface="Calibri" panose="020F0502020204030204"/>
              <a:ea typeface="+mn-ea"/>
              <a:cs typeface="+mn-cs"/>
            </a:endParaRPr>
          </a:p>
        </p:txBody>
      </p:sp>
    </p:spTree>
    <p:extLst>
      <p:ext uri="{BB962C8B-B14F-4D97-AF65-F5344CB8AC3E}">
        <p14:creationId xmlns:p14="http://schemas.microsoft.com/office/powerpoint/2010/main" val="282204594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273844"/>
            <a:ext cx="7886700" cy="994172"/>
          </a:xfrm>
        </p:spPr>
        <p:txBody>
          <a:bodyPr/>
          <a:lstStyle/>
          <a:p>
            <a:r>
              <a:rPr lang="en-US"/>
              <a:t>Click to edit Master title style</a:t>
            </a:r>
          </a:p>
        </p:txBody>
      </p:sp>
      <p:sp>
        <p:nvSpPr>
          <p:cNvPr id="3" name="Text Placeholder 2"/>
          <p:cNvSpPr>
            <a:spLocks noGrp="1"/>
          </p:cNvSpPr>
          <p:nvPr>
            <p:ph type="body" idx="1"/>
          </p:nvPr>
        </p:nvSpPr>
        <p:spPr>
          <a:xfrm>
            <a:off x="629842" y="1260872"/>
            <a:ext cx="3868340"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4" name="Content Placeholder 3"/>
          <p:cNvSpPr>
            <a:spLocks noGrp="1"/>
          </p:cNvSpPr>
          <p:nvPr>
            <p:ph sz="half" idx="2"/>
          </p:nvPr>
        </p:nvSpPr>
        <p:spPr>
          <a:xfrm>
            <a:off x="629842" y="1878806"/>
            <a:ext cx="3868340" cy="276344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0" y="1260872"/>
            <a:ext cx="3887391"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6" name="Content Placeholder 5"/>
          <p:cNvSpPr>
            <a:spLocks noGrp="1"/>
          </p:cNvSpPr>
          <p:nvPr>
            <p:ph sz="quarter" idx="4"/>
          </p:nvPr>
        </p:nvSpPr>
        <p:spPr>
          <a:xfrm>
            <a:off x="4629150" y="1878806"/>
            <a:ext cx="3887391" cy="276344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pPr defTabSz="685800">
              <a:buClrTx/>
            </a:pPr>
            <a:fld id="{B54AE3A7-20DA-48F3-81C3-2C954A8690AA}" type="datetimeFigureOut">
              <a:rPr lang="en-US" kern="1200" smtClean="0">
                <a:solidFill>
                  <a:prstClr val="black">
                    <a:tint val="75000"/>
                  </a:prstClr>
                </a:solidFill>
                <a:latin typeface="Calibri" panose="020F0502020204030204"/>
                <a:ea typeface="+mn-ea"/>
                <a:cs typeface="+mn-cs"/>
              </a:rPr>
              <a:pPr defTabSz="685800">
                <a:buClrTx/>
              </a:pPr>
              <a:t>9/19/2025</a:t>
            </a:fld>
            <a:endParaRPr lang="en-US" kern="1200">
              <a:solidFill>
                <a:prstClr val="black">
                  <a:tint val="75000"/>
                </a:prstClr>
              </a:solidFill>
              <a:latin typeface="Calibri" panose="020F0502020204030204"/>
              <a:ea typeface="+mn-ea"/>
              <a:cs typeface="+mn-cs"/>
            </a:endParaRPr>
          </a:p>
        </p:txBody>
      </p:sp>
      <p:sp>
        <p:nvSpPr>
          <p:cNvPr id="8" name="Footer Placeholder 7"/>
          <p:cNvSpPr>
            <a:spLocks noGrp="1"/>
          </p:cNvSpPr>
          <p:nvPr>
            <p:ph type="ftr" sz="quarter" idx="11"/>
          </p:nvPr>
        </p:nvSpPr>
        <p:spPr/>
        <p:txBody>
          <a:bodyPr/>
          <a:lstStyle/>
          <a:p>
            <a:pPr defTabSz="685800">
              <a:buClrTx/>
            </a:pPr>
            <a:endParaRPr lang="en-US" kern="1200">
              <a:solidFill>
                <a:prstClr val="black">
                  <a:tint val="75000"/>
                </a:prstClr>
              </a:solidFill>
              <a:latin typeface="Calibri" panose="020F0502020204030204"/>
              <a:ea typeface="+mn-ea"/>
              <a:cs typeface="+mn-cs"/>
            </a:endParaRPr>
          </a:p>
        </p:txBody>
      </p:sp>
      <p:sp>
        <p:nvSpPr>
          <p:cNvPr id="9" name="Slide Number Placeholder 8"/>
          <p:cNvSpPr>
            <a:spLocks noGrp="1"/>
          </p:cNvSpPr>
          <p:nvPr>
            <p:ph type="sldNum" sz="quarter" idx="12"/>
          </p:nvPr>
        </p:nvSpPr>
        <p:spPr/>
        <p:txBody>
          <a:bodyPr/>
          <a:lstStyle/>
          <a:p>
            <a:pPr defTabSz="685800">
              <a:buClrTx/>
            </a:pPr>
            <a:fld id="{ABDE023C-A976-4855-B18A-9D29296741E9}" type="slidenum">
              <a:rPr lang="en-US" kern="1200" smtClean="0">
                <a:solidFill>
                  <a:prstClr val="black">
                    <a:tint val="75000"/>
                  </a:prstClr>
                </a:solidFill>
                <a:latin typeface="Calibri" panose="020F0502020204030204"/>
                <a:ea typeface="+mn-ea"/>
                <a:cs typeface="+mn-cs"/>
              </a:rPr>
              <a:pPr defTabSz="685800">
                <a:buClrTx/>
              </a:pPr>
              <a:t>‹#›</a:t>
            </a:fld>
            <a:endParaRPr lang="en-US" kern="1200">
              <a:solidFill>
                <a:prstClr val="black">
                  <a:tint val="75000"/>
                </a:prstClr>
              </a:solidFill>
              <a:latin typeface="Calibri" panose="020F0502020204030204"/>
              <a:ea typeface="+mn-ea"/>
              <a:cs typeface="+mn-cs"/>
            </a:endParaRPr>
          </a:p>
        </p:txBody>
      </p:sp>
    </p:spTree>
    <p:extLst>
      <p:ext uri="{BB962C8B-B14F-4D97-AF65-F5344CB8AC3E}">
        <p14:creationId xmlns:p14="http://schemas.microsoft.com/office/powerpoint/2010/main" val="3232541436"/>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1.png"/><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2.xml"/><Relationship Id="rId3" Type="http://schemas.openxmlformats.org/officeDocument/2006/relationships/slideLayout" Target="../slideLayouts/slideLayout7.xml"/><Relationship Id="rId7" Type="http://schemas.openxmlformats.org/officeDocument/2006/relationships/slideLayout" Target="../slideLayouts/slideLayout11.xml"/><Relationship Id="rId12" Type="http://schemas.openxmlformats.org/officeDocument/2006/relationships/theme" Target="../theme/theme2.xml"/><Relationship Id="rId2" Type="http://schemas.openxmlformats.org/officeDocument/2006/relationships/slideLayout" Target="../slideLayouts/slideLayout6.xml"/><Relationship Id="rId1" Type="http://schemas.openxmlformats.org/officeDocument/2006/relationships/slideLayout" Target="../slideLayouts/slideLayout5.xml"/><Relationship Id="rId6" Type="http://schemas.openxmlformats.org/officeDocument/2006/relationships/slideLayout" Target="../slideLayouts/slideLayout10.xml"/><Relationship Id="rId11" Type="http://schemas.openxmlformats.org/officeDocument/2006/relationships/slideLayout" Target="../slideLayouts/slideLayout15.xml"/><Relationship Id="rId5" Type="http://schemas.openxmlformats.org/officeDocument/2006/relationships/slideLayout" Target="../slideLayouts/slideLayout9.xml"/><Relationship Id="rId10" Type="http://schemas.openxmlformats.org/officeDocument/2006/relationships/slideLayout" Target="../slideLayouts/slideLayout14.xml"/><Relationship Id="rId4" Type="http://schemas.openxmlformats.org/officeDocument/2006/relationships/slideLayout" Target="../slideLayouts/slideLayout8.xml"/><Relationship Id="rId9" Type="http://schemas.openxmlformats.org/officeDocument/2006/relationships/slideLayout" Target="../slideLayouts/slideLayout1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blipFill dpi="0" rotWithShape="1">
          <a:blip r:embed="rId6" cstate="screen">
            <a:lum/>
            <a:extLst>
              <a:ext uri="{28A0092B-C50C-407E-A947-70E740481C1C}">
                <a14:useLocalDpi xmlns:a14="http://schemas.microsoft.com/office/drawing/2010/main"/>
              </a:ext>
            </a:extLst>
          </a:blip>
          <a:srcRect/>
          <a:stretch>
            <a:fillRect/>
          </a:stretch>
        </a:blip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dirty="0"/>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lvl="0" indent="-342900">
              <a:lnSpc>
                <a:spcPct val="115000"/>
              </a:lnSpc>
              <a:spcBef>
                <a:spcPts val="0"/>
              </a:spcBef>
              <a:spcAft>
                <a:spcPts val="0"/>
              </a:spcAft>
              <a:buClr>
                <a:schemeClr val="dk2"/>
              </a:buClr>
              <a:buSzPts val="1800"/>
              <a:buChar char="●"/>
              <a:defRPr sz="1800">
                <a:solidFill>
                  <a:schemeClr val="dk2"/>
                </a:solidFill>
              </a:defRPr>
            </a:lvl1pPr>
            <a:lvl2pPr marL="914400" lvl="1" indent="-317500">
              <a:lnSpc>
                <a:spcPct val="115000"/>
              </a:lnSpc>
              <a:spcBef>
                <a:spcPts val="1600"/>
              </a:spcBef>
              <a:spcAft>
                <a:spcPts val="0"/>
              </a:spcAft>
              <a:buClr>
                <a:schemeClr val="dk2"/>
              </a:buClr>
              <a:buSzPts val="1400"/>
              <a:buChar char="○"/>
              <a:defRPr>
                <a:solidFill>
                  <a:schemeClr val="dk2"/>
                </a:solidFill>
              </a:defRPr>
            </a:lvl2pPr>
            <a:lvl3pPr marL="1371600" lvl="2" indent="-317500">
              <a:lnSpc>
                <a:spcPct val="115000"/>
              </a:lnSpc>
              <a:spcBef>
                <a:spcPts val="1600"/>
              </a:spcBef>
              <a:spcAft>
                <a:spcPts val="0"/>
              </a:spcAft>
              <a:buClr>
                <a:schemeClr val="dk2"/>
              </a:buClr>
              <a:buSzPts val="1400"/>
              <a:buChar char="■"/>
              <a:defRPr>
                <a:solidFill>
                  <a:schemeClr val="dk2"/>
                </a:solidFill>
              </a:defRPr>
            </a:lvl3pPr>
            <a:lvl4pPr marL="1828800" lvl="3" indent="-317500">
              <a:lnSpc>
                <a:spcPct val="115000"/>
              </a:lnSpc>
              <a:spcBef>
                <a:spcPts val="1600"/>
              </a:spcBef>
              <a:spcAft>
                <a:spcPts val="0"/>
              </a:spcAft>
              <a:buClr>
                <a:schemeClr val="dk2"/>
              </a:buClr>
              <a:buSzPts val="1400"/>
              <a:buChar char="●"/>
              <a:defRPr>
                <a:solidFill>
                  <a:schemeClr val="dk2"/>
                </a:solidFill>
              </a:defRPr>
            </a:lvl4pPr>
            <a:lvl5pPr marL="2286000" lvl="4" indent="-317500">
              <a:lnSpc>
                <a:spcPct val="115000"/>
              </a:lnSpc>
              <a:spcBef>
                <a:spcPts val="1600"/>
              </a:spcBef>
              <a:spcAft>
                <a:spcPts val="0"/>
              </a:spcAft>
              <a:buClr>
                <a:schemeClr val="dk2"/>
              </a:buClr>
              <a:buSzPts val="1400"/>
              <a:buChar char="○"/>
              <a:defRPr>
                <a:solidFill>
                  <a:schemeClr val="dk2"/>
                </a:solidFill>
              </a:defRPr>
            </a:lvl5pPr>
            <a:lvl6pPr marL="2743200" lvl="5" indent="-317500">
              <a:lnSpc>
                <a:spcPct val="115000"/>
              </a:lnSpc>
              <a:spcBef>
                <a:spcPts val="1600"/>
              </a:spcBef>
              <a:spcAft>
                <a:spcPts val="0"/>
              </a:spcAft>
              <a:buClr>
                <a:schemeClr val="dk2"/>
              </a:buClr>
              <a:buSzPts val="1400"/>
              <a:buChar char="■"/>
              <a:defRPr>
                <a:solidFill>
                  <a:schemeClr val="dk2"/>
                </a:solidFill>
              </a:defRPr>
            </a:lvl6pPr>
            <a:lvl7pPr marL="3200400" lvl="6" indent="-317500">
              <a:lnSpc>
                <a:spcPct val="115000"/>
              </a:lnSpc>
              <a:spcBef>
                <a:spcPts val="1600"/>
              </a:spcBef>
              <a:spcAft>
                <a:spcPts val="0"/>
              </a:spcAft>
              <a:buClr>
                <a:schemeClr val="dk2"/>
              </a:buClr>
              <a:buSzPts val="1400"/>
              <a:buChar char="●"/>
              <a:defRPr>
                <a:solidFill>
                  <a:schemeClr val="dk2"/>
                </a:solidFill>
              </a:defRPr>
            </a:lvl7pPr>
            <a:lvl8pPr marL="3657600" lvl="7" indent="-317500">
              <a:lnSpc>
                <a:spcPct val="115000"/>
              </a:lnSpc>
              <a:spcBef>
                <a:spcPts val="1600"/>
              </a:spcBef>
              <a:spcAft>
                <a:spcPts val="0"/>
              </a:spcAft>
              <a:buClr>
                <a:schemeClr val="dk2"/>
              </a:buClr>
              <a:buSzPts val="1400"/>
              <a:buChar char="○"/>
              <a:defRPr>
                <a:solidFill>
                  <a:schemeClr val="dk2"/>
                </a:solidFill>
              </a:defRPr>
            </a:lvl8pPr>
            <a:lvl9pPr marL="4114800" lvl="8" indent="-317500">
              <a:lnSpc>
                <a:spcPct val="115000"/>
              </a:lnSpc>
              <a:spcBef>
                <a:spcPts val="1600"/>
              </a:spcBef>
              <a:spcAft>
                <a:spcPts val="1600"/>
              </a:spcAft>
              <a:buClr>
                <a:schemeClr val="dk2"/>
              </a:buClr>
              <a:buSzPts val="1400"/>
              <a:buChar char="■"/>
              <a:defRPr>
                <a:solidFill>
                  <a:schemeClr val="dk2"/>
                </a:solidFill>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marL="0" lvl="0" indent="0" algn="r" rtl="0">
              <a:spcBef>
                <a:spcPts val="0"/>
              </a:spcBef>
              <a:spcAft>
                <a:spcPts val="0"/>
              </a:spcAft>
              <a:buNone/>
            </a:pPr>
            <a:fld id="{00000000-1234-1234-1234-123412341234}" type="slidenum">
              <a:rPr lang="en-GB"/>
              <a:t>‹#›</a:t>
            </a:fld>
            <a:endParaRPr/>
          </a:p>
        </p:txBody>
      </p:sp>
    </p:spTree>
  </p:cSld>
  <p:clrMap bg1="lt1" tx1="dk1" bg2="dk2" tx2="lt2" accent1="accent1" accent2="accent2" accent3="accent3" accent4="accent4" accent5="accent5" accent6="accent6" hlink="hlink" folHlink="folHlink"/>
  <p:sldLayoutIdLst>
    <p:sldLayoutId id="2147483650" r:id="rId1"/>
    <p:sldLayoutId id="2147483651" r:id="rId2"/>
    <p:sldLayoutId id="2147483655" r:id="rId3"/>
    <p:sldLayoutId id="2147483657" r:id="rId4"/>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Lato" panose="020F0502020204030203" pitchFamily="34" charset="0"/>
          <a:ea typeface="Lato" panose="020F0502020204030203" pitchFamily="34" charset="0"/>
          <a:cs typeface="Lato" panose="020F0502020204030203" pitchFamily="34" charset="0"/>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273844"/>
            <a:ext cx="7886700" cy="994172"/>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28650" y="1369219"/>
            <a:ext cx="7886700" cy="3263504"/>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28650" y="4767263"/>
            <a:ext cx="2057400" cy="273844"/>
          </a:xfrm>
          <a:prstGeom prst="rect">
            <a:avLst/>
          </a:prstGeom>
        </p:spPr>
        <p:txBody>
          <a:bodyPr vert="horz" lIns="91440" tIns="45720" rIns="91440" bIns="45720" rtlCol="0" anchor="ctr"/>
          <a:lstStyle>
            <a:lvl1pPr algn="l">
              <a:defRPr sz="900">
                <a:solidFill>
                  <a:schemeClr val="tx1">
                    <a:tint val="75000"/>
                  </a:schemeClr>
                </a:solidFill>
              </a:defRPr>
            </a:lvl1pPr>
          </a:lstStyle>
          <a:p>
            <a:pPr defTabSz="685800">
              <a:buClrTx/>
            </a:pPr>
            <a:fld id="{B54AE3A7-20DA-48F3-81C3-2C954A8690AA}" type="datetimeFigureOut">
              <a:rPr lang="en-US" kern="1200" smtClean="0">
                <a:solidFill>
                  <a:prstClr val="black">
                    <a:tint val="75000"/>
                  </a:prstClr>
                </a:solidFill>
                <a:latin typeface="Calibri" panose="020F0502020204030204"/>
                <a:ea typeface="+mn-ea"/>
                <a:cs typeface="+mn-cs"/>
              </a:rPr>
              <a:pPr defTabSz="685800">
                <a:buClrTx/>
              </a:pPr>
              <a:t>9/19/2025</a:t>
            </a:fld>
            <a:endParaRPr lang="en-US" kern="1200">
              <a:solidFill>
                <a:prstClr val="black">
                  <a:tint val="75000"/>
                </a:prstClr>
              </a:solidFill>
              <a:latin typeface="Calibri" panose="020F0502020204030204"/>
              <a:ea typeface="+mn-ea"/>
              <a:cs typeface="+mn-cs"/>
            </a:endParaRPr>
          </a:p>
        </p:txBody>
      </p:sp>
      <p:sp>
        <p:nvSpPr>
          <p:cNvPr id="5" name="Footer Placeholder 4"/>
          <p:cNvSpPr>
            <a:spLocks noGrp="1"/>
          </p:cNvSpPr>
          <p:nvPr>
            <p:ph type="ftr" sz="quarter" idx="3"/>
          </p:nvPr>
        </p:nvSpPr>
        <p:spPr>
          <a:xfrm>
            <a:off x="3028950" y="4767263"/>
            <a:ext cx="3086100" cy="273844"/>
          </a:xfrm>
          <a:prstGeom prst="rect">
            <a:avLst/>
          </a:prstGeom>
        </p:spPr>
        <p:txBody>
          <a:bodyPr vert="horz" lIns="91440" tIns="45720" rIns="91440" bIns="45720" rtlCol="0" anchor="ctr"/>
          <a:lstStyle>
            <a:lvl1pPr algn="ctr">
              <a:defRPr sz="900">
                <a:solidFill>
                  <a:schemeClr val="tx1">
                    <a:tint val="75000"/>
                  </a:schemeClr>
                </a:solidFill>
              </a:defRPr>
            </a:lvl1pPr>
          </a:lstStyle>
          <a:p>
            <a:pPr defTabSz="685800">
              <a:buClrTx/>
            </a:pPr>
            <a:endParaRPr lang="en-US" kern="1200">
              <a:solidFill>
                <a:prstClr val="black">
                  <a:tint val="75000"/>
                </a:prstClr>
              </a:solidFill>
              <a:latin typeface="Calibri" panose="020F0502020204030204"/>
              <a:ea typeface="+mn-ea"/>
              <a:cs typeface="+mn-cs"/>
            </a:endParaRPr>
          </a:p>
        </p:txBody>
      </p:sp>
      <p:sp>
        <p:nvSpPr>
          <p:cNvPr id="6" name="Slide Number Placeholder 5"/>
          <p:cNvSpPr>
            <a:spLocks noGrp="1"/>
          </p:cNvSpPr>
          <p:nvPr>
            <p:ph type="sldNum" sz="quarter" idx="4"/>
          </p:nvPr>
        </p:nvSpPr>
        <p:spPr>
          <a:xfrm>
            <a:off x="6457950" y="4767263"/>
            <a:ext cx="2057400" cy="273844"/>
          </a:xfrm>
          <a:prstGeom prst="rect">
            <a:avLst/>
          </a:prstGeom>
        </p:spPr>
        <p:txBody>
          <a:bodyPr vert="horz" lIns="91440" tIns="45720" rIns="91440" bIns="45720" rtlCol="0" anchor="ctr"/>
          <a:lstStyle>
            <a:lvl1pPr algn="r">
              <a:defRPr sz="900">
                <a:solidFill>
                  <a:schemeClr val="tx1">
                    <a:tint val="75000"/>
                  </a:schemeClr>
                </a:solidFill>
              </a:defRPr>
            </a:lvl1pPr>
          </a:lstStyle>
          <a:p>
            <a:pPr defTabSz="685800">
              <a:buClrTx/>
            </a:pPr>
            <a:fld id="{ABDE023C-A976-4855-B18A-9D29296741E9}" type="slidenum">
              <a:rPr lang="en-US" kern="1200" smtClean="0">
                <a:solidFill>
                  <a:prstClr val="black">
                    <a:tint val="75000"/>
                  </a:prstClr>
                </a:solidFill>
                <a:latin typeface="Calibri" panose="020F0502020204030204"/>
                <a:ea typeface="+mn-ea"/>
                <a:cs typeface="+mn-cs"/>
              </a:rPr>
              <a:pPr defTabSz="685800">
                <a:buClrTx/>
              </a:pPr>
              <a:t>‹#›</a:t>
            </a:fld>
            <a:endParaRPr lang="en-US" kern="1200">
              <a:solidFill>
                <a:prstClr val="black">
                  <a:tint val="75000"/>
                </a:prstClr>
              </a:solidFill>
              <a:latin typeface="Calibri" panose="020F0502020204030204"/>
              <a:ea typeface="+mn-ea"/>
              <a:cs typeface="+mn-cs"/>
            </a:endParaRPr>
          </a:p>
        </p:txBody>
      </p:sp>
    </p:spTree>
    <p:extLst>
      <p:ext uri="{BB962C8B-B14F-4D97-AF65-F5344CB8AC3E}">
        <p14:creationId xmlns:p14="http://schemas.microsoft.com/office/powerpoint/2010/main" val="879846141"/>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1.xml"/></Relationships>
</file>

<file path=ppt/slides/_rels/slide10.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audio" Target="../media/audio2.wav"/><Relationship Id="rId7" Type="http://schemas.microsoft.com/office/2007/relationships/hdphoto" Target="../media/hdphoto12.wdp"/><Relationship Id="rId2" Type="http://schemas.openxmlformats.org/officeDocument/2006/relationships/notesSlide" Target="../notesSlides/notesSlide1.xml"/><Relationship Id="rId1" Type="http://schemas.openxmlformats.org/officeDocument/2006/relationships/slideLayout" Target="../slideLayouts/slideLayout11.xml"/><Relationship Id="rId6" Type="http://schemas.openxmlformats.org/officeDocument/2006/relationships/image" Target="../media/image18.png"/><Relationship Id="rId5" Type="http://schemas.microsoft.com/office/2007/relationships/hdphoto" Target="../media/hdphoto11.wdp"/><Relationship Id="rId4" Type="http://schemas.openxmlformats.org/officeDocument/2006/relationships/image" Target="../media/image17.png"/><Relationship Id="rId9" Type="http://schemas.microsoft.com/office/2007/relationships/hdphoto" Target="../media/hdphoto13.wdp"/></Relationships>
</file>

<file path=ppt/slides/_rels/slide11.xml.rels><?xml version="1.0" encoding="UTF-8" standalone="yes"?>
<Relationships xmlns="http://schemas.openxmlformats.org/package/2006/relationships"><Relationship Id="rId3" Type="http://schemas.microsoft.com/office/2007/relationships/hdphoto" Target="../media/hdphoto11.wdp"/><Relationship Id="rId7" Type="http://schemas.microsoft.com/office/2007/relationships/hdphoto" Target="../media/hdphoto13.wdp"/><Relationship Id="rId2" Type="http://schemas.openxmlformats.org/officeDocument/2006/relationships/image" Target="../media/image17.png"/><Relationship Id="rId1" Type="http://schemas.openxmlformats.org/officeDocument/2006/relationships/slideLayout" Target="../slideLayouts/slideLayout11.xml"/><Relationship Id="rId6" Type="http://schemas.openxmlformats.org/officeDocument/2006/relationships/image" Target="../media/image19.png"/><Relationship Id="rId5" Type="http://schemas.microsoft.com/office/2007/relationships/hdphoto" Target="../media/hdphoto12.wdp"/><Relationship Id="rId4" Type="http://schemas.openxmlformats.org/officeDocument/2006/relationships/image" Target="../media/image18.png"/></Relationships>
</file>

<file path=ppt/slides/_rels/slide12.xml.rels><?xml version="1.0" encoding="UTF-8" standalone="yes"?>
<Relationships xmlns="http://schemas.openxmlformats.org/package/2006/relationships"><Relationship Id="rId3" Type="http://schemas.microsoft.com/office/2007/relationships/hdphoto" Target="../media/hdphoto11.wdp"/><Relationship Id="rId7" Type="http://schemas.microsoft.com/office/2007/relationships/hdphoto" Target="../media/hdphoto13.wdp"/><Relationship Id="rId2" Type="http://schemas.openxmlformats.org/officeDocument/2006/relationships/image" Target="../media/image17.png"/><Relationship Id="rId1" Type="http://schemas.openxmlformats.org/officeDocument/2006/relationships/slideLayout" Target="../slideLayouts/slideLayout11.xml"/><Relationship Id="rId6" Type="http://schemas.openxmlformats.org/officeDocument/2006/relationships/image" Target="../media/image19.png"/><Relationship Id="rId5" Type="http://schemas.microsoft.com/office/2007/relationships/hdphoto" Target="../media/hdphoto12.wdp"/><Relationship Id="rId4" Type="http://schemas.openxmlformats.org/officeDocument/2006/relationships/image" Target="../media/image18.png"/></Relationships>
</file>

<file path=ppt/slides/_rels/slide1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1.xml"/></Relationships>
</file>

<file path=ppt/slides/_rels/slide14.xml.rels><?xml version="1.0" encoding="UTF-8" standalone="yes"?>
<Relationships xmlns="http://schemas.openxmlformats.org/package/2006/relationships"><Relationship Id="rId8" Type="http://schemas.microsoft.com/office/2007/relationships/hdphoto" Target="../media/hdphoto3.wdp"/><Relationship Id="rId3" Type="http://schemas.openxmlformats.org/officeDocument/2006/relationships/image" Target="../media/image16.png"/><Relationship Id="rId7" Type="http://schemas.openxmlformats.org/officeDocument/2006/relationships/image" Target="../media/image9.png"/><Relationship Id="rId2" Type="http://schemas.openxmlformats.org/officeDocument/2006/relationships/audio" Target="../media/audio1.wav"/><Relationship Id="rId1" Type="http://schemas.openxmlformats.org/officeDocument/2006/relationships/slideLayout" Target="../slideLayouts/slideLayout11.xml"/><Relationship Id="rId6" Type="http://schemas.microsoft.com/office/2007/relationships/hdphoto" Target="../media/hdphoto1.wdp"/><Relationship Id="rId5" Type="http://schemas.openxmlformats.org/officeDocument/2006/relationships/image" Target="../media/image5.png"/><Relationship Id="rId10" Type="http://schemas.microsoft.com/office/2007/relationships/hdphoto" Target="../media/hdphoto14.wdp"/><Relationship Id="rId4" Type="http://schemas.microsoft.com/office/2007/relationships/hdphoto" Target="../media/hdphoto10.wdp"/><Relationship Id="rId9" Type="http://schemas.openxmlformats.org/officeDocument/2006/relationships/image" Target="../media/image20.png"/></Relationships>
</file>

<file path=ppt/slides/_rels/slide15.xml.rels><?xml version="1.0" encoding="UTF-8" standalone="yes"?>
<Relationships xmlns="http://schemas.openxmlformats.org/package/2006/relationships"><Relationship Id="rId3" Type="http://schemas.microsoft.com/office/2007/relationships/hdphoto" Target="../media/hdphoto13.wdp"/><Relationship Id="rId2" Type="http://schemas.openxmlformats.org/officeDocument/2006/relationships/image" Target="../media/image19.png"/><Relationship Id="rId1" Type="http://schemas.openxmlformats.org/officeDocument/2006/relationships/slideLayout" Target="../slideLayouts/slideLayout11.xml"/></Relationships>
</file>

<file path=ppt/slides/_rels/slide16.xml.rels><?xml version="1.0" encoding="UTF-8" standalone="yes"?>
<Relationships xmlns="http://schemas.openxmlformats.org/package/2006/relationships"><Relationship Id="rId8" Type="http://schemas.microsoft.com/office/2007/relationships/hdphoto" Target="../media/hdphoto3.wdp"/><Relationship Id="rId3" Type="http://schemas.microsoft.com/office/2007/relationships/hdphoto" Target="../media/hdphoto15.wdp"/><Relationship Id="rId7" Type="http://schemas.openxmlformats.org/officeDocument/2006/relationships/image" Target="../media/image9.png"/><Relationship Id="rId2" Type="http://schemas.openxmlformats.org/officeDocument/2006/relationships/image" Target="../media/image21.png"/><Relationship Id="rId1" Type="http://schemas.openxmlformats.org/officeDocument/2006/relationships/slideLayout" Target="../slideLayouts/slideLayout11.xml"/><Relationship Id="rId6" Type="http://schemas.microsoft.com/office/2007/relationships/hdphoto" Target="../media/hdphoto10.wdp"/><Relationship Id="rId5" Type="http://schemas.openxmlformats.org/officeDocument/2006/relationships/image" Target="../media/image16.png"/><Relationship Id="rId4" Type="http://schemas.openxmlformats.org/officeDocument/2006/relationships/image" Target="../media/image22.png"/></Relationships>
</file>

<file path=ppt/slides/_rels/slide17.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xml"/><Relationship Id="rId1" Type="http://schemas.openxmlformats.org/officeDocument/2006/relationships/slideLayout" Target="../slideLayouts/slideLayout1.xml"/><Relationship Id="rId5" Type="http://schemas.openxmlformats.org/officeDocument/2006/relationships/image" Target="../media/image24.png"/><Relationship Id="rId4" Type="http://schemas.openxmlformats.org/officeDocument/2006/relationships/image" Target="../media/image22.png"/></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1.xml"/><Relationship Id="rId5" Type="http://schemas.openxmlformats.org/officeDocument/2006/relationships/image" Target="../media/image6.png"/><Relationship Id="rId4" Type="http://schemas.microsoft.com/office/2007/relationships/hdphoto" Target="../media/hdphoto1.wdp"/></Relationships>
</file>

<file path=ppt/slides/_rels/slide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1.xml"/></Relationships>
</file>

<file path=ppt/slides/_rels/slide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1.xml"/></Relationships>
</file>

<file path=ppt/slides/_rels/slide5.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8.png"/><Relationship Id="rId1" Type="http://schemas.openxmlformats.org/officeDocument/2006/relationships/slideLayout" Target="../slideLayouts/slideLayout11.xml"/><Relationship Id="rId5" Type="http://schemas.microsoft.com/office/2007/relationships/hdphoto" Target="../media/hdphoto3.wdp"/><Relationship Id="rId4" Type="http://schemas.openxmlformats.org/officeDocument/2006/relationships/image" Target="../media/image9.png"/></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1.xml"/></Relationships>
</file>

<file path=ppt/slides/_rels/slide7.xml.rels><?xml version="1.0" encoding="UTF-8" standalone="yes"?>
<Relationships xmlns="http://schemas.openxmlformats.org/package/2006/relationships"><Relationship Id="rId8" Type="http://schemas.openxmlformats.org/officeDocument/2006/relationships/image" Target="../media/image12.png"/><Relationship Id="rId13" Type="http://schemas.microsoft.com/office/2007/relationships/hdphoto" Target="../media/hdphoto8.wdp"/><Relationship Id="rId3" Type="http://schemas.microsoft.com/office/2007/relationships/hdphoto" Target="../media/hdphoto3.wdp"/><Relationship Id="rId7" Type="http://schemas.microsoft.com/office/2007/relationships/hdphoto" Target="../media/hdphoto5.wdp"/><Relationship Id="rId12" Type="http://schemas.openxmlformats.org/officeDocument/2006/relationships/image" Target="../media/image14.png"/><Relationship Id="rId2" Type="http://schemas.openxmlformats.org/officeDocument/2006/relationships/image" Target="../media/image9.png"/><Relationship Id="rId1" Type="http://schemas.openxmlformats.org/officeDocument/2006/relationships/slideLayout" Target="../slideLayouts/slideLayout11.xml"/><Relationship Id="rId6" Type="http://schemas.openxmlformats.org/officeDocument/2006/relationships/image" Target="../media/image11.png"/><Relationship Id="rId11" Type="http://schemas.microsoft.com/office/2007/relationships/hdphoto" Target="../media/hdphoto7.wdp"/><Relationship Id="rId5" Type="http://schemas.microsoft.com/office/2007/relationships/hdphoto" Target="../media/hdphoto4.wdp"/><Relationship Id="rId15" Type="http://schemas.microsoft.com/office/2007/relationships/hdphoto" Target="../media/hdphoto9.wdp"/><Relationship Id="rId10" Type="http://schemas.openxmlformats.org/officeDocument/2006/relationships/image" Target="../media/image13.png"/><Relationship Id="rId4" Type="http://schemas.openxmlformats.org/officeDocument/2006/relationships/image" Target="../media/image10.png"/><Relationship Id="rId9" Type="http://schemas.microsoft.com/office/2007/relationships/hdphoto" Target="../media/hdphoto6.wdp"/><Relationship Id="rId14" Type="http://schemas.openxmlformats.org/officeDocument/2006/relationships/image" Target="../media/image15.png"/></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1.xml"/></Relationships>
</file>

<file path=ppt/slides/_rels/slide9.xml.rels><?xml version="1.0" encoding="UTF-8" standalone="yes"?>
<Relationships xmlns="http://schemas.openxmlformats.org/package/2006/relationships"><Relationship Id="rId8" Type="http://schemas.microsoft.com/office/2007/relationships/hdphoto" Target="../media/hdphoto12.wdp"/><Relationship Id="rId3" Type="http://schemas.openxmlformats.org/officeDocument/2006/relationships/image" Target="../media/image16.png"/><Relationship Id="rId7" Type="http://schemas.openxmlformats.org/officeDocument/2006/relationships/image" Target="../media/image18.png"/><Relationship Id="rId12" Type="http://schemas.microsoft.com/office/2007/relationships/hdphoto" Target="../media/hdphoto3.wdp"/><Relationship Id="rId2" Type="http://schemas.openxmlformats.org/officeDocument/2006/relationships/audio" Target="../media/audio1.wav"/><Relationship Id="rId1" Type="http://schemas.openxmlformats.org/officeDocument/2006/relationships/slideLayout" Target="../slideLayouts/slideLayout11.xml"/><Relationship Id="rId6" Type="http://schemas.microsoft.com/office/2007/relationships/hdphoto" Target="../media/hdphoto11.wdp"/><Relationship Id="rId11" Type="http://schemas.openxmlformats.org/officeDocument/2006/relationships/image" Target="../media/image9.png"/><Relationship Id="rId5" Type="http://schemas.openxmlformats.org/officeDocument/2006/relationships/image" Target="../media/image17.png"/><Relationship Id="rId10" Type="http://schemas.microsoft.com/office/2007/relationships/hdphoto" Target="../media/hdphoto1.wdp"/><Relationship Id="rId4" Type="http://schemas.microsoft.com/office/2007/relationships/hdphoto" Target="../media/hdphoto10.wdp"/><Relationship Id="rId9"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4" name="Group 23"/>
          <p:cNvGrpSpPr/>
          <p:nvPr/>
        </p:nvGrpSpPr>
        <p:grpSpPr>
          <a:xfrm>
            <a:off x="0" y="-70337"/>
            <a:ext cx="9144000" cy="5132868"/>
            <a:chOff x="0" y="-138500"/>
            <a:chExt cx="9144000" cy="5271367"/>
          </a:xfrm>
        </p:grpSpPr>
        <p:cxnSp>
          <p:nvCxnSpPr>
            <p:cNvPr id="25" name="Straight Connector 24"/>
            <p:cNvCxnSpPr/>
            <p:nvPr/>
          </p:nvCxnSpPr>
          <p:spPr>
            <a:xfrm>
              <a:off x="0" y="0"/>
              <a:ext cx="9144000" cy="0"/>
            </a:xfrm>
            <a:prstGeom prst="line">
              <a:avLst/>
            </a:prstGeom>
            <a:ln w="127000"/>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a:off x="0" y="5132867"/>
              <a:ext cx="9144000" cy="0"/>
            </a:xfrm>
            <a:prstGeom prst="line">
              <a:avLst/>
            </a:prstGeom>
            <a:ln w="127000"/>
          </p:spPr>
          <p:style>
            <a:lnRef idx="1">
              <a:schemeClr val="accent1"/>
            </a:lnRef>
            <a:fillRef idx="0">
              <a:schemeClr val="accent1"/>
            </a:fillRef>
            <a:effectRef idx="0">
              <a:schemeClr val="accent1"/>
            </a:effectRef>
            <a:fontRef idx="minor">
              <a:schemeClr val="tx1"/>
            </a:fontRef>
          </p:style>
        </p:cxnSp>
        <p:sp>
          <p:nvSpPr>
            <p:cNvPr id="27" name="Rectangle 26"/>
            <p:cNvSpPr/>
            <p:nvPr/>
          </p:nvSpPr>
          <p:spPr>
            <a:xfrm>
              <a:off x="0" y="-138500"/>
              <a:ext cx="1221983" cy="276999"/>
            </a:xfrm>
            <a:prstGeom prst="rect">
              <a:avLst/>
            </a:prstGeom>
            <a:noFill/>
          </p:spPr>
          <p:txBody>
            <a:bodyPr wrap="square" lIns="91440" tIns="45720" rIns="91440" bIns="45720">
              <a:spAutoFit/>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pPr algn="ctr"/>
              <a:r>
                <a:rPr lang="en-US" sz="1200" b="1" cap="all" spc="0">
                  <a:ln>
                    <a:solidFill>
                      <a:srgbClr val="FFFF00"/>
                    </a:solidFill>
                  </a:ln>
                  <a:solidFill>
                    <a:srgbClr val="F446B6"/>
                  </a:solidFill>
                  <a:effectLst>
                    <a:outerShdw blurRad="19685" dist="12700" dir="5400000" algn="tl" rotWithShape="0">
                      <a:schemeClr val="accent1">
                        <a:satMod val="130000"/>
                        <a:alpha val="60000"/>
                      </a:schemeClr>
                    </a:outerShdw>
                    <a:reflection blurRad="10000" stA="55000" endPos="48000" dist="500" dir="5400000" sy="-100000" algn="bl" rotWithShape="0"/>
                  </a:effectLst>
                </a:rPr>
                <a:t>Quynh miss</a:t>
              </a:r>
            </a:p>
          </p:txBody>
        </p:sp>
      </p:grpSp>
      <p:sp>
        <p:nvSpPr>
          <p:cNvPr id="8" name="Round Diagonal Corner Rectangle 7"/>
          <p:cNvSpPr/>
          <p:nvPr/>
        </p:nvSpPr>
        <p:spPr>
          <a:xfrm>
            <a:off x="-10875" y="-64071"/>
            <a:ext cx="9154875" cy="1627057"/>
          </a:xfrm>
          <a:custGeom>
            <a:avLst/>
            <a:gdLst>
              <a:gd name="connsiteX0" fmla="*/ 276498 w 9144000"/>
              <a:gd name="connsiteY0" fmla="*/ 0 h 1658956"/>
              <a:gd name="connsiteX1" fmla="*/ 9144000 w 9144000"/>
              <a:gd name="connsiteY1" fmla="*/ 0 h 1658956"/>
              <a:gd name="connsiteX2" fmla="*/ 9144000 w 9144000"/>
              <a:gd name="connsiteY2" fmla="*/ 0 h 1658956"/>
              <a:gd name="connsiteX3" fmla="*/ 9144000 w 9144000"/>
              <a:gd name="connsiteY3" fmla="*/ 1382458 h 1658956"/>
              <a:gd name="connsiteX4" fmla="*/ 8867502 w 9144000"/>
              <a:gd name="connsiteY4" fmla="*/ 1658956 h 1658956"/>
              <a:gd name="connsiteX5" fmla="*/ 0 w 9144000"/>
              <a:gd name="connsiteY5" fmla="*/ 1658956 h 1658956"/>
              <a:gd name="connsiteX6" fmla="*/ 0 w 9144000"/>
              <a:gd name="connsiteY6" fmla="*/ 1658956 h 1658956"/>
              <a:gd name="connsiteX7" fmla="*/ 0 w 9144000"/>
              <a:gd name="connsiteY7" fmla="*/ 276498 h 1658956"/>
              <a:gd name="connsiteX8" fmla="*/ 276498 w 9144000"/>
              <a:gd name="connsiteY8" fmla="*/ 0 h 1658956"/>
              <a:gd name="connsiteX0" fmla="*/ 340293 w 9144000"/>
              <a:gd name="connsiteY0" fmla="*/ 202018 h 1658956"/>
              <a:gd name="connsiteX1" fmla="*/ 9144000 w 9144000"/>
              <a:gd name="connsiteY1" fmla="*/ 0 h 1658956"/>
              <a:gd name="connsiteX2" fmla="*/ 9144000 w 9144000"/>
              <a:gd name="connsiteY2" fmla="*/ 0 h 1658956"/>
              <a:gd name="connsiteX3" fmla="*/ 9144000 w 9144000"/>
              <a:gd name="connsiteY3" fmla="*/ 1382458 h 1658956"/>
              <a:gd name="connsiteX4" fmla="*/ 8867502 w 9144000"/>
              <a:gd name="connsiteY4" fmla="*/ 1658956 h 1658956"/>
              <a:gd name="connsiteX5" fmla="*/ 0 w 9144000"/>
              <a:gd name="connsiteY5" fmla="*/ 1658956 h 1658956"/>
              <a:gd name="connsiteX6" fmla="*/ 0 w 9144000"/>
              <a:gd name="connsiteY6" fmla="*/ 1658956 h 1658956"/>
              <a:gd name="connsiteX7" fmla="*/ 0 w 9144000"/>
              <a:gd name="connsiteY7" fmla="*/ 276498 h 1658956"/>
              <a:gd name="connsiteX8" fmla="*/ 340293 w 9144000"/>
              <a:gd name="connsiteY8" fmla="*/ 202018 h 1658956"/>
              <a:gd name="connsiteX0" fmla="*/ 340293 w 9144000"/>
              <a:gd name="connsiteY0" fmla="*/ 202018 h 1658956"/>
              <a:gd name="connsiteX1" fmla="*/ 9144000 w 9144000"/>
              <a:gd name="connsiteY1" fmla="*/ 0 h 1658956"/>
              <a:gd name="connsiteX2" fmla="*/ 9144000 w 9144000"/>
              <a:gd name="connsiteY2" fmla="*/ 0 h 1658956"/>
              <a:gd name="connsiteX3" fmla="*/ 9144000 w 9144000"/>
              <a:gd name="connsiteY3" fmla="*/ 1382458 h 1658956"/>
              <a:gd name="connsiteX4" fmla="*/ 8867502 w 9144000"/>
              <a:gd name="connsiteY4" fmla="*/ 1658956 h 1658956"/>
              <a:gd name="connsiteX5" fmla="*/ 0 w 9144000"/>
              <a:gd name="connsiteY5" fmla="*/ 1658956 h 1658956"/>
              <a:gd name="connsiteX6" fmla="*/ 0 w 9144000"/>
              <a:gd name="connsiteY6" fmla="*/ 1658956 h 1658956"/>
              <a:gd name="connsiteX7" fmla="*/ 0 w 9144000"/>
              <a:gd name="connsiteY7" fmla="*/ 276498 h 1658956"/>
              <a:gd name="connsiteX8" fmla="*/ 340293 w 9144000"/>
              <a:gd name="connsiteY8" fmla="*/ 202018 h 1658956"/>
              <a:gd name="connsiteX0" fmla="*/ 340293 w 9144000"/>
              <a:gd name="connsiteY0" fmla="*/ 202018 h 1658956"/>
              <a:gd name="connsiteX1" fmla="*/ 9144000 w 9144000"/>
              <a:gd name="connsiteY1" fmla="*/ 0 h 1658956"/>
              <a:gd name="connsiteX2" fmla="*/ 9144000 w 9144000"/>
              <a:gd name="connsiteY2" fmla="*/ 0 h 1658956"/>
              <a:gd name="connsiteX3" fmla="*/ 9144000 w 9144000"/>
              <a:gd name="connsiteY3" fmla="*/ 1382458 h 1658956"/>
              <a:gd name="connsiteX4" fmla="*/ 8867502 w 9144000"/>
              <a:gd name="connsiteY4" fmla="*/ 1658956 h 1658956"/>
              <a:gd name="connsiteX5" fmla="*/ 0 w 9144000"/>
              <a:gd name="connsiteY5" fmla="*/ 1658956 h 1658956"/>
              <a:gd name="connsiteX6" fmla="*/ 0 w 9144000"/>
              <a:gd name="connsiteY6" fmla="*/ 1658956 h 1658956"/>
              <a:gd name="connsiteX7" fmla="*/ 0 w 9144000"/>
              <a:gd name="connsiteY7" fmla="*/ 276498 h 1658956"/>
              <a:gd name="connsiteX8" fmla="*/ 340293 w 9144000"/>
              <a:gd name="connsiteY8" fmla="*/ 202018 h 1658956"/>
              <a:gd name="connsiteX0" fmla="*/ 446619 w 9144000"/>
              <a:gd name="connsiteY0" fmla="*/ 180753 h 1658956"/>
              <a:gd name="connsiteX1" fmla="*/ 9144000 w 9144000"/>
              <a:gd name="connsiteY1" fmla="*/ 0 h 1658956"/>
              <a:gd name="connsiteX2" fmla="*/ 9144000 w 9144000"/>
              <a:gd name="connsiteY2" fmla="*/ 0 h 1658956"/>
              <a:gd name="connsiteX3" fmla="*/ 9144000 w 9144000"/>
              <a:gd name="connsiteY3" fmla="*/ 1382458 h 1658956"/>
              <a:gd name="connsiteX4" fmla="*/ 8867502 w 9144000"/>
              <a:gd name="connsiteY4" fmla="*/ 1658956 h 1658956"/>
              <a:gd name="connsiteX5" fmla="*/ 0 w 9144000"/>
              <a:gd name="connsiteY5" fmla="*/ 1658956 h 1658956"/>
              <a:gd name="connsiteX6" fmla="*/ 0 w 9144000"/>
              <a:gd name="connsiteY6" fmla="*/ 1658956 h 1658956"/>
              <a:gd name="connsiteX7" fmla="*/ 0 w 9144000"/>
              <a:gd name="connsiteY7" fmla="*/ 276498 h 1658956"/>
              <a:gd name="connsiteX8" fmla="*/ 446619 w 9144000"/>
              <a:gd name="connsiteY8" fmla="*/ 180753 h 1658956"/>
              <a:gd name="connsiteX0" fmla="*/ 404089 w 9144000"/>
              <a:gd name="connsiteY0" fmla="*/ 191386 h 1658956"/>
              <a:gd name="connsiteX1" fmla="*/ 9144000 w 9144000"/>
              <a:gd name="connsiteY1" fmla="*/ 0 h 1658956"/>
              <a:gd name="connsiteX2" fmla="*/ 9144000 w 9144000"/>
              <a:gd name="connsiteY2" fmla="*/ 0 h 1658956"/>
              <a:gd name="connsiteX3" fmla="*/ 9144000 w 9144000"/>
              <a:gd name="connsiteY3" fmla="*/ 1382458 h 1658956"/>
              <a:gd name="connsiteX4" fmla="*/ 8867502 w 9144000"/>
              <a:gd name="connsiteY4" fmla="*/ 1658956 h 1658956"/>
              <a:gd name="connsiteX5" fmla="*/ 0 w 9144000"/>
              <a:gd name="connsiteY5" fmla="*/ 1658956 h 1658956"/>
              <a:gd name="connsiteX6" fmla="*/ 0 w 9144000"/>
              <a:gd name="connsiteY6" fmla="*/ 1658956 h 1658956"/>
              <a:gd name="connsiteX7" fmla="*/ 0 w 9144000"/>
              <a:gd name="connsiteY7" fmla="*/ 276498 h 1658956"/>
              <a:gd name="connsiteX8" fmla="*/ 404089 w 9144000"/>
              <a:gd name="connsiteY8" fmla="*/ 191386 h 1658956"/>
              <a:gd name="connsiteX0" fmla="*/ 404089 w 9144000"/>
              <a:gd name="connsiteY0" fmla="*/ 191386 h 1658956"/>
              <a:gd name="connsiteX1" fmla="*/ 9144000 w 9144000"/>
              <a:gd name="connsiteY1" fmla="*/ 0 h 1658956"/>
              <a:gd name="connsiteX2" fmla="*/ 9133367 w 9144000"/>
              <a:gd name="connsiteY2" fmla="*/ 138223 h 1658956"/>
              <a:gd name="connsiteX3" fmla="*/ 9144000 w 9144000"/>
              <a:gd name="connsiteY3" fmla="*/ 1382458 h 1658956"/>
              <a:gd name="connsiteX4" fmla="*/ 8867502 w 9144000"/>
              <a:gd name="connsiteY4" fmla="*/ 1658956 h 1658956"/>
              <a:gd name="connsiteX5" fmla="*/ 0 w 9144000"/>
              <a:gd name="connsiteY5" fmla="*/ 1658956 h 1658956"/>
              <a:gd name="connsiteX6" fmla="*/ 0 w 9144000"/>
              <a:gd name="connsiteY6" fmla="*/ 1658956 h 1658956"/>
              <a:gd name="connsiteX7" fmla="*/ 0 w 9144000"/>
              <a:gd name="connsiteY7" fmla="*/ 276498 h 1658956"/>
              <a:gd name="connsiteX8" fmla="*/ 404089 w 9144000"/>
              <a:gd name="connsiteY8" fmla="*/ 191386 h 1658956"/>
              <a:gd name="connsiteX0" fmla="*/ 404089 w 9154633"/>
              <a:gd name="connsiteY0" fmla="*/ 106325 h 1573895"/>
              <a:gd name="connsiteX1" fmla="*/ 9154633 w 9154633"/>
              <a:gd name="connsiteY1" fmla="*/ 0 h 1573895"/>
              <a:gd name="connsiteX2" fmla="*/ 9133367 w 9154633"/>
              <a:gd name="connsiteY2" fmla="*/ 53162 h 1573895"/>
              <a:gd name="connsiteX3" fmla="*/ 9144000 w 9154633"/>
              <a:gd name="connsiteY3" fmla="*/ 1297397 h 1573895"/>
              <a:gd name="connsiteX4" fmla="*/ 8867502 w 9154633"/>
              <a:gd name="connsiteY4" fmla="*/ 1573895 h 1573895"/>
              <a:gd name="connsiteX5" fmla="*/ 0 w 9154633"/>
              <a:gd name="connsiteY5" fmla="*/ 1573895 h 1573895"/>
              <a:gd name="connsiteX6" fmla="*/ 0 w 9154633"/>
              <a:gd name="connsiteY6" fmla="*/ 1573895 h 1573895"/>
              <a:gd name="connsiteX7" fmla="*/ 0 w 9154633"/>
              <a:gd name="connsiteY7" fmla="*/ 191437 h 1573895"/>
              <a:gd name="connsiteX8" fmla="*/ 404089 w 9154633"/>
              <a:gd name="connsiteY8" fmla="*/ 106325 h 1573895"/>
              <a:gd name="connsiteX0" fmla="*/ 406325 w 9156869"/>
              <a:gd name="connsiteY0" fmla="*/ 106325 h 1573895"/>
              <a:gd name="connsiteX1" fmla="*/ 9156869 w 9156869"/>
              <a:gd name="connsiteY1" fmla="*/ 0 h 1573895"/>
              <a:gd name="connsiteX2" fmla="*/ 9135603 w 9156869"/>
              <a:gd name="connsiteY2" fmla="*/ 53162 h 1573895"/>
              <a:gd name="connsiteX3" fmla="*/ 9146236 w 9156869"/>
              <a:gd name="connsiteY3" fmla="*/ 1297397 h 1573895"/>
              <a:gd name="connsiteX4" fmla="*/ 8869738 w 9156869"/>
              <a:gd name="connsiteY4" fmla="*/ 1573895 h 1573895"/>
              <a:gd name="connsiteX5" fmla="*/ 2236 w 9156869"/>
              <a:gd name="connsiteY5" fmla="*/ 1573895 h 1573895"/>
              <a:gd name="connsiteX6" fmla="*/ 2236 w 9156869"/>
              <a:gd name="connsiteY6" fmla="*/ 1573895 h 1573895"/>
              <a:gd name="connsiteX7" fmla="*/ 2236 w 9156869"/>
              <a:gd name="connsiteY7" fmla="*/ 191437 h 1573895"/>
              <a:gd name="connsiteX8" fmla="*/ 406325 w 9156869"/>
              <a:gd name="connsiteY8" fmla="*/ 106325 h 1573895"/>
              <a:gd name="connsiteX0" fmla="*/ 436229 w 9154875"/>
              <a:gd name="connsiteY0" fmla="*/ 74427 h 1573895"/>
              <a:gd name="connsiteX1" fmla="*/ 9154875 w 9154875"/>
              <a:gd name="connsiteY1" fmla="*/ 0 h 1573895"/>
              <a:gd name="connsiteX2" fmla="*/ 9133609 w 9154875"/>
              <a:gd name="connsiteY2" fmla="*/ 53162 h 1573895"/>
              <a:gd name="connsiteX3" fmla="*/ 9144242 w 9154875"/>
              <a:gd name="connsiteY3" fmla="*/ 1297397 h 1573895"/>
              <a:gd name="connsiteX4" fmla="*/ 8867744 w 9154875"/>
              <a:gd name="connsiteY4" fmla="*/ 1573895 h 1573895"/>
              <a:gd name="connsiteX5" fmla="*/ 242 w 9154875"/>
              <a:gd name="connsiteY5" fmla="*/ 1573895 h 1573895"/>
              <a:gd name="connsiteX6" fmla="*/ 242 w 9154875"/>
              <a:gd name="connsiteY6" fmla="*/ 1573895 h 1573895"/>
              <a:gd name="connsiteX7" fmla="*/ 242 w 9154875"/>
              <a:gd name="connsiteY7" fmla="*/ 191437 h 1573895"/>
              <a:gd name="connsiteX8" fmla="*/ 436229 w 9154875"/>
              <a:gd name="connsiteY8" fmla="*/ 74427 h 1573895"/>
              <a:gd name="connsiteX0" fmla="*/ 436229 w 9154875"/>
              <a:gd name="connsiteY0" fmla="*/ 74427 h 1573895"/>
              <a:gd name="connsiteX1" fmla="*/ 9154875 w 9154875"/>
              <a:gd name="connsiteY1" fmla="*/ 0 h 1573895"/>
              <a:gd name="connsiteX2" fmla="*/ 9133609 w 9154875"/>
              <a:gd name="connsiteY2" fmla="*/ 53162 h 1573895"/>
              <a:gd name="connsiteX3" fmla="*/ 9144242 w 9154875"/>
              <a:gd name="connsiteY3" fmla="*/ 1297397 h 1573895"/>
              <a:gd name="connsiteX4" fmla="*/ 8867744 w 9154875"/>
              <a:gd name="connsiteY4" fmla="*/ 1573895 h 1573895"/>
              <a:gd name="connsiteX5" fmla="*/ 242 w 9154875"/>
              <a:gd name="connsiteY5" fmla="*/ 1573895 h 1573895"/>
              <a:gd name="connsiteX6" fmla="*/ 242 w 9154875"/>
              <a:gd name="connsiteY6" fmla="*/ 1573895 h 1573895"/>
              <a:gd name="connsiteX7" fmla="*/ 242 w 9154875"/>
              <a:gd name="connsiteY7" fmla="*/ 191437 h 1573895"/>
              <a:gd name="connsiteX8" fmla="*/ 436229 w 9154875"/>
              <a:gd name="connsiteY8" fmla="*/ 74427 h 1573895"/>
              <a:gd name="connsiteX0" fmla="*/ 436229 w 9154875"/>
              <a:gd name="connsiteY0" fmla="*/ 74427 h 1573895"/>
              <a:gd name="connsiteX1" fmla="*/ 9154875 w 9154875"/>
              <a:gd name="connsiteY1" fmla="*/ 0 h 1573895"/>
              <a:gd name="connsiteX2" fmla="*/ 9133609 w 9154875"/>
              <a:gd name="connsiteY2" fmla="*/ 53162 h 1573895"/>
              <a:gd name="connsiteX3" fmla="*/ 9144242 w 9154875"/>
              <a:gd name="connsiteY3" fmla="*/ 1297397 h 1573895"/>
              <a:gd name="connsiteX4" fmla="*/ 8867744 w 9154875"/>
              <a:gd name="connsiteY4" fmla="*/ 1573895 h 1573895"/>
              <a:gd name="connsiteX5" fmla="*/ 242 w 9154875"/>
              <a:gd name="connsiteY5" fmla="*/ 1573895 h 1573895"/>
              <a:gd name="connsiteX6" fmla="*/ 242 w 9154875"/>
              <a:gd name="connsiteY6" fmla="*/ 1456937 h 1573895"/>
              <a:gd name="connsiteX7" fmla="*/ 242 w 9154875"/>
              <a:gd name="connsiteY7" fmla="*/ 191437 h 1573895"/>
              <a:gd name="connsiteX8" fmla="*/ 436229 w 9154875"/>
              <a:gd name="connsiteY8" fmla="*/ 74427 h 1573895"/>
              <a:gd name="connsiteX0" fmla="*/ 436229 w 9154875"/>
              <a:gd name="connsiteY0" fmla="*/ 74427 h 1584527"/>
              <a:gd name="connsiteX1" fmla="*/ 9154875 w 9154875"/>
              <a:gd name="connsiteY1" fmla="*/ 0 h 1584527"/>
              <a:gd name="connsiteX2" fmla="*/ 9133609 w 9154875"/>
              <a:gd name="connsiteY2" fmla="*/ 53162 h 1584527"/>
              <a:gd name="connsiteX3" fmla="*/ 9144242 w 9154875"/>
              <a:gd name="connsiteY3" fmla="*/ 1297397 h 1584527"/>
              <a:gd name="connsiteX4" fmla="*/ 8867744 w 9154875"/>
              <a:gd name="connsiteY4" fmla="*/ 1573895 h 1584527"/>
              <a:gd name="connsiteX5" fmla="*/ 212893 w 9154875"/>
              <a:gd name="connsiteY5" fmla="*/ 1584527 h 1584527"/>
              <a:gd name="connsiteX6" fmla="*/ 242 w 9154875"/>
              <a:gd name="connsiteY6" fmla="*/ 1456937 h 1584527"/>
              <a:gd name="connsiteX7" fmla="*/ 242 w 9154875"/>
              <a:gd name="connsiteY7" fmla="*/ 191437 h 1584527"/>
              <a:gd name="connsiteX8" fmla="*/ 436229 w 9154875"/>
              <a:gd name="connsiteY8" fmla="*/ 74427 h 1584527"/>
              <a:gd name="connsiteX0" fmla="*/ 436229 w 9154875"/>
              <a:gd name="connsiteY0" fmla="*/ 74427 h 1627057"/>
              <a:gd name="connsiteX1" fmla="*/ 9154875 w 9154875"/>
              <a:gd name="connsiteY1" fmla="*/ 0 h 1627057"/>
              <a:gd name="connsiteX2" fmla="*/ 9133609 w 9154875"/>
              <a:gd name="connsiteY2" fmla="*/ 53162 h 1627057"/>
              <a:gd name="connsiteX3" fmla="*/ 9144242 w 9154875"/>
              <a:gd name="connsiteY3" fmla="*/ 1297397 h 1627057"/>
              <a:gd name="connsiteX4" fmla="*/ 8867744 w 9154875"/>
              <a:gd name="connsiteY4" fmla="*/ 1573895 h 1627057"/>
              <a:gd name="connsiteX5" fmla="*/ 436177 w 9154875"/>
              <a:gd name="connsiteY5" fmla="*/ 1627057 h 1627057"/>
              <a:gd name="connsiteX6" fmla="*/ 242 w 9154875"/>
              <a:gd name="connsiteY6" fmla="*/ 1456937 h 1627057"/>
              <a:gd name="connsiteX7" fmla="*/ 242 w 9154875"/>
              <a:gd name="connsiteY7" fmla="*/ 191437 h 1627057"/>
              <a:gd name="connsiteX8" fmla="*/ 436229 w 9154875"/>
              <a:gd name="connsiteY8" fmla="*/ 74427 h 1627057"/>
              <a:gd name="connsiteX0" fmla="*/ 436229 w 9154875"/>
              <a:gd name="connsiteY0" fmla="*/ 74427 h 1627057"/>
              <a:gd name="connsiteX1" fmla="*/ 9154875 w 9154875"/>
              <a:gd name="connsiteY1" fmla="*/ 0 h 1627057"/>
              <a:gd name="connsiteX2" fmla="*/ 9133609 w 9154875"/>
              <a:gd name="connsiteY2" fmla="*/ 53162 h 1627057"/>
              <a:gd name="connsiteX3" fmla="*/ 9144242 w 9154875"/>
              <a:gd name="connsiteY3" fmla="*/ 1297397 h 1627057"/>
              <a:gd name="connsiteX4" fmla="*/ 8570033 w 9154875"/>
              <a:gd name="connsiteY4" fmla="*/ 1616425 h 1627057"/>
              <a:gd name="connsiteX5" fmla="*/ 436177 w 9154875"/>
              <a:gd name="connsiteY5" fmla="*/ 1627057 h 1627057"/>
              <a:gd name="connsiteX6" fmla="*/ 242 w 9154875"/>
              <a:gd name="connsiteY6" fmla="*/ 1456937 h 1627057"/>
              <a:gd name="connsiteX7" fmla="*/ 242 w 9154875"/>
              <a:gd name="connsiteY7" fmla="*/ 191437 h 1627057"/>
              <a:gd name="connsiteX8" fmla="*/ 436229 w 9154875"/>
              <a:gd name="connsiteY8" fmla="*/ 74427 h 16270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54875" h="1627057">
                <a:moveTo>
                  <a:pt x="436229" y="74427"/>
                </a:moveTo>
                <a:lnTo>
                  <a:pt x="9154875" y="0"/>
                </a:lnTo>
                <a:lnTo>
                  <a:pt x="9133609" y="53162"/>
                </a:lnTo>
                <a:cubicBezTo>
                  <a:pt x="9137153" y="467907"/>
                  <a:pt x="9140698" y="882652"/>
                  <a:pt x="9144242" y="1297397"/>
                </a:cubicBezTo>
                <a:cubicBezTo>
                  <a:pt x="9144242" y="1450103"/>
                  <a:pt x="8722739" y="1616425"/>
                  <a:pt x="8570033" y="1616425"/>
                </a:cubicBezTo>
                <a:lnTo>
                  <a:pt x="436177" y="1627057"/>
                </a:lnTo>
                <a:lnTo>
                  <a:pt x="242" y="1456937"/>
                </a:lnTo>
                <a:lnTo>
                  <a:pt x="242" y="191437"/>
                </a:lnTo>
                <a:cubicBezTo>
                  <a:pt x="242" y="38731"/>
                  <a:pt x="-24822" y="85060"/>
                  <a:pt x="436229" y="74427"/>
                </a:cubicBezTo>
                <a:close/>
              </a:path>
            </a:pathLst>
          </a:custGeom>
          <a:solidFill>
            <a:srgbClr val="00B0F0"/>
          </a:solidFill>
          <a:ln w="76200">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b="1">
              <a:latin typeface="Arial" pitchFamily="34" charset="0"/>
              <a:cs typeface="Arial" pitchFamily="34" charset="0"/>
            </a:endParaRPr>
          </a:p>
        </p:txBody>
      </p:sp>
      <p:grpSp>
        <p:nvGrpSpPr>
          <p:cNvPr id="12" name="Group 11"/>
          <p:cNvGrpSpPr/>
          <p:nvPr/>
        </p:nvGrpSpPr>
        <p:grpSpPr>
          <a:xfrm>
            <a:off x="-344819" y="-501331"/>
            <a:ext cx="2573080" cy="2137144"/>
            <a:chOff x="-255181" y="-138500"/>
            <a:chExt cx="2668772" cy="1866155"/>
          </a:xfrm>
        </p:grpSpPr>
        <p:sp>
          <p:nvSpPr>
            <p:cNvPr id="9" name="Oval 8"/>
            <p:cNvSpPr/>
            <p:nvPr/>
          </p:nvSpPr>
          <p:spPr>
            <a:xfrm>
              <a:off x="-255181" y="-138500"/>
              <a:ext cx="2668772" cy="1850342"/>
            </a:xfrm>
            <a:prstGeom prst="ellipse">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127591" y="-96105"/>
              <a:ext cx="2413592" cy="1823760"/>
            </a:xfrm>
            <a:prstGeom prst="ellipse">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p:cNvSpPr/>
            <p:nvPr/>
          </p:nvSpPr>
          <p:spPr>
            <a:xfrm>
              <a:off x="127591" y="255045"/>
              <a:ext cx="1903228" cy="1472610"/>
            </a:xfrm>
            <a:prstGeom prst="ellipse">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3" name="Group 12"/>
          <p:cNvGrpSpPr/>
          <p:nvPr/>
        </p:nvGrpSpPr>
        <p:grpSpPr>
          <a:xfrm>
            <a:off x="1992985" y="1961909"/>
            <a:ext cx="7151013" cy="1035577"/>
            <a:chOff x="1992986" y="1961909"/>
            <a:chExt cx="6789696" cy="1035577"/>
          </a:xfrm>
        </p:grpSpPr>
        <p:sp>
          <p:nvSpPr>
            <p:cNvPr id="14" name="Rectangle 10"/>
            <p:cNvSpPr/>
            <p:nvPr/>
          </p:nvSpPr>
          <p:spPr>
            <a:xfrm>
              <a:off x="1992986" y="2044087"/>
              <a:ext cx="6649863" cy="951856"/>
            </a:xfrm>
            <a:custGeom>
              <a:avLst/>
              <a:gdLst>
                <a:gd name="connsiteX0" fmla="*/ 0 w 5334000"/>
                <a:gd name="connsiteY0" fmla="*/ 0 h 724766"/>
                <a:gd name="connsiteX1" fmla="*/ 5334000 w 5334000"/>
                <a:gd name="connsiteY1" fmla="*/ 0 h 724766"/>
                <a:gd name="connsiteX2" fmla="*/ 5334000 w 5334000"/>
                <a:gd name="connsiteY2" fmla="*/ 724766 h 724766"/>
                <a:gd name="connsiteX3" fmla="*/ 0 w 5334000"/>
                <a:gd name="connsiteY3" fmla="*/ 724766 h 724766"/>
                <a:gd name="connsiteX4" fmla="*/ 0 w 5334000"/>
                <a:gd name="connsiteY4" fmla="*/ 0 h 724766"/>
                <a:gd name="connsiteX0" fmla="*/ 0 w 5334002"/>
                <a:gd name="connsiteY0" fmla="*/ 0 h 724766"/>
                <a:gd name="connsiteX1" fmla="*/ 5334000 w 5334002"/>
                <a:gd name="connsiteY1" fmla="*/ 0 h 724766"/>
                <a:gd name="connsiteX2" fmla="*/ 4869873 w 5334002"/>
                <a:gd name="connsiteY2" fmla="*/ 506124 h 724766"/>
                <a:gd name="connsiteX3" fmla="*/ 5334000 w 5334002"/>
                <a:gd name="connsiteY3" fmla="*/ 724766 h 724766"/>
                <a:gd name="connsiteX4" fmla="*/ 0 w 5334002"/>
                <a:gd name="connsiteY4" fmla="*/ 724766 h 724766"/>
                <a:gd name="connsiteX5" fmla="*/ 0 w 5334002"/>
                <a:gd name="connsiteY5" fmla="*/ 0 h 724766"/>
                <a:gd name="connsiteX0" fmla="*/ 0 w 5334002"/>
                <a:gd name="connsiteY0" fmla="*/ 0 h 724766"/>
                <a:gd name="connsiteX1" fmla="*/ 5334000 w 5334002"/>
                <a:gd name="connsiteY1" fmla="*/ 0 h 724766"/>
                <a:gd name="connsiteX2" fmla="*/ 4849092 w 5334002"/>
                <a:gd name="connsiteY2" fmla="*/ 454170 h 724766"/>
                <a:gd name="connsiteX3" fmla="*/ 5334000 w 5334002"/>
                <a:gd name="connsiteY3" fmla="*/ 724766 h 724766"/>
                <a:gd name="connsiteX4" fmla="*/ 0 w 5334002"/>
                <a:gd name="connsiteY4" fmla="*/ 724766 h 724766"/>
                <a:gd name="connsiteX5" fmla="*/ 0 w 5334002"/>
                <a:gd name="connsiteY5" fmla="*/ 0 h 724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34002" h="724766">
                  <a:moveTo>
                    <a:pt x="0" y="0"/>
                  </a:moveTo>
                  <a:lnTo>
                    <a:pt x="5334000" y="0"/>
                  </a:lnTo>
                  <a:cubicBezTo>
                    <a:pt x="5335154" y="102899"/>
                    <a:pt x="4847938" y="351271"/>
                    <a:pt x="4849092" y="454170"/>
                  </a:cubicBezTo>
                  <a:lnTo>
                    <a:pt x="5334000" y="724766"/>
                  </a:lnTo>
                  <a:lnTo>
                    <a:pt x="0" y="724766"/>
                  </a:lnTo>
                  <a:lnTo>
                    <a:pt x="0" y="0"/>
                  </a:lnTo>
                  <a:close/>
                </a:path>
              </a:pathLst>
            </a:custGeom>
            <a:solidFill>
              <a:srgbClr val="00B0F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lIns="91428" tIns="45714" rIns="91428" bIns="45714" spcCol="0" rtlCol="0" anchor="ctr"/>
            <a:lstStyle/>
            <a:p>
              <a:pPr algn="ctr"/>
              <a:endParaRPr lang="en-US"/>
            </a:p>
          </p:txBody>
        </p:sp>
        <p:sp>
          <p:nvSpPr>
            <p:cNvPr id="15" name="Rectangle 10"/>
            <p:cNvSpPr/>
            <p:nvPr/>
          </p:nvSpPr>
          <p:spPr>
            <a:xfrm rot="416356">
              <a:off x="6357470" y="1973080"/>
              <a:ext cx="2425212" cy="1024406"/>
            </a:xfrm>
            <a:custGeom>
              <a:avLst/>
              <a:gdLst>
                <a:gd name="connsiteX0" fmla="*/ 0 w 5334000"/>
                <a:gd name="connsiteY0" fmla="*/ 0 h 724766"/>
                <a:gd name="connsiteX1" fmla="*/ 5334000 w 5334000"/>
                <a:gd name="connsiteY1" fmla="*/ 0 h 724766"/>
                <a:gd name="connsiteX2" fmla="*/ 5334000 w 5334000"/>
                <a:gd name="connsiteY2" fmla="*/ 724766 h 724766"/>
                <a:gd name="connsiteX3" fmla="*/ 0 w 5334000"/>
                <a:gd name="connsiteY3" fmla="*/ 724766 h 724766"/>
                <a:gd name="connsiteX4" fmla="*/ 0 w 5334000"/>
                <a:gd name="connsiteY4" fmla="*/ 0 h 724766"/>
                <a:gd name="connsiteX0" fmla="*/ 0 w 5334002"/>
                <a:gd name="connsiteY0" fmla="*/ 0 h 724766"/>
                <a:gd name="connsiteX1" fmla="*/ 5334000 w 5334002"/>
                <a:gd name="connsiteY1" fmla="*/ 0 h 724766"/>
                <a:gd name="connsiteX2" fmla="*/ 4869873 w 5334002"/>
                <a:gd name="connsiteY2" fmla="*/ 506124 h 724766"/>
                <a:gd name="connsiteX3" fmla="*/ 5334000 w 5334002"/>
                <a:gd name="connsiteY3" fmla="*/ 724766 h 724766"/>
                <a:gd name="connsiteX4" fmla="*/ 0 w 5334002"/>
                <a:gd name="connsiteY4" fmla="*/ 724766 h 724766"/>
                <a:gd name="connsiteX5" fmla="*/ 0 w 5334002"/>
                <a:gd name="connsiteY5" fmla="*/ 0 h 724766"/>
                <a:gd name="connsiteX0" fmla="*/ 0 w 5334002"/>
                <a:gd name="connsiteY0" fmla="*/ 0 h 724766"/>
                <a:gd name="connsiteX1" fmla="*/ 5334000 w 5334002"/>
                <a:gd name="connsiteY1" fmla="*/ 0 h 724766"/>
                <a:gd name="connsiteX2" fmla="*/ 4849092 w 5334002"/>
                <a:gd name="connsiteY2" fmla="*/ 454170 h 724766"/>
                <a:gd name="connsiteX3" fmla="*/ 5334000 w 5334002"/>
                <a:gd name="connsiteY3" fmla="*/ 724766 h 724766"/>
                <a:gd name="connsiteX4" fmla="*/ 0 w 5334002"/>
                <a:gd name="connsiteY4" fmla="*/ 724766 h 724766"/>
                <a:gd name="connsiteX5" fmla="*/ 0 w 5334002"/>
                <a:gd name="connsiteY5" fmla="*/ 0 h 724766"/>
                <a:gd name="connsiteX0" fmla="*/ 0 w 5333999"/>
                <a:gd name="connsiteY0" fmla="*/ 0 h 724766"/>
                <a:gd name="connsiteX1" fmla="*/ 5334000 w 5333999"/>
                <a:gd name="connsiteY1" fmla="*/ 0 h 724766"/>
                <a:gd name="connsiteX2" fmla="*/ 3970191 w 5333999"/>
                <a:gd name="connsiteY2" fmla="*/ 513468 h 724766"/>
                <a:gd name="connsiteX3" fmla="*/ 5334000 w 5333999"/>
                <a:gd name="connsiteY3" fmla="*/ 724766 h 724766"/>
                <a:gd name="connsiteX4" fmla="*/ 0 w 5333999"/>
                <a:gd name="connsiteY4" fmla="*/ 724766 h 724766"/>
                <a:gd name="connsiteX5" fmla="*/ 0 w 5333999"/>
                <a:gd name="connsiteY5" fmla="*/ 0 h 724766"/>
                <a:gd name="connsiteX0" fmla="*/ 0 w 5334002"/>
                <a:gd name="connsiteY0" fmla="*/ 0 h 724766"/>
                <a:gd name="connsiteX1" fmla="*/ 5334000 w 5334002"/>
                <a:gd name="connsiteY1" fmla="*/ 0 h 724766"/>
                <a:gd name="connsiteX2" fmla="*/ 4572681 w 5334002"/>
                <a:gd name="connsiteY2" fmla="*/ 409907 h 724766"/>
                <a:gd name="connsiteX3" fmla="*/ 5334000 w 5334002"/>
                <a:gd name="connsiteY3" fmla="*/ 724766 h 724766"/>
                <a:gd name="connsiteX4" fmla="*/ 0 w 5334002"/>
                <a:gd name="connsiteY4" fmla="*/ 724766 h 724766"/>
                <a:gd name="connsiteX5" fmla="*/ 0 w 5334002"/>
                <a:gd name="connsiteY5" fmla="*/ 0 h 724766"/>
                <a:gd name="connsiteX0" fmla="*/ 0 w 5649495"/>
                <a:gd name="connsiteY0" fmla="*/ 0 h 724766"/>
                <a:gd name="connsiteX1" fmla="*/ 5649496 w 5649495"/>
                <a:gd name="connsiteY1" fmla="*/ 27302 h 724766"/>
                <a:gd name="connsiteX2" fmla="*/ 4572681 w 5649495"/>
                <a:gd name="connsiteY2" fmla="*/ 409907 h 724766"/>
                <a:gd name="connsiteX3" fmla="*/ 5334000 w 5649495"/>
                <a:gd name="connsiteY3" fmla="*/ 724766 h 724766"/>
                <a:gd name="connsiteX4" fmla="*/ 0 w 5649495"/>
                <a:gd name="connsiteY4" fmla="*/ 724766 h 724766"/>
                <a:gd name="connsiteX5" fmla="*/ 0 w 5649495"/>
                <a:gd name="connsiteY5" fmla="*/ 0 h 724766"/>
                <a:gd name="connsiteX0" fmla="*/ -1 w 5673840"/>
                <a:gd name="connsiteY0" fmla="*/ 152873 h 697464"/>
                <a:gd name="connsiteX1" fmla="*/ 5673841 w 5673840"/>
                <a:gd name="connsiteY1" fmla="*/ 0 h 697464"/>
                <a:gd name="connsiteX2" fmla="*/ 4597026 w 5673840"/>
                <a:gd name="connsiteY2" fmla="*/ 382605 h 697464"/>
                <a:gd name="connsiteX3" fmla="*/ 5358345 w 5673840"/>
                <a:gd name="connsiteY3" fmla="*/ 697464 h 697464"/>
                <a:gd name="connsiteX4" fmla="*/ 24345 w 5673840"/>
                <a:gd name="connsiteY4" fmla="*/ 697464 h 697464"/>
                <a:gd name="connsiteX5" fmla="*/ -1 w 5673840"/>
                <a:gd name="connsiteY5" fmla="*/ 152873 h 697464"/>
                <a:gd name="connsiteX0" fmla="*/ -1 w 5673840"/>
                <a:gd name="connsiteY0" fmla="*/ 152873 h 697464"/>
                <a:gd name="connsiteX1" fmla="*/ 5673841 w 5673840"/>
                <a:gd name="connsiteY1" fmla="*/ 0 h 697464"/>
                <a:gd name="connsiteX2" fmla="*/ 4597026 w 5673840"/>
                <a:gd name="connsiteY2" fmla="*/ 382605 h 697464"/>
                <a:gd name="connsiteX3" fmla="*/ 5358345 w 5673840"/>
                <a:gd name="connsiteY3" fmla="*/ 697464 h 697464"/>
                <a:gd name="connsiteX4" fmla="*/ 6831 w 5673840"/>
                <a:gd name="connsiteY4" fmla="*/ 568730 h 697464"/>
                <a:gd name="connsiteX5" fmla="*/ -1 w 5673840"/>
                <a:gd name="connsiteY5" fmla="*/ 152873 h 697464"/>
                <a:gd name="connsiteX0" fmla="*/ -1 w 5673840"/>
                <a:gd name="connsiteY0" fmla="*/ 152873 h 661803"/>
                <a:gd name="connsiteX1" fmla="*/ 5673841 w 5673840"/>
                <a:gd name="connsiteY1" fmla="*/ 0 h 661803"/>
                <a:gd name="connsiteX2" fmla="*/ 4597026 w 5673840"/>
                <a:gd name="connsiteY2" fmla="*/ 382605 h 661803"/>
                <a:gd name="connsiteX3" fmla="*/ 5253439 w 5673840"/>
                <a:gd name="connsiteY3" fmla="*/ 661803 h 661803"/>
                <a:gd name="connsiteX4" fmla="*/ 6831 w 5673840"/>
                <a:gd name="connsiteY4" fmla="*/ 568730 h 661803"/>
                <a:gd name="connsiteX5" fmla="*/ -1 w 5673840"/>
                <a:gd name="connsiteY5" fmla="*/ 152873 h 661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673840" h="661803">
                  <a:moveTo>
                    <a:pt x="-1" y="152873"/>
                  </a:moveTo>
                  <a:lnTo>
                    <a:pt x="5673841" y="0"/>
                  </a:lnTo>
                  <a:cubicBezTo>
                    <a:pt x="5674995" y="102899"/>
                    <a:pt x="4595872" y="279706"/>
                    <a:pt x="4597026" y="382605"/>
                  </a:cubicBezTo>
                  <a:lnTo>
                    <a:pt x="5253439" y="661803"/>
                  </a:lnTo>
                  <a:lnTo>
                    <a:pt x="6831" y="568730"/>
                  </a:lnTo>
                  <a:lnTo>
                    <a:pt x="-1" y="152873"/>
                  </a:lnTo>
                  <a:close/>
                </a:path>
              </a:pathLst>
            </a:custGeom>
            <a:solidFill>
              <a:srgbClr val="00B0F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lIns="91428" tIns="45714" rIns="91428" bIns="45714" spcCol="0" rtlCol="0" anchor="ctr"/>
            <a:lstStyle/>
            <a:p>
              <a:pPr algn="ctr"/>
              <a:endParaRPr lang="en-US"/>
            </a:p>
          </p:txBody>
        </p:sp>
        <p:sp>
          <p:nvSpPr>
            <p:cNvPr id="16" name="Rectangle 10"/>
            <p:cNvSpPr/>
            <p:nvPr/>
          </p:nvSpPr>
          <p:spPr>
            <a:xfrm>
              <a:off x="1992986" y="1961909"/>
              <a:ext cx="6649863" cy="1003895"/>
            </a:xfrm>
            <a:custGeom>
              <a:avLst/>
              <a:gdLst>
                <a:gd name="connsiteX0" fmla="*/ 0 w 5334000"/>
                <a:gd name="connsiteY0" fmla="*/ 0 h 724766"/>
                <a:gd name="connsiteX1" fmla="*/ 5334000 w 5334000"/>
                <a:gd name="connsiteY1" fmla="*/ 0 h 724766"/>
                <a:gd name="connsiteX2" fmla="*/ 5334000 w 5334000"/>
                <a:gd name="connsiteY2" fmla="*/ 724766 h 724766"/>
                <a:gd name="connsiteX3" fmla="*/ 0 w 5334000"/>
                <a:gd name="connsiteY3" fmla="*/ 724766 h 724766"/>
                <a:gd name="connsiteX4" fmla="*/ 0 w 5334000"/>
                <a:gd name="connsiteY4" fmla="*/ 0 h 724766"/>
                <a:gd name="connsiteX0" fmla="*/ 0 w 5334002"/>
                <a:gd name="connsiteY0" fmla="*/ 0 h 724766"/>
                <a:gd name="connsiteX1" fmla="*/ 5334000 w 5334002"/>
                <a:gd name="connsiteY1" fmla="*/ 0 h 724766"/>
                <a:gd name="connsiteX2" fmla="*/ 4869873 w 5334002"/>
                <a:gd name="connsiteY2" fmla="*/ 506124 h 724766"/>
                <a:gd name="connsiteX3" fmla="*/ 5334000 w 5334002"/>
                <a:gd name="connsiteY3" fmla="*/ 724766 h 724766"/>
                <a:gd name="connsiteX4" fmla="*/ 0 w 5334002"/>
                <a:gd name="connsiteY4" fmla="*/ 724766 h 724766"/>
                <a:gd name="connsiteX5" fmla="*/ 0 w 5334002"/>
                <a:gd name="connsiteY5" fmla="*/ 0 h 724766"/>
                <a:gd name="connsiteX0" fmla="*/ 0 w 5334002"/>
                <a:gd name="connsiteY0" fmla="*/ 0 h 724766"/>
                <a:gd name="connsiteX1" fmla="*/ 5334000 w 5334002"/>
                <a:gd name="connsiteY1" fmla="*/ 0 h 724766"/>
                <a:gd name="connsiteX2" fmla="*/ 4849092 w 5334002"/>
                <a:gd name="connsiteY2" fmla="*/ 454170 h 724766"/>
                <a:gd name="connsiteX3" fmla="*/ 5334000 w 5334002"/>
                <a:gd name="connsiteY3" fmla="*/ 724766 h 724766"/>
                <a:gd name="connsiteX4" fmla="*/ 0 w 5334002"/>
                <a:gd name="connsiteY4" fmla="*/ 724766 h 724766"/>
                <a:gd name="connsiteX5" fmla="*/ 0 w 5334002"/>
                <a:gd name="connsiteY5" fmla="*/ 0 h 724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34002" h="724766">
                  <a:moveTo>
                    <a:pt x="0" y="0"/>
                  </a:moveTo>
                  <a:lnTo>
                    <a:pt x="5334000" y="0"/>
                  </a:lnTo>
                  <a:cubicBezTo>
                    <a:pt x="5335154" y="102899"/>
                    <a:pt x="4847938" y="351271"/>
                    <a:pt x="4849092" y="454170"/>
                  </a:cubicBezTo>
                  <a:lnTo>
                    <a:pt x="5334000" y="724766"/>
                  </a:lnTo>
                  <a:lnTo>
                    <a:pt x="0" y="724766"/>
                  </a:lnTo>
                  <a:lnTo>
                    <a:pt x="0" y="0"/>
                  </a:lnTo>
                  <a:close/>
                </a:path>
              </a:pathLst>
            </a:cu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lIns="91428" tIns="45714" rIns="91428" bIns="45714" spcCol="0" rtlCol="0" anchor="ctr"/>
            <a:lstStyle/>
            <a:p>
              <a:pPr algn="ctr"/>
              <a:endParaRPr lang="en-US"/>
            </a:p>
          </p:txBody>
        </p:sp>
        <p:sp>
          <p:nvSpPr>
            <p:cNvPr id="17" name="Rectangle 10"/>
            <p:cNvSpPr/>
            <p:nvPr/>
          </p:nvSpPr>
          <p:spPr>
            <a:xfrm>
              <a:off x="2055600" y="2054250"/>
              <a:ext cx="6295779" cy="800606"/>
            </a:xfrm>
            <a:custGeom>
              <a:avLst/>
              <a:gdLst>
                <a:gd name="connsiteX0" fmla="*/ 0 w 5334000"/>
                <a:gd name="connsiteY0" fmla="*/ 0 h 724766"/>
                <a:gd name="connsiteX1" fmla="*/ 5334000 w 5334000"/>
                <a:gd name="connsiteY1" fmla="*/ 0 h 724766"/>
                <a:gd name="connsiteX2" fmla="*/ 5334000 w 5334000"/>
                <a:gd name="connsiteY2" fmla="*/ 724766 h 724766"/>
                <a:gd name="connsiteX3" fmla="*/ 0 w 5334000"/>
                <a:gd name="connsiteY3" fmla="*/ 724766 h 724766"/>
                <a:gd name="connsiteX4" fmla="*/ 0 w 5334000"/>
                <a:gd name="connsiteY4" fmla="*/ 0 h 724766"/>
                <a:gd name="connsiteX0" fmla="*/ 0 w 5334002"/>
                <a:gd name="connsiteY0" fmla="*/ 0 h 724766"/>
                <a:gd name="connsiteX1" fmla="*/ 5334000 w 5334002"/>
                <a:gd name="connsiteY1" fmla="*/ 0 h 724766"/>
                <a:gd name="connsiteX2" fmla="*/ 4869873 w 5334002"/>
                <a:gd name="connsiteY2" fmla="*/ 506124 h 724766"/>
                <a:gd name="connsiteX3" fmla="*/ 5334000 w 5334002"/>
                <a:gd name="connsiteY3" fmla="*/ 724766 h 724766"/>
                <a:gd name="connsiteX4" fmla="*/ 0 w 5334002"/>
                <a:gd name="connsiteY4" fmla="*/ 724766 h 724766"/>
                <a:gd name="connsiteX5" fmla="*/ 0 w 5334002"/>
                <a:gd name="connsiteY5" fmla="*/ 0 h 724766"/>
                <a:gd name="connsiteX0" fmla="*/ 0 w 5334002"/>
                <a:gd name="connsiteY0" fmla="*/ 0 h 724766"/>
                <a:gd name="connsiteX1" fmla="*/ 5334000 w 5334002"/>
                <a:gd name="connsiteY1" fmla="*/ 0 h 724766"/>
                <a:gd name="connsiteX2" fmla="*/ 4849092 w 5334002"/>
                <a:gd name="connsiteY2" fmla="*/ 454170 h 724766"/>
                <a:gd name="connsiteX3" fmla="*/ 5334000 w 5334002"/>
                <a:gd name="connsiteY3" fmla="*/ 724766 h 724766"/>
                <a:gd name="connsiteX4" fmla="*/ 0 w 5334002"/>
                <a:gd name="connsiteY4" fmla="*/ 724766 h 724766"/>
                <a:gd name="connsiteX5" fmla="*/ 0 w 5334002"/>
                <a:gd name="connsiteY5" fmla="*/ 0 h 724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34002" h="724766">
                  <a:moveTo>
                    <a:pt x="0" y="0"/>
                  </a:moveTo>
                  <a:lnTo>
                    <a:pt x="5334000" y="0"/>
                  </a:lnTo>
                  <a:cubicBezTo>
                    <a:pt x="5335154" y="102899"/>
                    <a:pt x="4847938" y="351271"/>
                    <a:pt x="4849092" y="454170"/>
                  </a:cubicBezTo>
                  <a:lnTo>
                    <a:pt x="5334000" y="724766"/>
                  </a:lnTo>
                  <a:lnTo>
                    <a:pt x="0" y="724766"/>
                  </a:lnTo>
                  <a:lnTo>
                    <a:pt x="0" y="0"/>
                  </a:lnTo>
                  <a:close/>
                </a:path>
              </a:pathLst>
            </a:custGeom>
            <a:solidFill>
              <a:schemeClr val="bg1"/>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lIns="91428" tIns="45714" rIns="91428" bIns="45714" spcCol="0" rtlCol="0" anchor="ctr"/>
            <a:lstStyle/>
            <a:p>
              <a:pPr algn="ctr"/>
              <a:endParaRPr lang="en-US"/>
            </a:p>
          </p:txBody>
        </p:sp>
      </p:grpSp>
      <p:sp>
        <p:nvSpPr>
          <p:cNvPr id="18" name="TextBox 17"/>
          <p:cNvSpPr txBox="1"/>
          <p:nvPr/>
        </p:nvSpPr>
        <p:spPr>
          <a:xfrm>
            <a:off x="2355239" y="2134823"/>
            <a:ext cx="5916891" cy="707874"/>
          </a:xfrm>
          <a:prstGeom prst="rect">
            <a:avLst/>
          </a:prstGeom>
          <a:noFill/>
        </p:spPr>
        <p:txBody>
          <a:bodyPr wrap="square" lIns="91428" tIns="45714" rIns="91428" bIns="45714" rtlCol="0">
            <a:spAutoFit/>
          </a:bodyPr>
          <a:lstStyle/>
          <a:p>
            <a:pPr algn="ctr"/>
            <a:r>
              <a:rPr lang="nl-NL" sz="4000" b="1">
                <a:solidFill>
                  <a:srgbClr val="FF0000"/>
                </a:solidFill>
                <a:ea typeface="Arial-Rounded" pitchFamily="34" charset="0"/>
              </a:rPr>
              <a:t>ĐỌC</a:t>
            </a:r>
            <a:endParaRPr lang="en-US" sz="4000" b="1" dirty="0">
              <a:solidFill>
                <a:srgbClr val="FF0000"/>
              </a:solidFill>
              <a:latin typeface="Arial" pitchFamily="34" charset="0"/>
              <a:ea typeface="Arial-Rounded" pitchFamily="34" charset="0"/>
              <a:cs typeface="Arial" pitchFamily="34" charset="0"/>
            </a:endParaRPr>
          </a:p>
        </p:txBody>
      </p:sp>
      <p:sp>
        <p:nvSpPr>
          <p:cNvPr id="19" name="Oval 18"/>
          <p:cNvSpPr/>
          <p:nvPr/>
        </p:nvSpPr>
        <p:spPr>
          <a:xfrm>
            <a:off x="1300162" y="1937790"/>
            <a:ext cx="1055077" cy="1028015"/>
          </a:xfrm>
          <a:prstGeom prst="ellipse">
            <a:avLst/>
          </a:prstGeom>
          <a:solidFill>
            <a:srgbClr val="0070C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p:cNvSpPr txBox="1"/>
          <p:nvPr/>
        </p:nvSpPr>
        <p:spPr>
          <a:xfrm>
            <a:off x="1430790" y="1941313"/>
            <a:ext cx="793820" cy="1015651"/>
          </a:xfrm>
          <a:prstGeom prst="rect">
            <a:avLst/>
          </a:prstGeom>
          <a:noFill/>
        </p:spPr>
        <p:txBody>
          <a:bodyPr wrap="square" lIns="91428" tIns="45714" rIns="91428" bIns="45714" rtlCol="0">
            <a:spAutoFit/>
          </a:bodyPr>
          <a:lstStyle/>
          <a:p>
            <a:pPr algn="ctr"/>
            <a:r>
              <a:rPr lang="en-US" sz="2400" b="1" dirty="0" err="1">
                <a:solidFill>
                  <a:schemeClr val="bg1"/>
                </a:solidFill>
                <a:latin typeface="Arial" pitchFamily="34" charset="0"/>
                <a:ea typeface="Arial-Rounded" pitchFamily="34" charset="0"/>
                <a:cs typeface="Arial" pitchFamily="34" charset="0"/>
              </a:rPr>
              <a:t>Bài</a:t>
            </a:r>
            <a:endParaRPr lang="en-US" sz="2400" b="1" dirty="0">
              <a:solidFill>
                <a:schemeClr val="bg1"/>
              </a:solidFill>
              <a:latin typeface="Arial" pitchFamily="34" charset="0"/>
              <a:ea typeface="Arial-Rounded" pitchFamily="34" charset="0"/>
              <a:cs typeface="Arial" pitchFamily="34" charset="0"/>
            </a:endParaRPr>
          </a:p>
          <a:p>
            <a:pPr algn="ctr"/>
            <a:r>
              <a:rPr lang="vi-VN" sz="3600" b="1" dirty="0">
                <a:solidFill>
                  <a:schemeClr val="bg1"/>
                </a:solidFill>
                <a:latin typeface="Arial" pitchFamily="34" charset="0"/>
                <a:ea typeface="Arial-Rounded" pitchFamily="34" charset="0"/>
                <a:cs typeface="Arial" pitchFamily="34" charset="0"/>
              </a:rPr>
              <a:t>6</a:t>
            </a:r>
            <a:endParaRPr lang="en-US" sz="3600" b="1" dirty="0">
              <a:solidFill>
                <a:schemeClr val="bg1"/>
              </a:solidFill>
              <a:latin typeface="Arial" pitchFamily="34" charset="0"/>
              <a:ea typeface="Arial-Rounded" pitchFamily="34" charset="0"/>
              <a:cs typeface="Arial" pitchFamily="34" charset="0"/>
            </a:endParaRPr>
          </a:p>
        </p:txBody>
      </p:sp>
      <p:sp>
        <p:nvSpPr>
          <p:cNvPr id="21" name="TextBox 20"/>
          <p:cNvSpPr txBox="1"/>
          <p:nvPr/>
        </p:nvSpPr>
        <p:spPr>
          <a:xfrm>
            <a:off x="256286" y="792587"/>
            <a:ext cx="1043876" cy="523220"/>
          </a:xfrm>
          <a:prstGeom prst="rect">
            <a:avLst/>
          </a:prstGeom>
          <a:noFill/>
        </p:spPr>
        <p:txBody>
          <a:bodyPr wrap="none" rtlCol="0">
            <a:spAutoFit/>
          </a:bodyPr>
          <a:lstStyle/>
          <a:p>
            <a:r>
              <a:rPr lang="vi-VN" sz="2800" b="1" dirty="0">
                <a:solidFill>
                  <a:srgbClr val="0070C0"/>
                </a:solidFill>
              </a:rPr>
              <a:t>Tuần</a:t>
            </a:r>
            <a:endParaRPr lang="en-US" sz="4000" b="1" dirty="0">
              <a:solidFill>
                <a:srgbClr val="0070C0"/>
              </a:solidFill>
            </a:endParaRPr>
          </a:p>
        </p:txBody>
      </p:sp>
      <p:sp>
        <p:nvSpPr>
          <p:cNvPr id="22" name="TextBox 21"/>
          <p:cNvSpPr txBox="1"/>
          <p:nvPr/>
        </p:nvSpPr>
        <p:spPr>
          <a:xfrm>
            <a:off x="1221983" y="582671"/>
            <a:ext cx="569387" cy="923330"/>
          </a:xfrm>
          <a:prstGeom prst="rect">
            <a:avLst/>
          </a:prstGeom>
          <a:noFill/>
        </p:spPr>
        <p:txBody>
          <a:bodyPr wrap="none" rtlCol="0">
            <a:spAutoFit/>
          </a:bodyPr>
          <a:lstStyle/>
          <a:p>
            <a:r>
              <a:rPr lang="vi-VN" sz="5400" b="1" dirty="0">
                <a:solidFill>
                  <a:srgbClr val="0070C0"/>
                </a:solidFill>
              </a:rPr>
              <a:t>3</a:t>
            </a:r>
            <a:endParaRPr lang="en-US" sz="5400" b="1" dirty="0">
              <a:solidFill>
                <a:srgbClr val="0070C0"/>
              </a:solidFill>
            </a:endParaRPr>
          </a:p>
        </p:txBody>
      </p:sp>
      <p:sp>
        <p:nvSpPr>
          <p:cNvPr id="2" name="TextBox 1"/>
          <p:cNvSpPr txBox="1"/>
          <p:nvPr/>
        </p:nvSpPr>
        <p:spPr>
          <a:xfrm>
            <a:off x="2228261" y="395514"/>
            <a:ext cx="6657592" cy="707886"/>
          </a:xfrm>
          <a:prstGeom prst="rect">
            <a:avLst/>
          </a:prstGeom>
          <a:noFill/>
        </p:spPr>
        <p:txBody>
          <a:bodyPr wrap="none" rtlCol="0">
            <a:spAutoFit/>
          </a:bodyPr>
          <a:lstStyle/>
          <a:p>
            <a:r>
              <a:rPr lang="en-US" sz="4000" b="1" dirty="0">
                <a:solidFill>
                  <a:schemeClr val="bg1"/>
                </a:solidFill>
                <a:latin typeface="Arial" pitchFamily="34" charset="0"/>
                <a:cs typeface="Arial" pitchFamily="34" charset="0"/>
              </a:rPr>
              <a:t>EM LỚN LÊN TỪNG NGÀY</a:t>
            </a:r>
          </a:p>
        </p:txBody>
      </p:sp>
      <p:pic>
        <p:nvPicPr>
          <p:cNvPr id="23" name="Picture 22">
            <a:extLst>
              <a:ext uri="{FF2B5EF4-FFF2-40B4-BE49-F238E27FC236}">
                <a16:creationId xmlns:a16="http://schemas.microsoft.com/office/drawing/2014/main" id="{50AF093B-0823-42E9-99FC-2AB0093227DF}"/>
              </a:ext>
            </a:extLst>
          </p:cNvPr>
          <p:cNvPicPr>
            <a:picLocks noChangeAspect="1"/>
          </p:cNvPicPr>
          <p:nvPr/>
        </p:nvPicPr>
        <p:blipFill>
          <a:blip r:embed="rId2"/>
          <a:stretch>
            <a:fillRect/>
          </a:stretch>
        </p:blipFill>
        <p:spPr>
          <a:xfrm>
            <a:off x="174527" y="2097058"/>
            <a:ext cx="1256264" cy="3033689"/>
          </a:xfrm>
          <a:prstGeom prst="rect">
            <a:avLst/>
          </a:prstGeom>
        </p:spPr>
      </p:pic>
      <p:pic>
        <p:nvPicPr>
          <p:cNvPr id="3" name="Picture 2"/>
          <p:cNvPicPr>
            <a:picLocks noChangeAspect="1"/>
          </p:cNvPicPr>
          <p:nvPr/>
        </p:nvPicPr>
        <p:blipFill>
          <a:blip r:embed="rId3"/>
          <a:stretch>
            <a:fillRect/>
          </a:stretch>
        </p:blipFill>
        <p:spPr>
          <a:xfrm>
            <a:off x="6131496" y="3105181"/>
            <a:ext cx="3012504" cy="1325502"/>
          </a:xfrm>
          <a:prstGeom prst="rect">
            <a:avLst/>
          </a:prstGeom>
        </p:spPr>
      </p:pic>
      <p:sp>
        <p:nvSpPr>
          <p:cNvPr id="4" name="TextBox 3">
            <a:extLst>
              <a:ext uri="{FF2B5EF4-FFF2-40B4-BE49-F238E27FC236}">
                <a16:creationId xmlns:a16="http://schemas.microsoft.com/office/drawing/2014/main" id="{B71DB759-8BB0-67B7-2E4A-DF5602C43D58}"/>
              </a:ext>
            </a:extLst>
          </p:cNvPr>
          <p:cNvSpPr txBox="1"/>
          <p:nvPr/>
        </p:nvSpPr>
        <p:spPr>
          <a:xfrm>
            <a:off x="2260126" y="3148034"/>
            <a:ext cx="4277073" cy="707874"/>
          </a:xfrm>
          <a:prstGeom prst="rect">
            <a:avLst/>
          </a:prstGeom>
          <a:noFill/>
        </p:spPr>
        <p:txBody>
          <a:bodyPr wrap="square" lIns="91428" tIns="45714" rIns="91428" bIns="45714" rtlCol="0">
            <a:spAutoFit/>
          </a:bodyPr>
          <a:lstStyle/>
          <a:p>
            <a:pPr algn="ctr"/>
            <a:r>
              <a:rPr lang="nl-NL" sz="4000" b="1" dirty="0">
                <a:solidFill>
                  <a:schemeClr val="accent5"/>
                </a:solidFill>
              </a:rPr>
              <a:t>Một giờ học</a:t>
            </a:r>
            <a:endParaRPr lang="en-US" sz="4000" b="1" dirty="0">
              <a:solidFill>
                <a:schemeClr val="accent5"/>
              </a:solidFill>
              <a:latin typeface="Arial" pitchFamily="34" charset="0"/>
              <a:ea typeface="Arial-Rounded" pitchFamily="34" charset="0"/>
              <a:cs typeface="Arial" pitchFamily="34" charset="0"/>
            </a:endParaRPr>
          </a:p>
        </p:txBody>
      </p:sp>
    </p:spTree>
    <p:extLst>
      <p:ext uri="{BB962C8B-B14F-4D97-AF65-F5344CB8AC3E}">
        <p14:creationId xmlns:p14="http://schemas.microsoft.com/office/powerpoint/2010/main" val="37885828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additive="base">
                                        <p:cTn id="7" dur="500" fill="hold"/>
                                        <p:tgtEl>
                                          <p:spTgt spid="18"/>
                                        </p:tgtEl>
                                        <p:attrNameLst>
                                          <p:attrName>ppt_x</p:attrName>
                                        </p:attrNameLst>
                                      </p:cBhvr>
                                      <p:tavLst>
                                        <p:tav tm="0">
                                          <p:val>
                                            <p:strVal val="#ppt_x"/>
                                          </p:val>
                                        </p:tav>
                                        <p:tav tm="100000">
                                          <p:val>
                                            <p:strVal val="#ppt_x"/>
                                          </p:val>
                                        </p:tav>
                                      </p:tavLst>
                                    </p:anim>
                                    <p:anim calcmode="lin" valueType="num">
                                      <p:cBhvr additive="base">
                                        <p:cTn id="8" dur="500" fill="hold"/>
                                        <p:tgtEl>
                                          <p:spTgt spid="18"/>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additive="base">
                                        <p:cTn id="11" dur="500" fill="hold"/>
                                        <p:tgtEl>
                                          <p:spTgt spid="20"/>
                                        </p:tgtEl>
                                        <p:attrNameLst>
                                          <p:attrName>ppt_x</p:attrName>
                                        </p:attrNameLst>
                                      </p:cBhvr>
                                      <p:tavLst>
                                        <p:tav tm="0">
                                          <p:val>
                                            <p:strVal val="#ppt_x"/>
                                          </p:val>
                                        </p:tav>
                                        <p:tav tm="100000">
                                          <p:val>
                                            <p:strVal val="#ppt_x"/>
                                          </p:val>
                                        </p:tav>
                                      </p:tavLst>
                                    </p:anim>
                                    <p:anim calcmode="lin" valueType="num">
                                      <p:cBhvr additive="base">
                                        <p:cTn id="12" dur="500" fill="hold"/>
                                        <p:tgtEl>
                                          <p:spTgt spid="20"/>
                                        </p:tgtEl>
                                        <p:attrNameLst>
                                          <p:attrName>ppt_y</p:attrName>
                                        </p:attrNameLst>
                                      </p:cBhvr>
                                      <p:tavLst>
                                        <p:tav tm="0">
                                          <p:val>
                                            <p:strVal val="1+#ppt_h/2"/>
                                          </p:val>
                                        </p:tav>
                                        <p:tav tm="100000">
                                          <p:val>
                                            <p:strVal val="#ppt_y"/>
                                          </p:val>
                                        </p:tav>
                                      </p:tavLst>
                                    </p:anim>
                                  </p:childTnLst>
                                </p:cTn>
                              </p:par>
                              <p:par>
                                <p:cTn id="13" presetID="10" presetClass="entr" presetSubtype="0" fill="hold" nodeType="withEffect">
                                  <p:stCondLst>
                                    <p:cond delay="500"/>
                                  </p:stCondLst>
                                  <p:childTnLst>
                                    <p:set>
                                      <p:cBhvr>
                                        <p:cTn id="14" dur="1" fill="hold">
                                          <p:stCondLst>
                                            <p:cond delay="0"/>
                                          </p:stCondLst>
                                        </p:cTn>
                                        <p:tgtEl>
                                          <p:spTgt spid="23"/>
                                        </p:tgtEl>
                                        <p:attrNameLst>
                                          <p:attrName>style.visibility</p:attrName>
                                        </p:attrNameLst>
                                      </p:cBhvr>
                                      <p:to>
                                        <p:strVal val="visible"/>
                                      </p:to>
                                    </p:set>
                                    <p:animEffect transition="in" filter="fade">
                                      <p:cBhvr>
                                        <p:cTn id="15" dur="1000"/>
                                        <p:tgtEl>
                                          <p:spTgt spid="23"/>
                                        </p:tgtEl>
                                      </p:cBhvr>
                                    </p:animEffect>
                                  </p:childTnLst>
                                </p:cTn>
                              </p:par>
                              <p:par>
                                <p:cTn id="16" presetID="2" presetClass="entr" presetSubtype="4" fill="hold" grpId="0" nodeType="withEffect">
                                  <p:stCondLst>
                                    <p:cond delay="0"/>
                                  </p:stCondLst>
                                  <p:childTnLst>
                                    <p:set>
                                      <p:cBhvr>
                                        <p:cTn id="17" dur="1" fill="hold">
                                          <p:stCondLst>
                                            <p:cond delay="0"/>
                                          </p:stCondLst>
                                        </p:cTn>
                                        <p:tgtEl>
                                          <p:spTgt spid="4"/>
                                        </p:tgtEl>
                                        <p:attrNameLst>
                                          <p:attrName>style.visibility</p:attrName>
                                        </p:attrNameLst>
                                      </p:cBhvr>
                                      <p:to>
                                        <p:strVal val="visible"/>
                                      </p:to>
                                    </p:set>
                                    <p:anim calcmode="lin" valueType="num">
                                      <p:cBhvr additive="base">
                                        <p:cTn id="18" dur="500" fill="hold"/>
                                        <p:tgtEl>
                                          <p:spTgt spid="4"/>
                                        </p:tgtEl>
                                        <p:attrNameLst>
                                          <p:attrName>ppt_x</p:attrName>
                                        </p:attrNameLst>
                                      </p:cBhvr>
                                      <p:tavLst>
                                        <p:tav tm="0">
                                          <p:val>
                                            <p:strVal val="#ppt_x"/>
                                          </p:val>
                                        </p:tav>
                                        <p:tav tm="100000">
                                          <p:val>
                                            <p:strVal val="#ppt_x"/>
                                          </p:val>
                                        </p:tav>
                                      </p:tavLst>
                                    </p:anim>
                                    <p:anim calcmode="lin" valueType="num">
                                      <p:cBhvr additive="base">
                                        <p:cTn id="19"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20" grpId="0"/>
      <p:bldP spid="4"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136753" y="3373821"/>
            <a:ext cx="8802569" cy="1590065"/>
          </a:xfrm>
          <a:prstGeom prst="rect">
            <a:avLst/>
          </a:prstGeom>
          <a:noFill/>
          <a:ln w="38100">
            <a:solidFill>
              <a:srgbClr val="0418AC"/>
            </a:solidFill>
            <a:prstDash val="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2" name="Group 21"/>
          <p:cNvGrpSpPr/>
          <p:nvPr/>
        </p:nvGrpSpPr>
        <p:grpSpPr>
          <a:xfrm>
            <a:off x="0" y="64524"/>
            <a:ext cx="9144000" cy="4998007"/>
            <a:chOff x="0" y="0"/>
            <a:chExt cx="9144000" cy="5132867"/>
          </a:xfrm>
        </p:grpSpPr>
        <p:cxnSp>
          <p:nvCxnSpPr>
            <p:cNvPr id="24" name="Straight Connector 23"/>
            <p:cNvCxnSpPr/>
            <p:nvPr/>
          </p:nvCxnSpPr>
          <p:spPr>
            <a:xfrm>
              <a:off x="0" y="0"/>
              <a:ext cx="9144000" cy="0"/>
            </a:xfrm>
            <a:prstGeom prst="line">
              <a:avLst/>
            </a:prstGeom>
            <a:ln w="127000"/>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a:off x="0" y="5132867"/>
              <a:ext cx="9144000" cy="0"/>
            </a:xfrm>
            <a:prstGeom prst="line">
              <a:avLst/>
            </a:prstGeom>
            <a:ln w="127000"/>
          </p:spPr>
          <p:style>
            <a:lnRef idx="1">
              <a:schemeClr val="accent1"/>
            </a:lnRef>
            <a:fillRef idx="0">
              <a:schemeClr val="accent1"/>
            </a:fillRef>
            <a:effectRef idx="0">
              <a:schemeClr val="accent1"/>
            </a:effectRef>
            <a:fontRef idx="minor">
              <a:schemeClr val="tx1"/>
            </a:fontRef>
          </p:style>
        </p:cxnSp>
      </p:grpSp>
      <p:sp>
        <p:nvSpPr>
          <p:cNvPr id="25" name="TextBox 24"/>
          <p:cNvSpPr txBox="1"/>
          <p:nvPr/>
        </p:nvSpPr>
        <p:spPr>
          <a:xfrm>
            <a:off x="298017" y="1081836"/>
            <a:ext cx="8547965" cy="1200329"/>
          </a:xfrm>
          <a:prstGeom prst="rect">
            <a:avLst/>
          </a:prstGeom>
          <a:solidFill>
            <a:schemeClr val="accent4">
              <a:lumMod val="20000"/>
              <a:lumOff val="80000"/>
            </a:schemeClr>
          </a:solidFill>
        </p:spPr>
        <p:txBody>
          <a:bodyPr wrap="square" rtlCol="0">
            <a:spAutoFit/>
          </a:bodyPr>
          <a:lstStyle/>
          <a:p>
            <a:pPr algn="just"/>
            <a:r>
              <a:rPr lang="en-US" sz="2200" dirty="0"/>
              <a:t>   </a:t>
            </a:r>
            <a:r>
              <a:rPr lang="vi-VN" sz="2400" dirty="0"/>
              <a:t>Thầy giáo nói: “Chúng ta cần học cách giao tiếp tự tin. Vì thế hôm nay chúng ta sẽ tập nói trước lớp về bất cứ điều gì mình thích.”.</a:t>
            </a:r>
          </a:p>
        </p:txBody>
      </p:sp>
      <p:sp>
        <p:nvSpPr>
          <p:cNvPr id="8" name="TextBox 7"/>
          <p:cNvSpPr txBox="1"/>
          <p:nvPr/>
        </p:nvSpPr>
        <p:spPr>
          <a:xfrm>
            <a:off x="2512088" y="168458"/>
            <a:ext cx="2236510" cy="523220"/>
          </a:xfrm>
          <a:prstGeom prst="rect">
            <a:avLst/>
          </a:prstGeom>
          <a:noFill/>
        </p:spPr>
        <p:txBody>
          <a:bodyPr wrap="none" rtlCol="0">
            <a:spAutoFit/>
          </a:bodyPr>
          <a:lstStyle/>
          <a:p>
            <a:r>
              <a:rPr lang="en-US" sz="2800" b="1" dirty="0" err="1">
                <a:solidFill>
                  <a:srgbClr val="FF0000"/>
                </a:solidFill>
              </a:rPr>
              <a:t>Một</a:t>
            </a:r>
            <a:r>
              <a:rPr lang="en-US" sz="2800" b="1" dirty="0">
                <a:solidFill>
                  <a:srgbClr val="FF0000"/>
                </a:solidFill>
              </a:rPr>
              <a:t> </a:t>
            </a:r>
            <a:r>
              <a:rPr lang="en-US" sz="2800" b="1" dirty="0" err="1">
                <a:solidFill>
                  <a:srgbClr val="FF0000"/>
                </a:solidFill>
              </a:rPr>
              <a:t>giờ</a:t>
            </a:r>
            <a:r>
              <a:rPr lang="en-US" sz="2800" b="1" dirty="0">
                <a:solidFill>
                  <a:srgbClr val="FF0000"/>
                </a:solidFill>
              </a:rPr>
              <a:t> </a:t>
            </a:r>
            <a:r>
              <a:rPr lang="en-US" sz="2800" b="1" dirty="0" err="1">
                <a:solidFill>
                  <a:srgbClr val="FF0000"/>
                </a:solidFill>
              </a:rPr>
              <a:t>học</a:t>
            </a:r>
            <a:endParaRPr lang="en-US" sz="2800" b="1" dirty="0">
              <a:solidFill>
                <a:srgbClr val="FF0000"/>
              </a:solidFill>
            </a:endParaRPr>
          </a:p>
        </p:txBody>
      </p:sp>
      <p:sp>
        <p:nvSpPr>
          <p:cNvPr id="28" name="TextBox 27"/>
          <p:cNvSpPr txBox="1"/>
          <p:nvPr/>
        </p:nvSpPr>
        <p:spPr>
          <a:xfrm>
            <a:off x="869502" y="705867"/>
            <a:ext cx="1898244" cy="369332"/>
          </a:xfrm>
          <a:prstGeom prst="rect">
            <a:avLst/>
          </a:prstGeom>
          <a:solidFill>
            <a:srgbClr val="00B0F0"/>
          </a:solidFill>
        </p:spPr>
        <p:txBody>
          <a:bodyPr wrap="square" rtlCol="0">
            <a:spAutoFit/>
          </a:bodyPr>
          <a:lstStyle/>
          <a:p>
            <a:pPr algn="ctr"/>
            <a:r>
              <a:rPr lang="en-US" sz="1800"/>
              <a:t>Đọc đoạn 1</a:t>
            </a:r>
          </a:p>
        </p:txBody>
      </p:sp>
      <p:grpSp>
        <p:nvGrpSpPr>
          <p:cNvPr id="3" name="Group 2"/>
          <p:cNvGrpSpPr/>
          <p:nvPr/>
        </p:nvGrpSpPr>
        <p:grpSpPr>
          <a:xfrm>
            <a:off x="43413" y="135602"/>
            <a:ext cx="826089" cy="809063"/>
            <a:chOff x="2210284" y="3447251"/>
            <a:chExt cx="826089" cy="809063"/>
          </a:xfrm>
        </p:grpSpPr>
        <p:sp>
          <p:nvSpPr>
            <p:cNvPr id="2" name="Oval 1"/>
            <p:cNvSpPr/>
            <p:nvPr/>
          </p:nvSpPr>
          <p:spPr>
            <a:xfrm>
              <a:off x="2210284" y="3447251"/>
              <a:ext cx="826089" cy="809063"/>
            </a:xfrm>
            <a:prstGeom prst="ellipse">
              <a:avLst/>
            </a:prstGeom>
            <a:solidFill>
              <a:schemeClr val="bg1"/>
            </a:solidFill>
            <a:ln>
              <a:noFill/>
            </a:ln>
            <a:effectLst>
              <a:glow rad="63500">
                <a:schemeClr val="accent1">
                  <a:satMod val="175000"/>
                  <a:alpha val="40000"/>
                </a:schemeClr>
              </a:glow>
              <a:innerShdw blurRad="63500" dist="50800" dir="27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50" name="Picture 2"/>
            <p:cNvPicPr>
              <a:picLocks noChangeAspect="1" noChangeArrowheads="1"/>
            </p:cNvPicPr>
            <p:nvPr/>
          </p:nvPicPr>
          <p:blipFill>
            <a:blip r:embed="rId4">
              <a:extLst>
                <a:ext uri="{BEBA8EAE-BF5A-486C-A8C5-ECC9F3942E4B}">
                  <a14:imgProps xmlns:a14="http://schemas.microsoft.com/office/drawing/2010/main">
                    <a14:imgLayer r:embed="rId5">
                      <a14:imgEffect>
                        <a14:backgroundRemoval t="9968" b="89711" l="0" r="100000">
                          <a14:foregroundMark x1="35577" y1="42765" x2="35577" y2="42765"/>
                          <a14:foregroundMark x1="55769" y1="72347" x2="55769" y2="72347"/>
                          <a14:foregroundMark x1="67308" y1="79421" x2="67308" y2="79421"/>
                          <a14:foregroundMark x1="63702" y1="76849" x2="63702" y2="76849"/>
                          <a14:foregroundMark x1="75962" y1="80064" x2="75962" y2="80064"/>
                          <a14:foregroundMark x1="77885" y1="72026" x2="77885" y2="72026"/>
                          <a14:foregroundMark x1="81971" y1="64952" x2="81971" y2="64952"/>
                          <a14:foregroundMark x1="84375" y1="60129" x2="84375" y2="60129"/>
                          <a14:foregroundMark x1="87981" y1="55949" x2="87981" y2="55949"/>
                          <a14:foregroundMark x1="90625" y1="52412" x2="90625" y2="52412"/>
                          <a14:foregroundMark x1="77163" y1="75884" x2="77163" y2="75884"/>
                          <a14:foregroundMark x1="73077" y1="84887" x2="73077" y2="84887"/>
                          <a14:foregroundMark x1="71394" y1="81350" x2="71394" y2="81350"/>
                          <a14:foregroundMark x1="68510" y1="77492" x2="68510" y2="77492"/>
                          <a14:foregroundMark x1="64423" y1="73312" x2="64423" y2="73312"/>
                          <a14:foregroundMark x1="60577" y1="70740" x2="60577" y2="70740"/>
                          <a14:foregroundMark x1="56010" y1="66559" x2="56010" y2="66559"/>
                          <a14:foregroundMark x1="48798" y1="69132" x2="48798" y2="69132"/>
                          <a14:foregroundMark x1="45192" y1="73312" x2="45192" y2="73312"/>
                          <a14:foregroundMark x1="42067" y1="74277" x2="42067" y2="74277"/>
                          <a14:foregroundMark x1="45192" y1="70740" x2="45192" y2="70740"/>
                          <a14:foregroundMark x1="48317" y1="71704" x2="48317" y2="71704"/>
                          <a14:foregroundMark x1="34135" y1="71704" x2="34135" y2="71704"/>
                          <a14:foregroundMark x1="30288" y1="68810" x2="30288" y2="68810"/>
                          <a14:foregroundMark x1="24760" y1="65273" x2="24760" y2="65273"/>
                          <a14:foregroundMark x1="20433" y1="65273" x2="20433" y2="65273"/>
                          <a14:foregroundMark x1="16106" y1="64952" x2="16106" y2="64952"/>
                          <a14:foregroundMark x1="10096" y1="62379" x2="10096" y2="62379"/>
                          <a14:foregroundMark x1="8894" y1="61736" x2="8894" y2="61736"/>
                          <a14:foregroundMark x1="16827" y1="61415" x2="16827" y2="61415"/>
                          <a14:foregroundMark x1="12260" y1="60129" x2="12260" y2="60129"/>
                        </a14:backgroundRemoval>
                      </a14:imgEffect>
                    </a14:imgLayer>
                  </a14:imgProps>
                </a:ext>
                <a:ext uri="{28A0092B-C50C-407E-A947-70E740481C1C}">
                  <a14:useLocalDpi xmlns:a14="http://schemas.microsoft.com/office/drawing/2010/main" val="0"/>
                </a:ext>
              </a:extLst>
            </a:blip>
            <a:srcRect/>
            <a:stretch>
              <a:fillRect/>
            </a:stretch>
          </p:blipFill>
          <p:spPr bwMode="auto">
            <a:xfrm>
              <a:off x="2210284" y="3596128"/>
              <a:ext cx="826089" cy="6175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1" name="Picture 3"/>
            <p:cNvPicPr>
              <a:picLocks noChangeAspect="1" noChangeArrowheads="1"/>
            </p:cNvPicPr>
            <p:nvPr/>
          </p:nvPicPr>
          <p:blipFill>
            <a:blip r:embed="rId6">
              <a:extLst>
                <a:ext uri="{BEBA8EAE-BF5A-486C-A8C5-ECC9F3942E4B}">
                  <a14:imgProps xmlns:a14="http://schemas.microsoft.com/office/drawing/2010/main">
                    <a14:imgLayer r:embed="rId7">
                      <a14:imgEffect>
                        <a14:backgroundRemoval t="1008" b="96222" l="9375" r="95486">
                          <a14:foregroundMark x1="52083" y1="79345" x2="52083" y2="79345"/>
                          <a14:foregroundMark x1="81597" y1="16877" x2="81597" y2="16877"/>
                        </a14:backgroundRemoval>
                      </a14:imgEffect>
                    </a14:imgLayer>
                  </a14:imgProps>
                </a:ext>
                <a:ext uri="{28A0092B-C50C-407E-A947-70E740481C1C}">
                  <a14:useLocalDpi xmlns:a14="http://schemas.microsoft.com/office/drawing/2010/main" val="0"/>
                </a:ext>
              </a:extLst>
            </a:blip>
            <a:srcRect/>
            <a:stretch>
              <a:fillRect/>
            </a:stretch>
          </p:blipFill>
          <p:spPr bwMode="auto">
            <a:xfrm>
              <a:off x="2443204" y="3530924"/>
              <a:ext cx="360247" cy="4965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
        <p:nvSpPr>
          <p:cNvPr id="4" name="Rounded Rectangle 3"/>
          <p:cNvSpPr/>
          <p:nvPr/>
        </p:nvSpPr>
        <p:spPr>
          <a:xfrm>
            <a:off x="869502" y="3696954"/>
            <a:ext cx="7654387" cy="888124"/>
          </a:xfrm>
          <a:prstGeom prst="roundRect">
            <a:avLst/>
          </a:prstGeom>
          <a:solidFill>
            <a:srgbClr val="0418A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2"/>
          <p:cNvPicPr>
            <a:picLocks noChangeAspect="1" noChangeArrowheads="1"/>
          </p:cNvPicPr>
          <p:nvPr/>
        </p:nvPicPr>
        <p:blipFill>
          <a:blip r:embed="rId8">
            <a:extLst>
              <a:ext uri="{BEBA8EAE-BF5A-486C-A8C5-ECC9F3942E4B}">
                <a14:imgProps xmlns:a14="http://schemas.microsoft.com/office/drawing/2010/main">
                  <a14:imgLayer r:embed="rId9">
                    <a14:imgEffect>
                      <a14:backgroundRemoval t="3538" b="97642" l="5755" r="94724"/>
                    </a14:imgEffect>
                  </a14:imgLayer>
                </a14:imgProps>
              </a:ext>
              <a:ext uri="{28A0092B-C50C-407E-A947-70E740481C1C}">
                <a14:useLocalDpi xmlns:a14="http://schemas.microsoft.com/office/drawing/2010/main" val="0"/>
              </a:ext>
            </a:extLst>
          </a:blip>
          <a:srcRect/>
          <a:stretch>
            <a:fillRect/>
          </a:stretch>
        </p:blipFill>
        <p:spPr bwMode="auto">
          <a:xfrm>
            <a:off x="43413" y="2702412"/>
            <a:ext cx="1105841" cy="11244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Box 4"/>
          <p:cNvSpPr txBox="1"/>
          <p:nvPr/>
        </p:nvSpPr>
        <p:spPr>
          <a:xfrm>
            <a:off x="869502" y="3925572"/>
            <a:ext cx="7491513" cy="430887"/>
          </a:xfrm>
          <a:prstGeom prst="rect">
            <a:avLst/>
          </a:prstGeom>
          <a:noFill/>
        </p:spPr>
        <p:txBody>
          <a:bodyPr wrap="square" rtlCol="0">
            <a:spAutoFit/>
          </a:bodyPr>
          <a:lstStyle/>
          <a:p>
            <a:r>
              <a:rPr lang="vi-VN" sz="2200" b="1" dirty="0">
                <a:solidFill>
                  <a:schemeClr val="bg1"/>
                </a:solidFill>
              </a:rPr>
              <a:t>Câu </a:t>
            </a:r>
            <a:r>
              <a:rPr lang="en-US" sz="2200" b="1" dirty="0">
                <a:solidFill>
                  <a:schemeClr val="bg1"/>
                </a:solidFill>
              </a:rPr>
              <a:t>1</a:t>
            </a:r>
            <a:r>
              <a:rPr lang="en-US" sz="2200" dirty="0">
                <a:solidFill>
                  <a:schemeClr val="bg1"/>
                </a:solidFill>
              </a:rPr>
              <a:t>: </a:t>
            </a:r>
            <a:r>
              <a:rPr lang="nl-NL" sz="2200" dirty="0">
                <a:solidFill>
                  <a:schemeClr val="bg1"/>
                </a:solidFill>
              </a:rPr>
              <a:t>Trong giờ học thầy giáo yêu cầu cả lớp làm gì? </a:t>
            </a:r>
            <a:r>
              <a:rPr lang="en-US" sz="2200" dirty="0">
                <a:solidFill>
                  <a:schemeClr val="bg1"/>
                </a:solidFill>
              </a:rPr>
              <a:t> </a:t>
            </a:r>
          </a:p>
        </p:txBody>
      </p:sp>
      <p:sp>
        <p:nvSpPr>
          <p:cNvPr id="29" name="Rectangle 28"/>
          <p:cNvSpPr/>
          <p:nvPr/>
        </p:nvSpPr>
        <p:spPr>
          <a:xfrm>
            <a:off x="799454" y="3571628"/>
            <a:ext cx="7724435" cy="1138773"/>
          </a:xfrm>
          <a:prstGeom prst="rect">
            <a:avLst/>
          </a:prstGeom>
          <a:solidFill>
            <a:srgbClr val="0418AC"/>
          </a:solidFill>
        </p:spPr>
        <p:txBody>
          <a:bodyPr wrap="square">
            <a:spAutoFit/>
          </a:bodyPr>
          <a:lstStyle/>
          <a:p>
            <a:r>
              <a:rPr lang="vi-VN" sz="2000" i="1" dirty="0"/>
              <a:t> </a:t>
            </a:r>
            <a:r>
              <a:rPr lang="vi-VN" sz="2200" i="1" dirty="0">
                <a:solidFill>
                  <a:schemeClr val="bg1"/>
                </a:solidFill>
              </a:rPr>
              <a:t>Thầy giáo yêu cầu cả lớp tập nói trước lớp về bất cứ điều gì mình thích. </a:t>
            </a:r>
            <a:endParaRPr lang="vi-VN" sz="2200" dirty="0">
              <a:solidFill>
                <a:schemeClr val="bg1"/>
              </a:solidFill>
            </a:endParaRPr>
          </a:p>
          <a:p>
            <a:r>
              <a:rPr lang="vi-VN" sz="2400" dirty="0">
                <a:solidFill>
                  <a:schemeClr val="bg1"/>
                </a:solidFill>
              </a:rPr>
              <a:t> </a:t>
            </a:r>
            <a:endParaRPr lang="en-US" sz="2400" dirty="0">
              <a:solidFill>
                <a:schemeClr val="bg1"/>
              </a:solidFill>
            </a:endParaRPr>
          </a:p>
        </p:txBody>
      </p:sp>
      <p:sp>
        <p:nvSpPr>
          <p:cNvPr id="17" name="Oval 16"/>
          <p:cNvSpPr/>
          <p:nvPr/>
        </p:nvSpPr>
        <p:spPr>
          <a:xfrm>
            <a:off x="324194" y="1115708"/>
            <a:ext cx="285070" cy="320827"/>
          </a:xfrm>
          <a:prstGeom prst="ellipse">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2000" b="1" dirty="0">
                <a:solidFill>
                  <a:prstClr val="white"/>
                </a:solidFill>
              </a:rPr>
              <a:t>1</a:t>
            </a:r>
            <a:endParaRPr lang="en-US" sz="2000" b="1" dirty="0">
              <a:solidFill>
                <a:prstClr val="white"/>
              </a:solidFill>
            </a:endParaRPr>
          </a:p>
        </p:txBody>
      </p:sp>
    </p:spTree>
    <p:extLst>
      <p:ext uri="{BB962C8B-B14F-4D97-AF65-F5344CB8AC3E}">
        <p14:creationId xmlns:p14="http://schemas.microsoft.com/office/powerpoint/2010/main" val="4192245161"/>
      </p:ext>
    </p:extLst>
  </p:cSld>
  <p:clrMapOvr>
    <a:masterClrMapping/>
  </p:clrMapOvr>
  <mc:AlternateContent xmlns:mc="http://schemas.openxmlformats.org/markup-compatibility/2006" xmlns:p14="http://schemas.microsoft.com/office/powerpoint/2010/main">
    <mc:Choice Requires="p14">
      <p:transition spd="slow" p14:dur="1200">
        <p14:flip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3000"/>
                                        <p:tgtEl>
                                          <p:spTgt spid="6"/>
                                        </p:tgtEl>
                                      </p:cBhvr>
                                    </p:animEffect>
                                  </p:childTnLst>
                                  <p:subTnLst>
                                    <p:audio>
                                      <p:cMediaNode>
                                        <p:cTn display="0" masterRel="sameClick">
                                          <p:stCondLst>
                                            <p:cond evt="begin" delay="0">
                                              <p:tn val="5"/>
                                            </p:cond>
                                          </p:stCondLst>
                                          <p:endCondLst>
                                            <p:cond evt="onStopAudio" delay="0">
                                              <p:tgtEl>
                                                <p:sldTgt/>
                                              </p:tgtEl>
                                            </p:cond>
                                          </p:endCondLst>
                                        </p:cTn>
                                        <p:tgtEl>
                                          <p:sndTgt r:embed="rId3" name="bomb.wav"/>
                                        </p:tgtEl>
                                      </p:cMediaNode>
                                    </p:audio>
                                  </p:subTnLst>
                                </p:cTn>
                              </p:par>
                              <p:par>
                                <p:cTn id="8" presetID="22" presetClass="entr" presetSubtype="8"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wipe(left)">
                                      <p:cBhvr>
                                        <p:cTn id="10" dur="3000"/>
                                        <p:tgtEl>
                                          <p:spTgt spid="4"/>
                                        </p:tgtEl>
                                      </p:cBhvr>
                                    </p:animEffect>
                                  </p:childTnLst>
                                  <p:subTnLst>
                                    <p:audio>
                                      <p:cMediaNode>
                                        <p:cTn display="0" masterRel="sameClick">
                                          <p:stCondLst>
                                            <p:cond evt="begin" delay="0">
                                              <p:tn val="8"/>
                                            </p:cond>
                                          </p:stCondLst>
                                          <p:endCondLst>
                                            <p:cond evt="onStopAudio" delay="0">
                                              <p:tgtEl>
                                                <p:sldTgt/>
                                              </p:tgtEl>
                                            </p:cond>
                                          </p:endCondLst>
                                        </p:cTn>
                                        <p:tgtEl>
                                          <p:sndTgt r:embed="rId3" name="bomb.wav"/>
                                        </p:tgtEl>
                                      </p:cMediaNode>
                                    </p:audio>
                                  </p:subTnLst>
                                </p:cTn>
                              </p:par>
                              <p:par>
                                <p:cTn id="11" presetID="22" presetClass="entr" presetSubtype="8" fill="hold" nodeType="withEffect">
                                  <p:stCondLst>
                                    <p:cond delay="0"/>
                                  </p:stCondLst>
                                  <p:childTnLst>
                                    <p:set>
                                      <p:cBhvr>
                                        <p:cTn id="12" dur="1" fill="hold">
                                          <p:stCondLst>
                                            <p:cond delay="0"/>
                                          </p:stCondLst>
                                        </p:cTn>
                                        <p:tgtEl>
                                          <p:spTgt spid="14"/>
                                        </p:tgtEl>
                                        <p:attrNameLst>
                                          <p:attrName>style.visibility</p:attrName>
                                        </p:attrNameLst>
                                      </p:cBhvr>
                                      <p:to>
                                        <p:strVal val="visible"/>
                                      </p:to>
                                    </p:set>
                                    <p:animEffect transition="in" filter="wipe(left)">
                                      <p:cBhvr>
                                        <p:cTn id="13" dur="3000"/>
                                        <p:tgtEl>
                                          <p:spTgt spid="14"/>
                                        </p:tgtEl>
                                      </p:cBhvr>
                                    </p:animEffect>
                                  </p:childTnLst>
                                  <p:subTnLst>
                                    <p:audio>
                                      <p:cMediaNode>
                                        <p:cTn display="0" masterRel="sameClick">
                                          <p:stCondLst>
                                            <p:cond evt="begin" delay="0">
                                              <p:tn val="11"/>
                                            </p:cond>
                                          </p:stCondLst>
                                          <p:endCondLst>
                                            <p:cond evt="onStopAudio" delay="0">
                                              <p:tgtEl>
                                                <p:sldTgt/>
                                              </p:tgtEl>
                                            </p:cond>
                                          </p:endCondLst>
                                        </p:cTn>
                                        <p:tgtEl>
                                          <p:sndTgt r:embed="rId3" name="bomb.wav"/>
                                        </p:tgtEl>
                                      </p:cMediaNode>
                                    </p:audio>
                                  </p:subTnLst>
                                </p:cTn>
                              </p:par>
                              <p:par>
                                <p:cTn id="14" presetID="22" presetClass="entr" presetSubtype="8" fill="hold" grpId="0" nodeType="with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wipe(left)">
                                      <p:cBhvr>
                                        <p:cTn id="16" dur="3000"/>
                                        <p:tgtEl>
                                          <p:spTgt spid="5"/>
                                        </p:tgtEl>
                                      </p:cBhvr>
                                    </p:animEffect>
                                  </p:childTnLst>
                                  <p:subTnLst>
                                    <p:audio>
                                      <p:cMediaNode>
                                        <p:cTn display="0" masterRel="sameClick">
                                          <p:stCondLst>
                                            <p:cond evt="begin" delay="0">
                                              <p:tn val="14"/>
                                            </p:cond>
                                          </p:stCondLst>
                                          <p:endCondLst>
                                            <p:cond evt="onStopAudio" delay="0">
                                              <p:tgtEl>
                                                <p:sldTgt/>
                                              </p:tgtEl>
                                            </p:cond>
                                          </p:endCondLst>
                                        </p:cTn>
                                        <p:tgtEl>
                                          <p:sndTgt r:embed="rId3" name="bomb.wav"/>
                                        </p:tgtEl>
                                      </p:cMediaNode>
                                    </p:audio>
                                  </p:subTnLst>
                                </p:cTn>
                              </p:par>
                            </p:childTnLst>
                          </p:cTn>
                        </p:par>
                      </p:childTnLst>
                    </p:cTn>
                  </p:par>
                  <p:par>
                    <p:cTn id="17" fill="hold">
                      <p:stCondLst>
                        <p:cond delay="indefinite"/>
                      </p:stCondLst>
                      <p:childTnLst>
                        <p:par>
                          <p:cTn id="18" fill="hold">
                            <p:stCondLst>
                              <p:cond delay="0"/>
                            </p:stCondLst>
                            <p:childTnLst>
                              <p:par>
                                <p:cTn id="19" presetID="42" presetClass="exit" presetSubtype="0" fill="hold" grpId="1" nodeType="clickEffect">
                                  <p:stCondLst>
                                    <p:cond delay="0"/>
                                  </p:stCondLst>
                                  <p:childTnLst>
                                    <p:animEffect transition="out" filter="fade">
                                      <p:cBhvr>
                                        <p:cTn id="20" dur="1000"/>
                                        <p:tgtEl>
                                          <p:spTgt spid="6"/>
                                        </p:tgtEl>
                                      </p:cBhvr>
                                    </p:animEffect>
                                    <p:anim calcmode="lin" valueType="num">
                                      <p:cBhvr>
                                        <p:cTn id="21" dur="1000"/>
                                        <p:tgtEl>
                                          <p:spTgt spid="6"/>
                                        </p:tgtEl>
                                        <p:attrNameLst>
                                          <p:attrName>ppt_x</p:attrName>
                                        </p:attrNameLst>
                                      </p:cBhvr>
                                      <p:tavLst>
                                        <p:tav tm="0">
                                          <p:val>
                                            <p:strVal val="ppt_x"/>
                                          </p:val>
                                        </p:tav>
                                        <p:tav tm="100000">
                                          <p:val>
                                            <p:strVal val="ppt_x"/>
                                          </p:val>
                                        </p:tav>
                                      </p:tavLst>
                                    </p:anim>
                                    <p:anim calcmode="lin" valueType="num">
                                      <p:cBhvr>
                                        <p:cTn id="22" dur="1000"/>
                                        <p:tgtEl>
                                          <p:spTgt spid="6"/>
                                        </p:tgtEl>
                                        <p:attrNameLst>
                                          <p:attrName>ppt_y</p:attrName>
                                        </p:attrNameLst>
                                      </p:cBhvr>
                                      <p:tavLst>
                                        <p:tav tm="0">
                                          <p:val>
                                            <p:strVal val="ppt_y"/>
                                          </p:val>
                                        </p:tav>
                                        <p:tav tm="100000">
                                          <p:val>
                                            <p:strVal val="ppt_y+.1"/>
                                          </p:val>
                                        </p:tav>
                                      </p:tavLst>
                                    </p:anim>
                                    <p:set>
                                      <p:cBhvr>
                                        <p:cTn id="23" dur="1" fill="hold">
                                          <p:stCondLst>
                                            <p:cond delay="999"/>
                                          </p:stCondLst>
                                        </p:cTn>
                                        <p:tgtEl>
                                          <p:spTgt spid="6"/>
                                        </p:tgtEl>
                                        <p:attrNameLst>
                                          <p:attrName>style.visibility</p:attrName>
                                        </p:attrNameLst>
                                      </p:cBhvr>
                                      <p:to>
                                        <p:strVal val="hidden"/>
                                      </p:to>
                                    </p:set>
                                  </p:childTnLst>
                                </p:cTn>
                              </p:par>
                              <p:par>
                                <p:cTn id="24" presetID="42" presetClass="exit" presetSubtype="0" fill="hold" grpId="1" nodeType="withEffect">
                                  <p:stCondLst>
                                    <p:cond delay="0"/>
                                  </p:stCondLst>
                                  <p:childTnLst>
                                    <p:animEffect transition="out" filter="fade">
                                      <p:cBhvr>
                                        <p:cTn id="25" dur="1000"/>
                                        <p:tgtEl>
                                          <p:spTgt spid="4"/>
                                        </p:tgtEl>
                                      </p:cBhvr>
                                    </p:animEffect>
                                    <p:anim calcmode="lin" valueType="num">
                                      <p:cBhvr>
                                        <p:cTn id="26" dur="1000"/>
                                        <p:tgtEl>
                                          <p:spTgt spid="4"/>
                                        </p:tgtEl>
                                        <p:attrNameLst>
                                          <p:attrName>ppt_x</p:attrName>
                                        </p:attrNameLst>
                                      </p:cBhvr>
                                      <p:tavLst>
                                        <p:tav tm="0">
                                          <p:val>
                                            <p:strVal val="ppt_x"/>
                                          </p:val>
                                        </p:tav>
                                        <p:tav tm="100000">
                                          <p:val>
                                            <p:strVal val="ppt_x"/>
                                          </p:val>
                                        </p:tav>
                                      </p:tavLst>
                                    </p:anim>
                                    <p:anim calcmode="lin" valueType="num">
                                      <p:cBhvr>
                                        <p:cTn id="27" dur="1000"/>
                                        <p:tgtEl>
                                          <p:spTgt spid="4"/>
                                        </p:tgtEl>
                                        <p:attrNameLst>
                                          <p:attrName>ppt_y</p:attrName>
                                        </p:attrNameLst>
                                      </p:cBhvr>
                                      <p:tavLst>
                                        <p:tav tm="0">
                                          <p:val>
                                            <p:strVal val="ppt_y"/>
                                          </p:val>
                                        </p:tav>
                                        <p:tav tm="100000">
                                          <p:val>
                                            <p:strVal val="ppt_y+.1"/>
                                          </p:val>
                                        </p:tav>
                                      </p:tavLst>
                                    </p:anim>
                                    <p:set>
                                      <p:cBhvr>
                                        <p:cTn id="28" dur="1" fill="hold">
                                          <p:stCondLst>
                                            <p:cond delay="999"/>
                                          </p:stCondLst>
                                        </p:cTn>
                                        <p:tgtEl>
                                          <p:spTgt spid="4"/>
                                        </p:tgtEl>
                                        <p:attrNameLst>
                                          <p:attrName>style.visibility</p:attrName>
                                        </p:attrNameLst>
                                      </p:cBhvr>
                                      <p:to>
                                        <p:strVal val="hidden"/>
                                      </p:to>
                                    </p:set>
                                  </p:childTnLst>
                                </p:cTn>
                              </p:par>
                              <p:par>
                                <p:cTn id="29" presetID="42" presetClass="exit" presetSubtype="0" fill="hold" grpId="1" nodeType="withEffect">
                                  <p:stCondLst>
                                    <p:cond delay="0"/>
                                  </p:stCondLst>
                                  <p:childTnLst>
                                    <p:animEffect transition="out" filter="fade">
                                      <p:cBhvr>
                                        <p:cTn id="30" dur="1000"/>
                                        <p:tgtEl>
                                          <p:spTgt spid="5"/>
                                        </p:tgtEl>
                                      </p:cBhvr>
                                    </p:animEffect>
                                    <p:anim calcmode="lin" valueType="num">
                                      <p:cBhvr>
                                        <p:cTn id="31" dur="1000"/>
                                        <p:tgtEl>
                                          <p:spTgt spid="5"/>
                                        </p:tgtEl>
                                        <p:attrNameLst>
                                          <p:attrName>ppt_x</p:attrName>
                                        </p:attrNameLst>
                                      </p:cBhvr>
                                      <p:tavLst>
                                        <p:tav tm="0">
                                          <p:val>
                                            <p:strVal val="ppt_x"/>
                                          </p:val>
                                        </p:tav>
                                        <p:tav tm="100000">
                                          <p:val>
                                            <p:strVal val="ppt_x"/>
                                          </p:val>
                                        </p:tav>
                                      </p:tavLst>
                                    </p:anim>
                                    <p:anim calcmode="lin" valueType="num">
                                      <p:cBhvr>
                                        <p:cTn id="32" dur="1000"/>
                                        <p:tgtEl>
                                          <p:spTgt spid="5"/>
                                        </p:tgtEl>
                                        <p:attrNameLst>
                                          <p:attrName>ppt_y</p:attrName>
                                        </p:attrNameLst>
                                      </p:cBhvr>
                                      <p:tavLst>
                                        <p:tav tm="0">
                                          <p:val>
                                            <p:strVal val="ppt_y"/>
                                          </p:val>
                                        </p:tav>
                                        <p:tav tm="100000">
                                          <p:val>
                                            <p:strVal val="ppt_y+.1"/>
                                          </p:val>
                                        </p:tav>
                                      </p:tavLst>
                                    </p:anim>
                                    <p:set>
                                      <p:cBhvr>
                                        <p:cTn id="33" dur="1" fill="hold">
                                          <p:stCondLst>
                                            <p:cond delay="999"/>
                                          </p:stCondLst>
                                        </p:cTn>
                                        <p:tgtEl>
                                          <p:spTgt spid="5"/>
                                        </p:tgtEl>
                                        <p:attrNameLst>
                                          <p:attrName>style.visibility</p:attrName>
                                        </p:attrNameLst>
                                      </p:cBhvr>
                                      <p:to>
                                        <p:strVal val="hidden"/>
                                      </p:to>
                                    </p:set>
                                  </p:childTnLst>
                                </p:cTn>
                              </p:par>
                              <p:par>
                                <p:cTn id="34" presetID="22" presetClass="entr" presetSubtype="8" fill="hold" grpId="0" nodeType="withEffect">
                                  <p:stCondLst>
                                    <p:cond delay="0"/>
                                  </p:stCondLst>
                                  <p:childTnLst>
                                    <p:set>
                                      <p:cBhvr>
                                        <p:cTn id="35" dur="1" fill="hold">
                                          <p:stCondLst>
                                            <p:cond delay="0"/>
                                          </p:stCondLst>
                                        </p:cTn>
                                        <p:tgtEl>
                                          <p:spTgt spid="29"/>
                                        </p:tgtEl>
                                        <p:attrNameLst>
                                          <p:attrName>style.visibility</p:attrName>
                                        </p:attrNameLst>
                                      </p:cBhvr>
                                      <p:to>
                                        <p:strVal val="visible"/>
                                      </p:to>
                                    </p:set>
                                    <p:animEffect transition="in" filter="wipe(left)">
                                      <p:cBhvr>
                                        <p:cTn id="36"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6" grpId="1" animBg="1"/>
      <p:bldP spid="4" grpId="0" animBg="1"/>
      <p:bldP spid="4" grpId="1" animBg="1"/>
      <p:bldP spid="5" grpId="0"/>
      <p:bldP spid="5" grpId="1"/>
      <p:bldP spid="29"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2" name="Group 21"/>
          <p:cNvGrpSpPr/>
          <p:nvPr/>
        </p:nvGrpSpPr>
        <p:grpSpPr>
          <a:xfrm>
            <a:off x="0" y="64524"/>
            <a:ext cx="9144000" cy="4998007"/>
            <a:chOff x="0" y="0"/>
            <a:chExt cx="9144000" cy="5132867"/>
          </a:xfrm>
        </p:grpSpPr>
        <p:cxnSp>
          <p:nvCxnSpPr>
            <p:cNvPr id="24" name="Straight Connector 23"/>
            <p:cNvCxnSpPr/>
            <p:nvPr/>
          </p:nvCxnSpPr>
          <p:spPr>
            <a:xfrm>
              <a:off x="0" y="0"/>
              <a:ext cx="9144000" cy="0"/>
            </a:xfrm>
            <a:prstGeom prst="line">
              <a:avLst/>
            </a:prstGeom>
            <a:ln w="127000"/>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a:off x="0" y="5132867"/>
              <a:ext cx="9144000" cy="0"/>
            </a:xfrm>
            <a:prstGeom prst="line">
              <a:avLst/>
            </a:prstGeom>
            <a:ln w="127000"/>
          </p:spPr>
          <p:style>
            <a:lnRef idx="1">
              <a:schemeClr val="accent1"/>
            </a:lnRef>
            <a:fillRef idx="0">
              <a:schemeClr val="accent1"/>
            </a:fillRef>
            <a:effectRef idx="0">
              <a:schemeClr val="accent1"/>
            </a:effectRef>
            <a:fontRef idx="minor">
              <a:schemeClr val="tx1"/>
            </a:fontRef>
          </p:style>
        </p:cxnSp>
      </p:grpSp>
      <p:sp>
        <p:nvSpPr>
          <p:cNvPr id="25" name="TextBox 24"/>
          <p:cNvSpPr txBox="1"/>
          <p:nvPr/>
        </p:nvSpPr>
        <p:spPr>
          <a:xfrm>
            <a:off x="298017" y="655116"/>
            <a:ext cx="8547965" cy="4247317"/>
          </a:xfrm>
          <a:prstGeom prst="rect">
            <a:avLst/>
          </a:prstGeom>
          <a:solidFill>
            <a:schemeClr val="accent4">
              <a:lumMod val="20000"/>
              <a:lumOff val="80000"/>
            </a:schemeClr>
          </a:solidFill>
        </p:spPr>
        <p:txBody>
          <a:bodyPr wrap="square" rtlCol="0">
            <a:spAutoFit/>
          </a:bodyPr>
          <a:lstStyle/>
          <a:p>
            <a:pPr algn="just"/>
            <a:r>
              <a:rPr lang="en-US" sz="2200" dirty="0"/>
              <a:t>   </a:t>
            </a:r>
            <a:r>
              <a:rPr lang="vi-VN" sz="1900" dirty="0"/>
              <a:t>Quang được mời lên nói đầu tiên. Cậu lúng túng, đỏ mặt. Quang cảm thấy nói với bạn bên cạnh thì dễ, nhưng nói trước cả lớp thì sao mà khó thế. Thầy bảo: “Sáng nay ngủ dậy, em đã làm gì? Em cố nhớ xem…” </a:t>
            </a:r>
          </a:p>
          <a:p>
            <a:pPr algn="just"/>
            <a:r>
              <a:rPr lang="vi-VN" sz="1900" dirty="0"/>
              <a:t>Quang ngập ngừng</a:t>
            </a:r>
            <a:r>
              <a:rPr lang="en-US" sz="1900" dirty="0"/>
              <a:t>,</a:t>
            </a:r>
            <a:r>
              <a:rPr lang="vi-VN" sz="1900" dirty="0"/>
              <a:t> vừa nói vừa gãi đầu</a:t>
            </a:r>
            <a:r>
              <a:rPr lang="en-US" sz="1900" dirty="0"/>
              <a:t>: “ E</a:t>
            </a:r>
            <a:r>
              <a:rPr lang="vi-VN" sz="1900" dirty="0"/>
              <a:t>m</a:t>
            </a:r>
            <a:r>
              <a:rPr lang="en-US" sz="1900" dirty="0"/>
              <a:t>…”</a:t>
            </a:r>
            <a:endParaRPr lang="vi-VN" sz="1900" dirty="0"/>
          </a:p>
          <a:p>
            <a:pPr algn="just"/>
            <a:r>
              <a:rPr lang="en-US" sz="1900" dirty="0"/>
              <a:t> </a:t>
            </a:r>
            <a:r>
              <a:rPr lang="vi-VN" sz="1900" dirty="0"/>
              <a:t>   Thầy giáo nhắc: “ Rồi gì nữa?</a:t>
            </a:r>
            <a:r>
              <a:rPr lang="en-US" sz="1900" dirty="0"/>
              <a:t>”</a:t>
            </a:r>
            <a:endParaRPr lang="vi-VN" sz="1900" dirty="0"/>
          </a:p>
          <a:p>
            <a:pPr algn="just"/>
            <a:r>
              <a:rPr lang="en-US" sz="1900" dirty="0"/>
              <a:t> </a:t>
            </a:r>
            <a:r>
              <a:rPr lang="vi-VN" sz="1900" dirty="0"/>
              <a:t>   Quang lại gãi đầu: “ À… ờ… Em ngủ dậy.”  Và cậu nói tiếp: “ Rồi… ờ…”</a:t>
            </a:r>
          </a:p>
          <a:p>
            <a:pPr algn="just"/>
            <a:r>
              <a:rPr lang="vi-VN" sz="1900" dirty="0"/>
              <a:t>    Thầy giáo mỉm cười, kiên nhẫn nghe Quang nói. Thầy bảo: “Thế là được rồi đấy!”</a:t>
            </a:r>
          </a:p>
          <a:p>
            <a:pPr algn="just"/>
            <a:r>
              <a:rPr lang="vi-VN" sz="2000" dirty="0"/>
              <a:t>   </a:t>
            </a:r>
            <a:r>
              <a:rPr lang="vi-VN" sz="1900" dirty="0"/>
              <a:t>Nhưng Quang chưa chịu về chỗ, bỗng cậu nói to: “ Rồi sau đó… ờ… à…”. Quang thở mạnh một hơi rồi nói tiếp: “ Mẹ… ờ… bảo: Con đánh răng đi, thế là em đánh răng.” Thầy giáo vỗ tay. Cả lớp vỗ tay theo. Cuối cùng Quang nói với giọng rất tự tin: “ Sau đó, bố đưa em đi học.” </a:t>
            </a:r>
          </a:p>
          <a:p>
            <a:pPr algn="just"/>
            <a:r>
              <a:rPr lang="en-US" sz="1900" dirty="0"/>
              <a:t>   </a:t>
            </a:r>
            <a:r>
              <a:rPr lang="vi-VN" sz="1900" dirty="0"/>
              <a:t>Thầy giáo vỗ tay, các bạn vỗ tay theo, Quang cũng vỗ tay. </a:t>
            </a:r>
            <a:r>
              <a:rPr lang="en-US" sz="1900" dirty="0"/>
              <a:t>C</a:t>
            </a:r>
            <a:r>
              <a:rPr lang="vi-VN" sz="1900" dirty="0"/>
              <a:t>ả lớp tràn ngập tiếng vỗ tay.</a:t>
            </a:r>
          </a:p>
        </p:txBody>
      </p:sp>
      <p:sp>
        <p:nvSpPr>
          <p:cNvPr id="8" name="TextBox 7"/>
          <p:cNvSpPr txBox="1"/>
          <p:nvPr/>
        </p:nvSpPr>
        <p:spPr>
          <a:xfrm>
            <a:off x="3482065" y="168457"/>
            <a:ext cx="1939955" cy="461665"/>
          </a:xfrm>
          <a:prstGeom prst="rect">
            <a:avLst/>
          </a:prstGeom>
          <a:noFill/>
        </p:spPr>
        <p:txBody>
          <a:bodyPr wrap="none" rtlCol="0">
            <a:spAutoFit/>
          </a:bodyPr>
          <a:lstStyle/>
          <a:p>
            <a:r>
              <a:rPr lang="en-US" sz="2400" b="1" dirty="0" err="1">
                <a:solidFill>
                  <a:srgbClr val="FF0000"/>
                </a:solidFill>
              </a:rPr>
              <a:t>Một</a:t>
            </a:r>
            <a:r>
              <a:rPr lang="en-US" sz="2400" b="1" dirty="0">
                <a:solidFill>
                  <a:srgbClr val="FF0000"/>
                </a:solidFill>
              </a:rPr>
              <a:t> </a:t>
            </a:r>
            <a:r>
              <a:rPr lang="en-US" sz="2400" b="1" dirty="0" err="1">
                <a:solidFill>
                  <a:srgbClr val="FF0000"/>
                </a:solidFill>
              </a:rPr>
              <a:t>giờ</a:t>
            </a:r>
            <a:r>
              <a:rPr lang="en-US" sz="2400" b="1" dirty="0">
                <a:solidFill>
                  <a:srgbClr val="FF0000"/>
                </a:solidFill>
              </a:rPr>
              <a:t> </a:t>
            </a:r>
            <a:r>
              <a:rPr lang="en-US" sz="2400" b="1" dirty="0" err="1">
                <a:solidFill>
                  <a:srgbClr val="FF0000"/>
                </a:solidFill>
              </a:rPr>
              <a:t>học</a:t>
            </a:r>
            <a:endParaRPr lang="en-US" sz="2400" b="1" dirty="0">
              <a:solidFill>
                <a:srgbClr val="FF0000"/>
              </a:solidFill>
            </a:endParaRPr>
          </a:p>
        </p:txBody>
      </p:sp>
      <p:sp>
        <p:nvSpPr>
          <p:cNvPr id="28" name="TextBox 27"/>
          <p:cNvSpPr txBox="1"/>
          <p:nvPr/>
        </p:nvSpPr>
        <p:spPr>
          <a:xfrm>
            <a:off x="6947738" y="375253"/>
            <a:ext cx="1898244" cy="369332"/>
          </a:xfrm>
          <a:prstGeom prst="rect">
            <a:avLst/>
          </a:prstGeom>
          <a:solidFill>
            <a:srgbClr val="00B0F0"/>
          </a:solidFill>
        </p:spPr>
        <p:txBody>
          <a:bodyPr wrap="square" rtlCol="0">
            <a:spAutoFit/>
          </a:bodyPr>
          <a:lstStyle/>
          <a:p>
            <a:pPr algn="ctr"/>
            <a:r>
              <a:rPr lang="en-US" sz="1800" dirty="0" err="1"/>
              <a:t>Đọc</a:t>
            </a:r>
            <a:r>
              <a:rPr lang="en-US" sz="1800" dirty="0"/>
              <a:t> </a:t>
            </a:r>
            <a:r>
              <a:rPr lang="en-US" sz="1800" dirty="0" err="1"/>
              <a:t>đoạn</a:t>
            </a:r>
            <a:r>
              <a:rPr lang="en-US" sz="1800" dirty="0"/>
              <a:t> 2, 3,4</a:t>
            </a:r>
          </a:p>
        </p:txBody>
      </p:sp>
      <p:grpSp>
        <p:nvGrpSpPr>
          <p:cNvPr id="3" name="Group 2"/>
          <p:cNvGrpSpPr/>
          <p:nvPr/>
        </p:nvGrpSpPr>
        <p:grpSpPr>
          <a:xfrm>
            <a:off x="43413" y="54323"/>
            <a:ext cx="826089" cy="637356"/>
            <a:chOff x="2210284" y="3447251"/>
            <a:chExt cx="826089" cy="809063"/>
          </a:xfrm>
        </p:grpSpPr>
        <p:sp>
          <p:nvSpPr>
            <p:cNvPr id="2" name="Oval 1"/>
            <p:cNvSpPr/>
            <p:nvPr/>
          </p:nvSpPr>
          <p:spPr>
            <a:xfrm>
              <a:off x="2210284" y="3447251"/>
              <a:ext cx="826089" cy="809063"/>
            </a:xfrm>
            <a:prstGeom prst="ellipse">
              <a:avLst/>
            </a:prstGeom>
            <a:solidFill>
              <a:schemeClr val="bg1"/>
            </a:solidFill>
            <a:ln>
              <a:noFill/>
            </a:ln>
            <a:effectLst>
              <a:glow rad="63500">
                <a:schemeClr val="accent1">
                  <a:satMod val="175000"/>
                  <a:alpha val="40000"/>
                </a:schemeClr>
              </a:glow>
              <a:innerShdw blurRad="63500" dist="50800" dir="27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50" name="Picture 2"/>
            <p:cNvPicPr>
              <a:picLocks noChangeAspect="1" noChangeArrowheads="1"/>
            </p:cNvPicPr>
            <p:nvPr/>
          </p:nvPicPr>
          <p:blipFill>
            <a:blip r:embed="rId2">
              <a:extLst>
                <a:ext uri="{BEBA8EAE-BF5A-486C-A8C5-ECC9F3942E4B}">
                  <a14:imgProps xmlns:a14="http://schemas.microsoft.com/office/drawing/2010/main">
                    <a14:imgLayer r:embed="rId3">
                      <a14:imgEffect>
                        <a14:backgroundRemoval t="9968" b="89711" l="0" r="100000">
                          <a14:foregroundMark x1="35577" y1="42765" x2="35577" y2="42765"/>
                          <a14:foregroundMark x1="55769" y1="72347" x2="55769" y2="72347"/>
                          <a14:foregroundMark x1="67308" y1="79421" x2="67308" y2="79421"/>
                          <a14:foregroundMark x1="63702" y1="76849" x2="63702" y2="76849"/>
                          <a14:foregroundMark x1="75962" y1="80064" x2="75962" y2="80064"/>
                          <a14:foregroundMark x1="77885" y1="72026" x2="77885" y2="72026"/>
                          <a14:foregroundMark x1="81971" y1="64952" x2="81971" y2="64952"/>
                          <a14:foregroundMark x1="84375" y1="60129" x2="84375" y2="60129"/>
                          <a14:foregroundMark x1="87981" y1="55949" x2="87981" y2="55949"/>
                          <a14:foregroundMark x1="90625" y1="52412" x2="90625" y2="52412"/>
                          <a14:foregroundMark x1="77163" y1="75884" x2="77163" y2="75884"/>
                          <a14:foregroundMark x1="73077" y1="84887" x2="73077" y2="84887"/>
                          <a14:foregroundMark x1="71394" y1="81350" x2="71394" y2="81350"/>
                          <a14:foregroundMark x1="68510" y1="77492" x2="68510" y2="77492"/>
                          <a14:foregroundMark x1="64423" y1="73312" x2="64423" y2="73312"/>
                          <a14:foregroundMark x1="60577" y1="70740" x2="60577" y2="70740"/>
                          <a14:foregroundMark x1="56010" y1="66559" x2="56010" y2="66559"/>
                          <a14:foregroundMark x1="48798" y1="69132" x2="48798" y2="69132"/>
                          <a14:foregroundMark x1="45192" y1="73312" x2="45192" y2="73312"/>
                          <a14:foregroundMark x1="42067" y1="74277" x2="42067" y2="74277"/>
                          <a14:foregroundMark x1="45192" y1="70740" x2="45192" y2="70740"/>
                          <a14:foregroundMark x1="48317" y1="71704" x2="48317" y2="71704"/>
                          <a14:foregroundMark x1="34135" y1="71704" x2="34135" y2="71704"/>
                          <a14:foregroundMark x1="30288" y1="68810" x2="30288" y2="68810"/>
                          <a14:foregroundMark x1="24760" y1="65273" x2="24760" y2="65273"/>
                          <a14:foregroundMark x1="20433" y1="65273" x2="20433" y2="65273"/>
                          <a14:foregroundMark x1="16106" y1="64952" x2="16106" y2="64952"/>
                          <a14:foregroundMark x1="10096" y1="62379" x2="10096" y2="62379"/>
                          <a14:foregroundMark x1="8894" y1="61736" x2="8894" y2="61736"/>
                          <a14:foregroundMark x1="16827" y1="61415" x2="16827" y2="61415"/>
                          <a14:foregroundMark x1="12260" y1="60129" x2="12260" y2="60129"/>
                        </a14:backgroundRemoval>
                      </a14:imgEffect>
                    </a14:imgLayer>
                  </a14:imgProps>
                </a:ext>
                <a:ext uri="{28A0092B-C50C-407E-A947-70E740481C1C}">
                  <a14:useLocalDpi xmlns:a14="http://schemas.microsoft.com/office/drawing/2010/main" val="0"/>
                </a:ext>
              </a:extLst>
            </a:blip>
            <a:srcRect/>
            <a:stretch>
              <a:fillRect/>
            </a:stretch>
          </p:blipFill>
          <p:spPr bwMode="auto">
            <a:xfrm>
              <a:off x="2210284" y="3596128"/>
              <a:ext cx="826089" cy="6175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1" name="Picture 3"/>
            <p:cNvPicPr>
              <a:picLocks noChangeAspect="1" noChangeArrowheads="1"/>
            </p:cNvPicPr>
            <p:nvPr/>
          </p:nvPicPr>
          <p:blipFill>
            <a:blip r:embed="rId4">
              <a:extLst>
                <a:ext uri="{BEBA8EAE-BF5A-486C-A8C5-ECC9F3942E4B}">
                  <a14:imgProps xmlns:a14="http://schemas.microsoft.com/office/drawing/2010/main">
                    <a14:imgLayer r:embed="rId5">
                      <a14:imgEffect>
                        <a14:backgroundRemoval t="1008" b="96222" l="9375" r="95486">
                          <a14:foregroundMark x1="52083" y1="79345" x2="52083" y2="79345"/>
                          <a14:foregroundMark x1="81597" y1="16877" x2="81597" y2="16877"/>
                        </a14:backgroundRemoval>
                      </a14:imgEffect>
                    </a14:imgLayer>
                  </a14:imgProps>
                </a:ext>
                <a:ext uri="{28A0092B-C50C-407E-A947-70E740481C1C}">
                  <a14:useLocalDpi xmlns:a14="http://schemas.microsoft.com/office/drawing/2010/main" val="0"/>
                </a:ext>
              </a:extLst>
            </a:blip>
            <a:srcRect/>
            <a:stretch>
              <a:fillRect/>
            </a:stretch>
          </p:blipFill>
          <p:spPr bwMode="auto">
            <a:xfrm>
              <a:off x="2443204" y="3530924"/>
              <a:ext cx="360247" cy="4965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pic>
        <p:nvPicPr>
          <p:cNvPr id="14" name="Picture 2"/>
          <p:cNvPicPr>
            <a:picLocks noChangeAspect="1" noChangeArrowheads="1"/>
          </p:cNvPicPr>
          <p:nvPr/>
        </p:nvPicPr>
        <p:blipFill>
          <a:blip r:embed="rId6">
            <a:extLst>
              <a:ext uri="{BEBA8EAE-BF5A-486C-A8C5-ECC9F3942E4B}">
                <a14:imgProps xmlns:a14="http://schemas.microsoft.com/office/drawing/2010/main">
                  <a14:imgLayer r:embed="rId7">
                    <a14:imgEffect>
                      <a14:backgroundRemoval t="3538" b="97642" l="5755" r="94724"/>
                    </a14:imgEffect>
                  </a14:imgLayer>
                </a14:imgProps>
              </a:ext>
              <a:ext uri="{28A0092B-C50C-407E-A947-70E740481C1C}">
                <a14:useLocalDpi xmlns:a14="http://schemas.microsoft.com/office/drawing/2010/main" val="0"/>
              </a:ext>
            </a:extLst>
          </a:blip>
          <a:srcRect/>
          <a:stretch>
            <a:fillRect/>
          </a:stretch>
        </p:blipFill>
        <p:spPr bwMode="auto">
          <a:xfrm>
            <a:off x="7896860" y="4207602"/>
            <a:ext cx="1247140" cy="8048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3" name="Oval 12"/>
          <p:cNvSpPr/>
          <p:nvPr/>
        </p:nvSpPr>
        <p:spPr>
          <a:xfrm>
            <a:off x="276333" y="655116"/>
            <a:ext cx="285070" cy="320827"/>
          </a:xfrm>
          <a:prstGeom prst="ellipse">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prstClr val="white"/>
                </a:solidFill>
              </a:rPr>
              <a:t>2</a:t>
            </a:r>
          </a:p>
        </p:txBody>
      </p:sp>
      <p:sp>
        <p:nvSpPr>
          <p:cNvPr id="15" name="Oval 14"/>
          <p:cNvSpPr/>
          <p:nvPr/>
        </p:nvSpPr>
        <p:spPr>
          <a:xfrm>
            <a:off x="310780" y="3034301"/>
            <a:ext cx="285070" cy="320827"/>
          </a:xfrm>
          <a:prstGeom prst="ellipse">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prstClr val="white"/>
                </a:solidFill>
              </a:rPr>
              <a:t>3</a:t>
            </a:r>
          </a:p>
        </p:txBody>
      </p:sp>
      <p:sp>
        <p:nvSpPr>
          <p:cNvPr id="16" name="Oval 15"/>
          <p:cNvSpPr/>
          <p:nvPr/>
        </p:nvSpPr>
        <p:spPr>
          <a:xfrm>
            <a:off x="291052" y="4219469"/>
            <a:ext cx="285070" cy="320827"/>
          </a:xfrm>
          <a:prstGeom prst="ellipse">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prstClr val="white"/>
                </a:solidFill>
              </a:rPr>
              <a:t>4</a:t>
            </a:r>
          </a:p>
        </p:txBody>
      </p:sp>
    </p:spTree>
    <p:extLst>
      <p:ext uri="{BB962C8B-B14F-4D97-AF65-F5344CB8AC3E}">
        <p14:creationId xmlns:p14="http://schemas.microsoft.com/office/powerpoint/2010/main" val="1665296507"/>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3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2" name="Group 21"/>
          <p:cNvGrpSpPr/>
          <p:nvPr/>
        </p:nvGrpSpPr>
        <p:grpSpPr>
          <a:xfrm>
            <a:off x="-33996" y="135602"/>
            <a:ext cx="9144000" cy="4998007"/>
            <a:chOff x="0" y="0"/>
            <a:chExt cx="9144000" cy="5132867"/>
          </a:xfrm>
        </p:grpSpPr>
        <p:cxnSp>
          <p:nvCxnSpPr>
            <p:cNvPr id="24" name="Straight Connector 23"/>
            <p:cNvCxnSpPr/>
            <p:nvPr/>
          </p:nvCxnSpPr>
          <p:spPr>
            <a:xfrm>
              <a:off x="0" y="0"/>
              <a:ext cx="9144000" cy="0"/>
            </a:xfrm>
            <a:prstGeom prst="line">
              <a:avLst/>
            </a:prstGeom>
            <a:ln w="127000"/>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a:off x="0" y="5132867"/>
              <a:ext cx="9144000" cy="0"/>
            </a:xfrm>
            <a:prstGeom prst="line">
              <a:avLst/>
            </a:prstGeom>
            <a:ln w="127000"/>
          </p:spPr>
          <p:style>
            <a:lnRef idx="1">
              <a:schemeClr val="accent1"/>
            </a:lnRef>
            <a:fillRef idx="0">
              <a:schemeClr val="accent1"/>
            </a:fillRef>
            <a:effectRef idx="0">
              <a:schemeClr val="accent1"/>
            </a:effectRef>
            <a:fontRef idx="minor">
              <a:schemeClr val="tx1"/>
            </a:fontRef>
          </p:style>
        </p:cxnSp>
      </p:grpSp>
      <p:grpSp>
        <p:nvGrpSpPr>
          <p:cNvPr id="3" name="Group 2"/>
          <p:cNvGrpSpPr/>
          <p:nvPr/>
        </p:nvGrpSpPr>
        <p:grpSpPr>
          <a:xfrm>
            <a:off x="43413" y="135602"/>
            <a:ext cx="826089" cy="809063"/>
            <a:chOff x="2210284" y="3447251"/>
            <a:chExt cx="826089" cy="809063"/>
          </a:xfrm>
        </p:grpSpPr>
        <p:sp>
          <p:nvSpPr>
            <p:cNvPr id="2" name="Oval 1"/>
            <p:cNvSpPr/>
            <p:nvPr/>
          </p:nvSpPr>
          <p:spPr>
            <a:xfrm>
              <a:off x="2210284" y="3447251"/>
              <a:ext cx="826089" cy="809063"/>
            </a:xfrm>
            <a:prstGeom prst="ellipse">
              <a:avLst/>
            </a:prstGeom>
            <a:solidFill>
              <a:schemeClr val="bg1"/>
            </a:solidFill>
            <a:ln>
              <a:noFill/>
            </a:ln>
            <a:effectLst>
              <a:glow rad="63500">
                <a:schemeClr val="accent1">
                  <a:satMod val="175000"/>
                  <a:alpha val="40000"/>
                </a:schemeClr>
              </a:glow>
              <a:innerShdw blurRad="63500" dist="50800" dir="27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50" name="Picture 2"/>
            <p:cNvPicPr>
              <a:picLocks noChangeAspect="1" noChangeArrowheads="1"/>
            </p:cNvPicPr>
            <p:nvPr/>
          </p:nvPicPr>
          <p:blipFill>
            <a:blip r:embed="rId2">
              <a:extLst>
                <a:ext uri="{BEBA8EAE-BF5A-486C-A8C5-ECC9F3942E4B}">
                  <a14:imgProps xmlns:a14="http://schemas.microsoft.com/office/drawing/2010/main">
                    <a14:imgLayer r:embed="rId3">
                      <a14:imgEffect>
                        <a14:backgroundRemoval t="9968" b="89711" l="0" r="100000">
                          <a14:foregroundMark x1="35577" y1="42765" x2="35577" y2="42765"/>
                          <a14:foregroundMark x1="55769" y1="72347" x2="55769" y2="72347"/>
                          <a14:foregroundMark x1="67308" y1="79421" x2="67308" y2="79421"/>
                          <a14:foregroundMark x1="63702" y1="76849" x2="63702" y2="76849"/>
                          <a14:foregroundMark x1="75962" y1="80064" x2="75962" y2="80064"/>
                          <a14:foregroundMark x1="77885" y1="72026" x2="77885" y2="72026"/>
                          <a14:foregroundMark x1="81971" y1="64952" x2="81971" y2="64952"/>
                          <a14:foregroundMark x1="84375" y1="60129" x2="84375" y2="60129"/>
                          <a14:foregroundMark x1="87981" y1="55949" x2="87981" y2="55949"/>
                          <a14:foregroundMark x1="90625" y1="52412" x2="90625" y2="52412"/>
                          <a14:foregroundMark x1="77163" y1="75884" x2="77163" y2="75884"/>
                          <a14:foregroundMark x1="73077" y1="84887" x2="73077" y2="84887"/>
                          <a14:foregroundMark x1="71394" y1="81350" x2="71394" y2="81350"/>
                          <a14:foregroundMark x1="68510" y1="77492" x2="68510" y2="77492"/>
                          <a14:foregroundMark x1="64423" y1="73312" x2="64423" y2="73312"/>
                          <a14:foregroundMark x1="60577" y1="70740" x2="60577" y2="70740"/>
                          <a14:foregroundMark x1="56010" y1="66559" x2="56010" y2="66559"/>
                          <a14:foregroundMark x1="48798" y1="69132" x2="48798" y2="69132"/>
                          <a14:foregroundMark x1="45192" y1="73312" x2="45192" y2="73312"/>
                          <a14:foregroundMark x1="42067" y1="74277" x2="42067" y2="74277"/>
                          <a14:foregroundMark x1="45192" y1="70740" x2="45192" y2="70740"/>
                          <a14:foregroundMark x1="48317" y1="71704" x2="48317" y2="71704"/>
                          <a14:foregroundMark x1="34135" y1="71704" x2="34135" y2="71704"/>
                          <a14:foregroundMark x1="30288" y1="68810" x2="30288" y2="68810"/>
                          <a14:foregroundMark x1="24760" y1="65273" x2="24760" y2="65273"/>
                          <a14:foregroundMark x1="20433" y1="65273" x2="20433" y2="65273"/>
                          <a14:foregroundMark x1="16106" y1="64952" x2="16106" y2="64952"/>
                          <a14:foregroundMark x1="10096" y1="62379" x2="10096" y2="62379"/>
                          <a14:foregroundMark x1="8894" y1="61736" x2="8894" y2="61736"/>
                          <a14:foregroundMark x1="16827" y1="61415" x2="16827" y2="61415"/>
                          <a14:foregroundMark x1="12260" y1="60129" x2="12260" y2="60129"/>
                        </a14:backgroundRemoval>
                      </a14:imgEffect>
                    </a14:imgLayer>
                  </a14:imgProps>
                </a:ext>
                <a:ext uri="{28A0092B-C50C-407E-A947-70E740481C1C}">
                  <a14:useLocalDpi xmlns:a14="http://schemas.microsoft.com/office/drawing/2010/main" val="0"/>
                </a:ext>
              </a:extLst>
            </a:blip>
            <a:srcRect/>
            <a:stretch>
              <a:fillRect/>
            </a:stretch>
          </p:blipFill>
          <p:spPr bwMode="auto">
            <a:xfrm>
              <a:off x="2210284" y="3596128"/>
              <a:ext cx="826089" cy="6175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1" name="Picture 3"/>
            <p:cNvPicPr>
              <a:picLocks noChangeAspect="1" noChangeArrowheads="1"/>
            </p:cNvPicPr>
            <p:nvPr/>
          </p:nvPicPr>
          <p:blipFill>
            <a:blip r:embed="rId4">
              <a:extLst>
                <a:ext uri="{BEBA8EAE-BF5A-486C-A8C5-ECC9F3942E4B}">
                  <a14:imgProps xmlns:a14="http://schemas.microsoft.com/office/drawing/2010/main">
                    <a14:imgLayer r:embed="rId5">
                      <a14:imgEffect>
                        <a14:backgroundRemoval t="1008" b="96222" l="9375" r="95486">
                          <a14:foregroundMark x1="52083" y1="79345" x2="52083" y2="79345"/>
                          <a14:foregroundMark x1="81597" y1="16877" x2="81597" y2="16877"/>
                        </a14:backgroundRemoval>
                      </a14:imgEffect>
                    </a14:imgLayer>
                  </a14:imgProps>
                </a:ext>
                <a:ext uri="{28A0092B-C50C-407E-A947-70E740481C1C}">
                  <a14:useLocalDpi xmlns:a14="http://schemas.microsoft.com/office/drawing/2010/main" val="0"/>
                </a:ext>
              </a:extLst>
            </a:blip>
            <a:srcRect/>
            <a:stretch>
              <a:fillRect/>
            </a:stretch>
          </p:blipFill>
          <p:spPr bwMode="auto">
            <a:xfrm>
              <a:off x="2443204" y="3530924"/>
              <a:ext cx="360247" cy="4965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pic>
        <p:nvPicPr>
          <p:cNvPr id="14" name="Picture 2"/>
          <p:cNvPicPr>
            <a:picLocks noChangeAspect="1" noChangeArrowheads="1"/>
          </p:cNvPicPr>
          <p:nvPr/>
        </p:nvPicPr>
        <p:blipFill>
          <a:blip r:embed="rId6">
            <a:extLst>
              <a:ext uri="{BEBA8EAE-BF5A-486C-A8C5-ECC9F3942E4B}">
                <a14:imgProps xmlns:a14="http://schemas.microsoft.com/office/drawing/2010/main">
                  <a14:imgLayer r:embed="rId7">
                    <a14:imgEffect>
                      <a14:backgroundRemoval t="3538" b="97642" l="5755" r="94724"/>
                    </a14:imgEffect>
                  </a14:imgLayer>
                </a14:imgProps>
              </a:ext>
              <a:ext uri="{28A0092B-C50C-407E-A947-70E740481C1C}">
                <a14:useLocalDpi xmlns:a14="http://schemas.microsoft.com/office/drawing/2010/main" val="0"/>
              </a:ext>
            </a:extLst>
          </a:blip>
          <a:srcRect/>
          <a:stretch>
            <a:fillRect/>
          </a:stretch>
        </p:blipFill>
        <p:spPr bwMode="auto">
          <a:xfrm>
            <a:off x="-1139837" y="3482123"/>
            <a:ext cx="1105841" cy="11244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7" name="Rounded Rectangle 16"/>
          <p:cNvSpPr/>
          <p:nvPr/>
        </p:nvSpPr>
        <p:spPr>
          <a:xfrm>
            <a:off x="674477" y="3009706"/>
            <a:ext cx="7708635" cy="563443"/>
          </a:xfrm>
          <a:prstGeom prst="roundRect">
            <a:avLst/>
          </a:prstGeom>
          <a:solidFill>
            <a:srgbClr val="0418A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nl-NL" sz="2200" b="1" dirty="0">
                <a:solidFill>
                  <a:schemeClr val="bg1"/>
                </a:solidFill>
              </a:rPr>
              <a:t>Câu 3.</a:t>
            </a:r>
            <a:r>
              <a:rPr lang="nl-NL" sz="2200" dirty="0">
                <a:solidFill>
                  <a:schemeClr val="bg1"/>
                </a:solidFill>
              </a:rPr>
              <a:t> Theo em, điều gì khiến Quang trở nên tự tin?. </a:t>
            </a:r>
            <a:endParaRPr lang="vi-VN" sz="2200" dirty="0">
              <a:solidFill>
                <a:schemeClr val="bg1"/>
              </a:solidFill>
            </a:endParaRPr>
          </a:p>
        </p:txBody>
      </p:sp>
      <p:sp>
        <p:nvSpPr>
          <p:cNvPr id="20" name="Rectangle 19"/>
          <p:cNvSpPr/>
          <p:nvPr/>
        </p:nvSpPr>
        <p:spPr>
          <a:xfrm>
            <a:off x="674478" y="2240265"/>
            <a:ext cx="7822595" cy="769441"/>
          </a:xfrm>
          <a:prstGeom prst="rect">
            <a:avLst/>
          </a:prstGeom>
        </p:spPr>
        <p:txBody>
          <a:bodyPr wrap="square">
            <a:spAutoFit/>
          </a:bodyPr>
          <a:lstStyle/>
          <a:p>
            <a:r>
              <a:rPr lang="vi-VN" sz="2000" i="1" dirty="0">
                <a:solidFill>
                  <a:srgbClr val="FF0000"/>
                </a:solidFill>
              </a:rPr>
              <a:t>Bạn cảm thấy nói với bạn bên cạnh thì dễ nhưng đứng trước cả lớp mà nói thì sao mà khó thế</a:t>
            </a:r>
            <a:r>
              <a:rPr lang="vi-VN" sz="2000" i="1" dirty="0"/>
              <a:t>.</a:t>
            </a:r>
            <a:r>
              <a:rPr lang="vi-VN" sz="2400" i="1" dirty="0"/>
              <a:t> </a:t>
            </a:r>
            <a:endParaRPr lang="vi-VN" sz="2400" dirty="0"/>
          </a:p>
        </p:txBody>
      </p:sp>
      <p:sp>
        <p:nvSpPr>
          <p:cNvPr id="21" name="Rounded Rectangle 20"/>
          <p:cNvSpPr/>
          <p:nvPr/>
        </p:nvSpPr>
        <p:spPr>
          <a:xfrm>
            <a:off x="722057" y="4109272"/>
            <a:ext cx="7708634" cy="542292"/>
          </a:xfrm>
          <a:prstGeom prst="roundRect">
            <a:avLst/>
          </a:prstGeom>
          <a:solidFill>
            <a:srgbClr val="0418A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200" b="1" dirty="0" err="1">
                <a:solidFill>
                  <a:schemeClr val="bg1"/>
                </a:solidFill>
              </a:rPr>
              <a:t>Câu</a:t>
            </a:r>
            <a:r>
              <a:rPr lang="en-US" sz="2200" b="1" dirty="0">
                <a:solidFill>
                  <a:schemeClr val="bg1"/>
                </a:solidFill>
              </a:rPr>
              <a:t> 4</a:t>
            </a:r>
            <a:r>
              <a:rPr lang="en-US" sz="2200" dirty="0">
                <a:solidFill>
                  <a:schemeClr val="bg1"/>
                </a:solidFill>
              </a:rPr>
              <a:t>. </a:t>
            </a:r>
            <a:r>
              <a:rPr lang="nl-NL" sz="2200" dirty="0">
                <a:solidFill>
                  <a:schemeClr val="bg1"/>
                </a:solidFill>
              </a:rPr>
              <a:t>Khi nói trước lớp, em cảm thấy thế nào? </a:t>
            </a:r>
            <a:endParaRPr lang="vi-VN" sz="2200" dirty="0">
              <a:solidFill>
                <a:schemeClr val="bg1"/>
              </a:solidFill>
            </a:endParaRPr>
          </a:p>
        </p:txBody>
      </p:sp>
      <p:sp>
        <p:nvSpPr>
          <p:cNvPr id="25" name="Rectangle 24"/>
          <p:cNvSpPr/>
          <p:nvPr/>
        </p:nvSpPr>
        <p:spPr>
          <a:xfrm>
            <a:off x="797780" y="944665"/>
            <a:ext cx="7585333" cy="707886"/>
          </a:xfrm>
          <a:prstGeom prst="rect">
            <a:avLst/>
          </a:prstGeom>
          <a:solidFill>
            <a:srgbClr val="0418AC"/>
          </a:solidFill>
        </p:spPr>
        <p:txBody>
          <a:bodyPr wrap="square">
            <a:spAutoFit/>
          </a:bodyPr>
          <a:lstStyle/>
          <a:p>
            <a:r>
              <a:rPr lang="vi-VN" sz="2000" i="1" dirty="0">
                <a:solidFill>
                  <a:srgbClr val="FFFF00"/>
                </a:solidFill>
              </a:rPr>
              <a:t> Tìm từ ngữ cho biết cảm xúc của Quang khi được mời lên </a:t>
            </a:r>
          </a:p>
          <a:p>
            <a:r>
              <a:rPr lang="vi-VN" sz="2000" i="1" dirty="0">
                <a:solidFill>
                  <a:srgbClr val="FFFF00"/>
                </a:solidFill>
              </a:rPr>
              <a:t>nói trước lớp?</a:t>
            </a:r>
          </a:p>
        </p:txBody>
      </p:sp>
      <p:sp>
        <p:nvSpPr>
          <p:cNvPr id="27" name="Rectangle 26"/>
          <p:cNvSpPr/>
          <p:nvPr/>
        </p:nvSpPr>
        <p:spPr>
          <a:xfrm>
            <a:off x="1456544" y="327900"/>
            <a:ext cx="5846472" cy="400110"/>
          </a:xfrm>
          <a:prstGeom prst="rect">
            <a:avLst/>
          </a:prstGeom>
          <a:solidFill>
            <a:srgbClr val="0418AC"/>
          </a:solidFill>
        </p:spPr>
        <p:txBody>
          <a:bodyPr wrap="none">
            <a:spAutoFit/>
          </a:bodyPr>
          <a:lstStyle/>
          <a:p>
            <a:r>
              <a:rPr lang="vi-VN" sz="2000" dirty="0"/>
              <a:t> </a:t>
            </a:r>
            <a:r>
              <a:rPr lang="vi-VN" sz="2000" i="1" dirty="0">
                <a:solidFill>
                  <a:srgbClr val="FFFF00"/>
                </a:solidFill>
              </a:rPr>
              <a:t>Ai là người được thầy giáo mời lên nói đầu tiên?. </a:t>
            </a:r>
          </a:p>
        </p:txBody>
      </p:sp>
      <p:sp>
        <p:nvSpPr>
          <p:cNvPr id="29" name="Rectangle 28"/>
          <p:cNvSpPr/>
          <p:nvPr/>
        </p:nvSpPr>
        <p:spPr>
          <a:xfrm>
            <a:off x="897964" y="1840155"/>
            <a:ext cx="7585333" cy="400110"/>
          </a:xfrm>
          <a:prstGeom prst="rect">
            <a:avLst/>
          </a:prstGeom>
          <a:solidFill>
            <a:srgbClr val="0418AC"/>
          </a:solidFill>
        </p:spPr>
        <p:txBody>
          <a:bodyPr wrap="square">
            <a:spAutoFit/>
          </a:bodyPr>
          <a:lstStyle/>
          <a:p>
            <a:r>
              <a:rPr lang="vi-VN" sz="2000" i="1" dirty="0">
                <a:solidFill>
                  <a:srgbClr val="FFFF00"/>
                </a:solidFill>
              </a:rPr>
              <a:t> </a:t>
            </a:r>
            <a:r>
              <a:rPr lang="vi-VN" sz="2000" b="1" dirty="0">
                <a:solidFill>
                  <a:schemeClr val="bg1"/>
                </a:solidFill>
              </a:rPr>
              <a:t>Câu 2</a:t>
            </a:r>
            <a:r>
              <a:rPr lang="vi-VN" sz="2000" dirty="0">
                <a:solidFill>
                  <a:schemeClr val="bg1"/>
                </a:solidFill>
              </a:rPr>
              <a:t>. Vì sao lúc đầu Quang lúng túng?</a:t>
            </a:r>
            <a:endParaRPr lang="vi-VN" sz="2000" i="1" dirty="0">
              <a:solidFill>
                <a:srgbClr val="FFFF00"/>
              </a:solidFill>
            </a:endParaRPr>
          </a:p>
        </p:txBody>
      </p:sp>
      <p:sp>
        <p:nvSpPr>
          <p:cNvPr id="30" name="Rectangle 29"/>
          <p:cNvSpPr/>
          <p:nvPr/>
        </p:nvSpPr>
        <p:spPr>
          <a:xfrm>
            <a:off x="665077" y="3664125"/>
            <a:ext cx="7822595" cy="400110"/>
          </a:xfrm>
          <a:prstGeom prst="rect">
            <a:avLst/>
          </a:prstGeom>
        </p:spPr>
        <p:txBody>
          <a:bodyPr wrap="square">
            <a:spAutoFit/>
          </a:bodyPr>
          <a:lstStyle/>
          <a:p>
            <a:r>
              <a:rPr lang="vi-VN" sz="2000" i="1" dirty="0">
                <a:solidFill>
                  <a:srgbClr val="FF0000"/>
                </a:solidFill>
              </a:rPr>
              <a:t>Thầy giáo và các bạn động viên, cổ vũ Quang; Quang rất cố gắng</a:t>
            </a:r>
            <a:r>
              <a:rPr lang="vi-VN" sz="2000" dirty="0">
                <a:solidFill>
                  <a:srgbClr val="FF0000"/>
                </a:solidFill>
              </a:rPr>
              <a:t>. </a:t>
            </a:r>
          </a:p>
        </p:txBody>
      </p:sp>
    </p:spTree>
    <p:extLst>
      <p:ext uri="{BB962C8B-B14F-4D97-AF65-F5344CB8AC3E}">
        <p14:creationId xmlns:p14="http://schemas.microsoft.com/office/powerpoint/2010/main" val="3714304122"/>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25"/>
                                        </p:tgtEl>
                                        <p:attrNameLst>
                                          <p:attrName>style.visibility</p:attrName>
                                        </p:attrNameLst>
                                      </p:cBhvr>
                                      <p:to>
                                        <p:strVal val="visible"/>
                                      </p:to>
                                    </p:set>
                                    <p:animEffect transition="in" filter="wipe(left)">
                                      <p:cBhvr>
                                        <p:cTn id="12" dur="500"/>
                                        <p:tgtEl>
                                          <p:spTgt spid="25"/>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29"/>
                                        </p:tgtEl>
                                        <p:attrNameLst>
                                          <p:attrName>style.visibility</p:attrName>
                                        </p:attrNameLst>
                                      </p:cBhvr>
                                      <p:to>
                                        <p:strVal val="visible"/>
                                      </p:to>
                                    </p:set>
                                    <p:animEffect transition="in" filter="wipe(left)">
                                      <p:cBhvr>
                                        <p:cTn id="17" dur="500"/>
                                        <p:tgtEl>
                                          <p:spTgt spid="29"/>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20"/>
                                        </p:tgtEl>
                                        <p:attrNameLst>
                                          <p:attrName>style.visibility</p:attrName>
                                        </p:attrNameLst>
                                      </p:cBhvr>
                                      <p:to>
                                        <p:strVal val="visible"/>
                                      </p:to>
                                    </p:set>
                                    <p:animEffect transition="in" filter="barn(inVertical)">
                                      <p:cBhvr>
                                        <p:cTn id="22" dur="500"/>
                                        <p:tgtEl>
                                          <p:spTgt spid="20"/>
                                        </p:tgtEl>
                                      </p:cBhvr>
                                    </p:animEffect>
                                  </p:childTnLst>
                                </p:cTn>
                              </p:par>
                            </p:childTnLst>
                          </p:cTn>
                        </p:par>
                      </p:childTnLst>
                    </p:cTn>
                  </p:par>
                  <p:par>
                    <p:cTn id="23" fill="hold">
                      <p:stCondLst>
                        <p:cond delay="indefinite"/>
                      </p:stCondLst>
                      <p:childTnLst>
                        <p:par>
                          <p:cTn id="24" fill="hold">
                            <p:stCondLst>
                              <p:cond delay="0"/>
                            </p:stCondLst>
                            <p:childTnLst>
                              <p:par>
                                <p:cTn id="25" presetID="6" presetClass="entr" presetSubtype="16" fill="hold" grpId="0" nodeType="click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circle(in)">
                                      <p:cBhvr>
                                        <p:cTn id="27" dur="2000"/>
                                        <p:tgtEl>
                                          <p:spTgt spid="17"/>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grpId="0" nodeType="clickEffect">
                                  <p:stCondLst>
                                    <p:cond delay="0"/>
                                  </p:stCondLst>
                                  <p:childTnLst>
                                    <p:set>
                                      <p:cBhvr>
                                        <p:cTn id="31" dur="1" fill="hold">
                                          <p:stCondLst>
                                            <p:cond delay="0"/>
                                          </p:stCondLst>
                                        </p:cTn>
                                        <p:tgtEl>
                                          <p:spTgt spid="30"/>
                                        </p:tgtEl>
                                        <p:attrNameLst>
                                          <p:attrName>style.visibility</p:attrName>
                                        </p:attrNameLst>
                                      </p:cBhvr>
                                      <p:to>
                                        <p:strVal val="visible"/>
                                      </p:to>
                                    </p:set>
                                    <p:animEffect transition="in" filter="barn(inVertical)">
                                      <p:cBhvr>
                                        <p:cTn id="32" dur="500"/>
                                        <p:tgtEl>
                                          <p:spTgt spid="30"/>
                                        </p:tgtEl>
                                      </p:cBhvr>
                                    </p:animEffect>
                                  </p:childTnLst>
                                </p:cTn>
                              </p:par>
                            </p:childTnLst>
                          </p:cTn>
                        </p:par>
                      </p:childTnLst>
                    </p:cTn>
                  </p:par>
                  <p:par>
                    <p:cTn id="33" fill="hold">
                      <p:stCondLst>
                        <p:cond delay="indefinite"/>
                      </p:stCondLst>
                      <p:childTnLst>
                        <p:par>
                          <p:cTn id="34" fill="hold">
                            <p:stCondLst>
                              <p:cond delay="0"/>
                            </p:stCondLst>
                            <p:childTnLst>
                              <p:par>
                                <p:cTn id="35" presetID="6" presetClass="entr" presetSubtype="16" fill="hold" grpId="0" nodeType="clickEffect">
                                  <p:stCondLst>
                                    <p:cond delay="0"/>
                                  </p:stCondLst>
                                  <p:childTnLst>
                                    <p:set>
                                      <p:cBhvr>
                                        <p:cTn id="36" dur="1" fill="hold">
                                          <p:stCondLst>
                                            <p:cond delay="0"/>
                                          </p:stCondLst>
                                        </p:cTn>
                                        <p:tgtEl>
                                          <p:spTgt spid="21"/>
                                        </p:tgtEl>
                                        <p:attrNameLst>
                                          <p:attrName>style.visibility</p:attrName>
                                        </p:attrNameLst>
                                      </p:cBhvr>
                                      <p:to>
                                        <p:strVal val="visible"/>
                                      </p:to>
                                    </p:set>
                                    <p:animEffect transition="in" filter="circle(in)">
                                      <p:cBhvr>
                                        <p:cTn id="37" dur="2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20" grpId="0"/>
      <p:bldP spid="21" grpId="0" animBg="1"/>
      <p:bldP spid="25" grpId="0" animBg="1"/>
      <p:bldP spid="27" grpId="0" animBg="1"/>
      <p:bldP spid="29" grpId="0" animBg="1"/>
      <p:bldP spid="30"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2" name="Group 21"/>
          <p:cNvGrpSpPr/>
          <p:nvPr/>
        </p:nvGrpSpPr>
        <p:grpSpPr>
          <a:xfrm>
            <a:off x="0" y="64524"/>
            <a:ext cx="9144000" cy="4998007"/>
            <a:chOff x="0" y="0"/>
            <a:chExt cx="9144000" cy="5132867"/>
          </a:xfrm>
        </p:grpSpPr>
        <p:cxnSp>
          <p:nvCxnSpPr>
            <p:cNvPr id="24" name="Straight Connector 23"/>
            <p:cNvCxnSpPr/>
            <p:nvPr/>
          </p:nvCxnSpPr>
          <p:spPr>
            <a:xfrm>
              <a:off x="0" y="0"/>
              <a:ext cx="9144000" cy="0"/>
            </a:xfrm>
            <a:prstGeom prst="line">
              <a:avLst/>
            </a:prstGeom>
            <a:ln w="127000"/>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a:off x="0" y="5132867"/>
              <a:ext cx="9144000" cy="0"/>
            </a:xfrm>
            <a:prstGeom prst="line">
              <a:avLst/>
            </a:prstGeom>
            <a:ln w="127000"/>
          </p:spPr>
          <p:style>
            <a:lnRef idx="1">
              <a:schemeClr val="accent1"/>
            </a:lnRef>
            <a:fillRef idx="0">
              <a:schemeClr val="accent1"/>
            </a:fillRef>
            <a:effectRef idx="0">
              <a:schemeClr val="accent1"/>
            </a:effectRef>
            <a:fontRef idx="minor">
              <a:schemeClr val="tx1"/>
            </a:fontRef>
          </p:style>
        </p:cxnSp>
      </p:grpSp>
      <p:pic>
        <p:nvPicPr>
          <p:cNvPr id="9"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r="84625"/>
          <a:stretch/>
        </p:blipFill>
        <p:spPr bwMode="auto">
          <a:xfrm>
            <a:off x="0" y="109596"/>
            <a:ext cx="754912" cy="6705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5" name="TextBox 24"/>
          <p:cNvSpPr txBox="1"/>
          <p:nvPr/>
        </p:nvSpPr>
        <p:spPr>
          <a:xfrm>
            <a:off x="377456" y="621342"/>
            <a:ext cx="8547965" cy="4216539"/>
          </a:xfrm>
          <a:prstGeom prst="rect">
            <a:avLst/>
          </a:prstGeom>
          <a:noFill/>
        </p:spPr>
        <p:txBody>
          <a:bodyPr wrap="square" rtlCol="0">
            <a:spAutoFit/>
          </a:bodyPr>
          <a:lstStyle/>
          <a:p>
            <a:pPr algn="just"/>
            <a:r>
              <a:rPr lang="en-US" sz="2100" dirty="0"/>
              <a:t>   </a:t>
            </a:r>
            <a:r>
              <a:rPr lang="vi-VN" sz="1900" dirty="0"/>
              <a:t>Quang được mời lên nói đầu tiên. Cậu lúng túng, đỏ mặt. Quang cảm thấy nói với bạn bên cạnh thì dễ, nhưng nói trước cả lớp thì sao mà khó thế. Thầy bảo: “Sáng nay ngủ dậy, em đã làm gì? Em cố nhớ xem…” </a:t>
            </a:r>
          </a:p>
          <a:p>
            <a:pPr algn="just"/>
            <a:r>
              <a:rPr lang="vi-VN" sz="1900" dirty="0"/>
              <a:t>Quang ngập ngừng</a:t>
            </a:r>
            <a:r>
              <a:rPr lang="en-US" sz="1900" dirty="0"/>
              <a:t>,</a:t>
            </a:r>
            <a:r>
              <a:rPr lang="vi-VN" sz="1900" dirty="0"/>
              <a:t> vừa nói vừa gãi đầu</a:t>
            </a:r>
            <a:r>
              <a:rPr lang="en-US" sz="1900" dirty="0"/>
              <a:t>: “ E</a:t>
            </a:r>
            <a:r>
              <a:rPr lang="vi-VN" sz="1900" dirty="0"/>
              <a:t>m</a:t>
            </a:r>
            <a:r>
              <a:rPr lang="en-US" sz="1900" dirty="0"/>
              <a:t>…”</a:t>
            </a:r>
            <a:endParaRPr lang="vi-VN" sz="1900" dirty="0"/>
          </a:p>
          <a:p>
            <a:pPr algn="just"/>
            <a:r>
              <a:rPr lang="en-US" sz="1900" dirty="0"/>
              <a:t> </a:t>
            </a:r>
            <a:r>
              <a:rPr lang="vi-VN" sz="1900" dirty="0"/>
              <a:t>   Thầy giáo nhắc: “ Rồi gì nữa?</a:t>
            </a:r>
            <a:r>
              <a:rPr lang="en-US" sz="1900" dirty="0"/>
              <a:t>”</a:t>
            </a:r>
            <a:endParaRPr lang="vi-VN" sz="1900" dirty="0"/>
          </a:p>
          <a:p>
            <a:pPr algn="just"/>
            <a:r>
              <a:rPr lang="en-US" sz="1900" dirty="0"/>
              <a:t> </a:t>
            </a:r>
            <a:r>
              <a:rPr lang="vi-VN" sz="1900" dirty="0"/>
              <a:t>   Quang lại gãi đầu: “ À… ờ… Em ngủ dậy.”  Và cậu nói tiếp: “ Rồi… ờ…”</a:t>
            </a:r>
          </a:p>
          <a:p>
            <a:pPr algn="just"/>
            <a:r>
              <a:rPr lang="vi-VN" sz="1900" dirty="0"/>
              <a:t>    Thầy giáo mỉm cười, kiên nhẫn nghe Quang nói. Thầy bảo: “Thế là được rồi đấy!”</a:t>
            </a:r>
          </a:p>
          <a:p>
            <a:pPr algn="just"/>
            <a:r>
              <a:rPr lang="vi-VN" sz="1900" dirty="0"/>
              <a:t>   Nhưng Quang chưa chịu về chỗ, bỗng cậu nói to: “ Rồi sau đó… ờ… à…”. Quang thở mạnh một hơi rồi nói tiếp: “ Mẹ… ờ… bảo: Con đánh răng đi, thế là em đánh răng.” Thầy giáo vỗ tay. Cả lớp vỗ tay theo. Cuối cùng Quang nói với giọng rất tự tin: “ Sau đó, bố đưa em đi học.” </a:t>
            </a:r>
            <a:endParaRPr lang="en-US" sz="1900" dirty="0"/>
          </a:p>
          <a:p>
            <a:pPr algn="just"/>
            <a:r>
              <a:rPr lang="en-US" sz="1900" dirty="0"/>
              <a:t>   </a:t>
            </a:r>
            <a:r>
              <a:rPr lang="vi-VN" sz="1900" dirty="0"/>
              <a:t>Thầy giáo vỗ tay, các bạn vỗ tay theo, Quang cũng vỗ tay. </a:t>
            </a:r>
            <a:r>
              <a:rPr lang="en-US" sz="1900" dirty="0"/>
              <a:t>C</a:t>
            </a:r>
            <a:r>
              <a:rPr lang="vi-VN" sz="1900" dirty="0"/>
              <a:t>ả lớp tràn ngập tiếng vỗ tay.</a:t>
            </a:r>
          </a:p>
        </p:txBody>
      </p:sp>
      <p:sp>
        <p:nvSpPr>
          <p:cNvPr id="8" name="TextBox 7"/>
          <p:cNvSpPr txBox="1"/>
          <p:nvPr/>
        </p:nvSpPr>
        <p:spPr>
          <a:xfrm>
            <a:off x="3050568" y="148936"/>
            <a:ext cx="1939955" cy="461665"/>
          </a:xfrm>
          <a:prstGeom prst="rect">
            <a:avLst/>
          </a:prstGeom>
          <a:noFill/>
        </p:spPr>
        <p:txBody>
          <a:bodyPr wrap="none" rtlCol="0">
            <a:spAutoFit/>
          </a:bodyPr>
          <a:lstStyle/>
          <a:p>
            <a:r>
              <a:rPr lang="en-US" sz="2400" b="1" dirty="0" err="1">
                <a:solidFill>
                  <a:srgbClr val="FF0000"/>
                </a:solidFill>
              </a:rPr>
              <a:t>Một</a:t>
            </a:r>
            <a:r>
              <a:rPr lang="en-US" sz="2400" b="1" dirty="0">
                <a:solidFill>
                  <a:srgbClr val="FF0000"/>
                </a:solidFill>
              </a:rPr>
              <a:t> </a:t>
            </a:r>
            <a:r>
              <a:rPr lang="en-US" sz="2400" b="1" dirty="0" err="1">
                <a:solidFill>
                  <a:srgbClr val="FF0000"/>
                </a:solidFill>
              </a:rPr>
              <a:t>giờ</a:t>
            </a:r>
            <a:r>
              <a:rPr lang="en-US" sz="2400" b="1" dirty="0">
                <a:solidFill>
                  <a:srgbClr val="FF0000"/>
                </a:solidFill>
              </a:rPr>
              <a:t> </a:t>
            </a:r>
            <a:r>
              <a:rPr lang="en-US" sz="2400" b="1" dirty="0" err="1">
                <a:solidFill>
                  <a:srgbClr val="FF0000"/>
                </a:solidFill>
              </a:rPr>
              <a:t>học</a:t>
            </a:r>
            <a:endParaRPr lang="en-US" sz="2400" b="1" dirty="0">
              <a:solidFill>
                <a:srgbClr val="FF0000"/>
              </a:solidFill>
            </a:endParaRPr>
          </a:p>
        </p:txBody>
      </p:sp>
      <p:sp>
        <p:nvSpPr>
          <p:cNvPr id="28" name="TextBox 27"/>
          <p:cNvSpPr txBox="1"/>
          <p:nvPr/>
        </p:nvSpPr>
        <p:spPr>
          <a:xfrm>
            <a:off x="7148709" y="252010"/>
            <a:ext cx="1898244" cy="369332"/>
          </a:xfrm>
          <a:prstGeom prst="rect">
            <a:avLst/>
          </a:prstGeom>
          <a:solidFill>
            <a:srgbClr val="00B0F0"/>
          </a:solidFill>
        </p:spPr>
        <p:txBody>
          <a:bodyPr wrap="square" rtlCol="0">
            <a:spAutoFit/>
          </a:bodyPr>
          <a:lstStyle/>
          <a:p>
            <a:pPr algn="ctr"/>
            <a:r>
              <a:rPr lang="en-US" sz="1800"/>
              <a:t>Đọc diễn cảm</a:t>
            </a:r>
          </a:p>
        </p:txBody>
      </p:sp>
    </p:spTree>
    <p:extLst>
      <p:ext uri="{BB962C8B-B14F-4D97-AF65-F5344CB8AC3E}">
        <p14:creationId xmlns:p14="http://schemas.microsoft.com/office/powerpoint/2010/main" val="2077057761"/>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2"/>
          <p:cNvPicPr>
            <a:picLocks noChangeAspect="1" noChangeArrowheads="1"/>
          </p:cNvPicPr>
          <p:nvPr/>
        </p:nvPicPr>
        <p:blipFill rotWithShape="1">
          <a:blip r:embed="rId3">
            <a:extLst>
              <a:ext uri="{BEBA8EAE-BF5A-486C-A8C5-ECC9F3942E4B}">
                <a14:imgProps xmlns:a14="http://schemas.microsoft.com/office/drawing/2010/main">
                  <a14:imgLayer r:embed="rId4">
                    <a14:imgEffect>
                      <a14:backgroundRemoval t="0" b="99197" l="3175" r="96825"/>
                    </a14:imgEffect>
                  </a14:imgLayer>
                </a14:imgProps>
              </a:ext>
              <a:ext uri="{28A0092B-C50C-407E-A947-70E740481C1C}">
                <a14:useLocalDpi xmlns:a14="http://schemas.microsoft.com/office/drawing/2010/main" val="0"/>
              </a:ext>
            </a:extLst>
          </a:blip>
          <a:srcRect r="53869"/>
          <a:stretch/>
        </p:blipFill>
        <p:spPr bwMode="auto">
          <a:xfrm>
            <a:off x="7663813" y="3005849"/>
            <a:ext cx="891385" cy="19092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7" name="Group 6"/>
          <p:cNvGrpSpPr/>
          <p:nvPr/>
        </p:nvGrpSpPr>
        <p:grpSpPr>
          <a:xfrm>
            <a:off x="0" y="65410"/>
            <a:ext cx="9144000" cy="4998007"/>
            <a:chOff x="0" y="0"/>
            <a:chExt cx="9144000" cy="5132867"/>
          </a:xfrm>
        </p:grpSpPr>
        <p:cxnSp>
          <p:nvCxnSpPr>
            <p:cNvPr id="3" name="Straight Connector 2"/>
            <p:cNvCxnSpPr/>
            <p:nvPr/>
          </p:nvCxnSpPr>
          <p:spPr>
            <a:xfrm>
              <a:off x="0" y="0"/>
              <a:ext cx="9144000" cy="0"/>
            </a:xfrm>
            <a:prstGeom prst="line">
              <a:avLst/>
            </a:prstGeom>
            <a:ln w="127000"/>
          </p:spPr>
          <p:style>
            <a:lnRef idx="1">
              <a:schemeClr val="accent1"/>
            </a:lnRef>
            <a:fillRef idx="0">
              <a:schemeClr val="accent1"/>
            </a:fillRef>
            <a:effectRef idx="0">
              <a:schemeClr val="accent1"/>
            </a:effectRef>
            <a:fontRef idx="minor">
              <a:schemeClr val="tx1"/>
            </a:fontRef>
          </p:style>
        </p:cxnSp>
        <p:cxnSp>
          <p:nvCxnSpPr>
            <p:cNvPr id="4" name="Straight Connector 3"/>
            <p:cNvCxnSpPr/>
            <p:nvPr/>
          </p:nvCxnSpPr>
          <p:spPr>
            <a:xfrm>
              <a:off x="0" y="5132867"/>
              <a:ext cx="9144000" cy="0"/>
            </a:xfrm>
            <a:prstGeom prst="line">
              <a:avLst/>
            </a:prstGeom>
            <a:ln w="127000"/>
          </p:spPr>
          <p:style>
            <a:lnRef idx="1">
              <a:schemeClr val="accent1"/>
            </a:lnRef>
            <a:fillRef idx="0">
              <a:schemeClr val="accent1"/>
            </a:fillRef>
            <a:effectRef idx="0">
              <a:schemeClr val="accent1"/>
            </a:effectRef>
            <a:fontRef idx="minor">
              <a:schemeClr val="tx1"/>
            </a:fontRef>
          </p:style>
        </p:cxnSp>
      </p:grpSp>
      <p:grpSp>
        <p:nvGrpSpPr>
          <p:cNvPr id="14" name="Group 13"/>
          <p:cNvGrpSpPr/>
          <p:nvPr/>
        </p:nvGrpSpPr>
        <p:grpSpPr>
          <a:xfrm>
            <a:off x="1317172" y="1582477"/>
            <a:ext cx="7369628" cy="1598392"/>
            <a:chOff x="2744315" y="1595348"/>
            <a:chExt cx="6530032" cy="1598392"/>
          </a:xfrm>
          <a:solidFill>
            <a:schemeClr val="accent1">
              <a:lumMod val="40000"/>
              <a:lumOff val="60000"/>
            </a:schemeClr>
          </a:solidFill>
        </p:grpSpPr>
        <p:sp>
          <p:nvSpPr>
            <p:cNvPr id="5" name="Right Arrow 4"/>
            <p:cNvSpPr/>
            <p:nvPr/>
          </p:nvSpPr>
          <p:spPr>
            <a:xfrm>
              <a:off x="2744315" y="1595348"/>
              <a:ext cx="6530032" cy="1598392"/>
            </a:xfrm>
            <a:prstGeom prst="rightArrow">
              <a:avLst>
                <a:gd name="adj1" fmla="val 58172"/>
                <a:gd name="adj2" fmla="val 50000"/>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2988751" y="2040601"/>
              <a:ext cx="6168987" cy="707886"/>
            </a:xfrm>
            <a:prstGeom prst="rect">
              <a:avLst/>
            </a:prstGeom>
            <a:noFill/>
          </p:spPr>
          <p:txBody>
            <a:bodyPr wrap="none" rtlCol="0">
              <a:spAutoFit/>
            </a:bodyPr>
            <a:lstStyle/>
            <a:p>
              <a:r>
                <a:rPr lang="en-US" sz="4000" b="1">
                  <a:solidFill>
                    <a:srgbClr val="0418AC"/>
                  </a:solidFill>
                </a:rPr>
                <a:t>Luyện tập theo văn bản đọc</a:t>
              </a:r>
            </a:p>
          </p:txBody>
        </p:sp>
      </p:grpSp>
      <p:pic>
        <p:nvPicPr>
          <p:cNvPr id="16" name="Picture 2"/>
          <p:cNvPicPr>
            <a:picLocks noChangeAspect="1" noChangeArrowheads="1"/>
          </p:cNvPicPr>
          <p:nvPr/>
        </p:nvPicPr>
        <p:blipFill>
          <a:blip r:embed="rId5">
            <a:extLst>
              <a:ext uri="{BEBA8EAE-BF5A-486C-A8C5-ECC9F3942E4B}">
                <a14:imgProps xmlns:a14="http://schemas.microsoft.com/office/drawing/2010/main">
                  <a14:imgLayer r:embed="rId6">
                    <a14:imgEffect>
                      <a14:backgroundRemoval t="0" b="100000" l="922" r="98618">
                        <a14:foregroundMark x1="50230" y1="79585" x2="50230" y2="79585"/>
                        <a14:foregroundMark x1="48387" y1="78547" x2="48387" y2="78547"/>
                        <a14:foregroundMark x1="47005" y1="76471" x2="47005" y2="76471"/>
                        <a14:foregroundMark x1="47926" y1="73702" x2="47926" y2="73702"/>
                        <a14:foregroundMark x1="52535" y1="80277" x2="52535" y2="80277"/>
                        <a14:foregroundMark x1="54839" y1="78201" x2="54839" y2="78201"/>
                        <a14:foregroundMark x1="56221" y1="77163" x2="56221" y2="77163"/>
                        <a14:foregroundMark x1="19355" y1="68512" x2="19355" y2="68512"/>
                        <a14:foregroundMark x1="17972" y1="70588" x2="17972" y2="70588"/>
                        <a14:foregroundMark x1="17972" y1="71280" x2="17972" y2="71280"/>
                        <a14:foregroundMark x1="18433" y1="73010" x2="18433" y2="73010"/>
                        <a14:foregroundMark x1="20737" y1="72318" x2="20737" y2="72318"/>
                        <a14:foregroundMark x1="23502" y1="71280" x2="23502" y2="71280"/>
                        <a14:foregroundMark x1="11060" y1="66436" x2="11060" y2="66436"/>
                        <a14:foregroundMark x1="16590" y1="67820" x2="16590" y2="67820"/>
                        <a14:foregroundMark x1="16129" y1="65398" x2="16129" y2="65398"/>
                        <a14:foregroundMark x1="15207" y1="73010" x2="15207" y2="73010"/>
                        <a14:foregroundMark x1="13364" y1="69896" x2="13364" y2="69896"/>
                        <a14:foregroundMark x1="73272" y1="75433" x2="73272" y2="75433"/>
                        <a14:foregroundMark x1="71429" y1="73010" x2="71429" y2="73010"/>
                        <a14:foregroundMark x1="69124" y1="70934" x2="69124" y2="70934"/>
                        <a14:foregroundMark x1="69124" y1="69896" x2="69124" y2="69896"/>
                        <a14:foregroundMark x1="70507" y1="74740" x2="70507" y2="74740"/>
                        <a14:foregroundMark x1="70046" y1="77163" x2="70046" y2="77163"/>
                      </a14:backgroundRemoval>
                    </a14:imgEffect>
                  </a14:imgLayer>
                </a14:imgProps>
              </a:ext>
              <a:ext uri="{28A0092B-C50C-407E-A947-70E740481C1C}">
                <a14:useLocalDpi xmlns:a14="http://schemas.microsoft.com/office/drawing/2010/main" val="0"/>
              </a:ext>
            </a:extLst>
          </a:blip>
          <a:srcRect/>
          <a:stretch>
            <a:fillRect/>
          </a:stretch>
        </p:blipFill>
        <p:spPr bwMode="auto">
          <a:xfrm>
            <a:off x="280821" y="3367509"/>
            <a:ext cx="1312215" cy="17476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7" name="Picture 3"/>
          <p:cNvPicPr>
            <a:picLocks noChangeAspect="1" noChangeArrowheads="1"/>
          </p:cNvPicPr>
          <p:nvPr/>
        </p:nvPicPr>
        <p:blipFill>
          <a:blip r:embed="rId7">
            <a:extLst>
              <a:ext uri="{BEBA8EAE-BF5A-486C-A8C5-ECC9F3942E4B}">
                <a14:imgProps xmlns:a14="http://schemas.microsoft.com/office/drawing/2010/main">
                  <a14:imgLayer r:embed="rId8">
                    <a14:imgEffect>
                      <a14:backgroundRemoval t="6614" b="97884" l="1733" r="97525"/>
                    </a14:imgEffect>
                  </a14:imgLayer>
                </a14:imgProps>
              </a:ext>
              <a:ext uri="{28A0092B-C50C-407E-A947-70E740481C1C}">
                <a14:useLocalDpi xmlns:a14="http://schemas.microsoft.com/office/drawing/2010/main" val="0"/>
              </a:ext>
            </a:extLst>
          </a:blip>
          <a:srcRect/>
          <a:stretch>
            <a:fillRect/>
          </a:stretch>
        </p:blipFill>
        <p:spPr bwMode="auto">
          <a:xfrm>
            <a:off x="7276190" y="3367509"/>
            <a:ext cx="1867810" cy="17476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2" name="Group 1"/>
          <p:cNvGrpSpPr/>
          <p:nvPr/>
        </p:nvGrpSpPr>
        <p:grpSpPr>
          <a:xfrm>
            <a:off x="430096" y="1769117"/>
            <a:ext cx="1175787" cy="1225112"/>
            <a:chOff x="1812964" y="1781988"/>
            <a:chExt cx="1175787" cy="1225112"/>
          </a:xfrm>
        </p:grpSpPr>
        <p:sp>
          <p:nvSpPr>
            <p:cNvPr id="10" name="Oval 9"/>
            <p:cNvSpPr/>
            <p:nvPr/>
          </p:nvSpPr>
          <p:spPr>
            <a:xfrm>
              <a:off x="1812964" y="1781988"/>
              <a:ext cx="1175787" cy="1225112"/>
            </a:xfrm>
            <a:prstGeom prst="ellipse">
              <a:avLst/>
            </a:prstGeom>
            <a:solidFill>
              <a:schemeClr val="bg1"/>
            </a:solidFill>
            <a:ln>
              <a:noFill/>
            </a:ln>
            <a:effectLst>
              <a:glow rad="63500">
                <a:schemeClr val="accent1">
                  <a:satMod val="175000"/>
                  <a:alpha val="40000"/>
                </a:schemeClr>
              </a:glow>
              <a:innerShdw blurRad="63500" dist="50800" dir="27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098" name="Picture 2"/>
            <p:cNvPicPr>
              <a:picLocks noChangeAspect="1" noChangeArrowheads="1"/>
            </p:cNvPicPr>
            <p:nvPr/>
          </p:nvPicPr>
          <p:blipFill rotWithShape="1">
            <a:blip r:embed="rId9">
              <a:extLst>
                <a:ext uri="{BEBA8EAE-BF5A-486C-A8C5-ECC9F3942E4B}">
                  <a14:imgProps xmlns:a14="http://schemas.microsoft.com/office/drawing/2010/main">
                    <a14:imgLayer r:embed="rId10">
                      <a14:imgEffect>
                        <a14:backgroundRemoval t="9195" b="89655" l="9091" r="94949"/>
                      </a14:imgEffect>
                      <a14:imgEffect>
                        <a14:sharpenSoften amount="50000"/>
                      </a14:imgEffect>
                      <a14:imgEffect>
                        <a14:saturation sat="200000"/>
                      </a14:imgEffect>
                    </a14:imgLayer>
                  </a14:imgProps>
                </a:ext>
                <a:ext uri="{28A0092B-C50C-407E-A947-70E740481C1C}">
                  <a14:useLocalDpi xmlns:a14="http://schemas.microsoft.com/office/drawing/2010/main" val="0"/>
                </a:ext>
              </a:extLst>
            </a:blip>
            <a:srcRect l="24226" t="18573" r="5274" b="18573"/>
            <a:stretch/>
          </p:blipFill>
          <p:spPr bwMode="auto">
            <a:xfrm>
              <a:off x="1926772" y="2040600"/>
              <a:ext cx="903514" cy="707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Tree>
    <p:extLst>
      <p:ext uri="{BB962C8B-B14F-4D97-AF65-F5344CB8AC3E}">
        <p14:creationId xmlns:p14="http://schemas.microsoft.com/office/powerpoint/2010/main" val="3483243698"/>
      </p:ext>
    </p:extLst>
  </p:cSld>
  <p:clrMapOvr>
    <a:masterClrMapping/>
  </p:clrMapOvr>
  <p:transition spd="slow">
    <p:cover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2000"/>
                                        <p:tgtEl>
                                          <p:spTgt spid="14"/>
                                        </p:tgtEl>
                                      </p:cBhvr>
                                    </p:animEffect>
                                  </p:childTnLst>
                                  <p:subTnLst>
                                    <p:audio>
                                      <p:cMediaNode>
                                        <p:cTn display="0" masterRel="sameClick">
                                          <p:stCondLst>
                                            <p:cond evt="begin" delay="0">
                                              <p:tn val="5"/>
                                            </p:cond>
                                          </p:stCondLst>
                                          <p:endCondLst>
                                            <p:cond evt="onStopAudio" delay="0">
                                              <p:tgtEl>
                                                <p:sldTgt/>
                                              </p:tgtEl>
                                            </p:cond>
                                          </p:endCondLst>
                                        </p:cTn>
                                        <p:tgtEl>
                                          <p:sndTgt r:embed="rId2" name="voltage.wav"/>
                                        </p:tgtEl>
                                      </p:cMediaNode>
                                    </p:audio>
                                  </p:subTnLst>
                                </p:cTn>
                              </p:par>
                              <p:par>
                                <p:cTn id="8" presetID="6" presetClass="entr" presetSubtype="32" fill="hold" nodeType="withEffect">
                                  <p:stCondLst>
                                    <p:cond delay="0"/>
                                  </p:stCondLst>
                                  <p:childTnLst>
                                    <p:set>
                                      <p:cBhvr>
                                        <p:cTn id="9" dur="1" fill="hold">
                                          <p:stCondLst>
                                            <p:cond delay="0"/>
                                          </p:stCondLst>
                                        </p:cTn>
                                        <p:tgtEl>
                                          <p:spTgt spid="17"/>
                                        </p:tgtEl>
                                        <p:attrNameLst>
                                          <p:attrName>style.visibility</p:attrName>
                                        </p:attrNameLst>
                                      </p:cBhvr>
                                      <p:to>
                                        <p:strVal val="visible"/>
                                      </p:to>
                                    </p:set>
                                    <p:animEffect transition="in" filter="circle(out)">
                                      <p:cBhvr>
                                        <p:cTn id="10" dur="2000"/>
                                        <p:tgtEl>
                                          <p:spTgt spid="17"/>
                                        </p:tgtEl>
                                      </p:cBhvr>
                                    </p:animEffect>
                                  </p:childTnLst>
                                </p:cTn>
                              </p:par>
                              <p:par>
                                <p:cTn id="11" presetID="6" presetClass="entr" presetSubtype="32" fill="hold" nodeType="withEffect">
                                  <p:stCondLst>
                                    <p:cond delay="0"/>
                                  </p:stCondLst>
                                  <p:childTnLst>
                                    <p:set>
                                      <p:cBhvr>
                                        <p:cTn id="12" dur="1" fill="hold">
                                          <p:stCondLst>
                                            <p:cond delay="0"/>
                                          </p:stCondLst>
                                        </p:cTn>
                                        <p:tgtEl>
                                          <p:spTgt spid="18"/>
                                        </p:tgtEl>
                                        <p:attrNameLst>
                                          <p:attrName>style.visibility</p:attrName>
                                        </p:attrNameLst>
                                      </p:cBhvr>
                                      <p:to>
                                        <p:strVal val="visible"/>
                                      </p:to>
                                    </p:set>
                                    <p:animEffect transition="in" filter="circle(out)">
                                      <p:cBhvr>
                                        <p:cTn id="13" dur="2000"/>
                                        <p:tgtEl>
                                          <p:spTgt spid="18"/>
                                        </p:tgtEl>
                                      </p:cBhvr>
                                    </p:animEffect>
                                  </p:childTnLst>
                                </p:cTn>
                              </p:par>
                              <p:par>
                                <p:cTn id="14" presetID="6" presetClass="entr" presetSubtype="32" fill="hold" nodeType="withEffect">
                                  <p:stCondLst>
                                    <p:cond delay="0"/>
                                  </p:stCondLst>
                                  <p:childTnLst>
                                    <p:set>
                                      <p:cBhvr>
                                        <p:cTn id="15" dur="1" fill="hold">
                                          <p:stCondLst>
                                            <p:cond delay="0"/>
                                          </p:stCondLst>
                                        </p:cTn>
                                        <p:tgtEl>
                                          <p:spTgt spid="16"/>
                                        </p:tgtEl>
                                        <p:attrNameLst>
                                          <p:attrName>style.visibility</p:attrName>
                                        </p:attrNameLst>
                                      </p:cBhvr>
                                      <p:to>
                                        <p:strVal val="visible"/>
                                      </p:to>
                                    </p:set>
                                    <p:animEffect transition="in" filter="circle(out)">
                                      <p:cBhvr>
                                        <p:cTn id="16" dur="20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p:cNvGrpSpPr/>
          <p:nvPr/>
        </p:nvGrpSpPr>
        <p:grpSpPr>
          <a:xfrm>
            <a:off x="0" y="65410"/>
            <a:ext cx="9144000" cy="4998007"/>
            <a:chOff x="0" y="0"/>
            <a:chExt cx="9144000" cy="5132867"/>
          </a:xfrm>
        </p:grpSpPr>
        <p:cxnSp>
          <p:nvCxnSpPr>
            <p:cNvPr id="3" name="Straight Connector 2"/>
            <p:cNvCxnSpPr/>
            <p:nvPr/>
          </p:nvCxnSpPr>
          <p:spPr>
            <a:xfrm>
              <a:off x="0" y="0"/>
              <a:ext cx="9144000" cy="0"/>
            </a:xfrm>
            <a:prstGeom prst="line">
              <a:avLst/>
            </a:prstGeom>
            <a:ln w="127000"/>
          </p:spPr>
          <p:style>
            <a:lnRef idx="1">
              <a:schemeClr val="accent1"/>
            </a:lnRef>
            <a:fillRef idx="0">
              <a:schemeClr val="accent1"/>
            </a:fillRef>
            <a:effectRef idx="0">
              <a:schemeClr val="accent1"/>
            </a:effectRef>
            <a:fontRef idx="minor">
              <a:schemeClr val="tx1"/>
            </a:fontRef>
          </p:style>
        </p:cxnSp>
        <p:cxnSp>
          <p:nvCxnSpPr>
            <p:cNvPr id="4" name="Straight Connector 3"/>
            <p:cNvCxnSpPr/>
            <p:nvPr/>
          </p:nvCxnSpPr>
          <p:spPr>
            <a:xfrm>
              <a:off x="0" y="5132867"/>
              <a:ext cx="9144000" cy="0"/>
            </a:xfrm>
            <a:prstGeom prst="line">
              <a:avLst/>
            </a:prstGeom>
            <a:ln w="127000"/>
          </p:spPr>
          <p:style>
            <a:lnRef idx="1">
              <a:schemeClr val="accent1"/>
            </a:lnRef>
            <a:fillRef idx="0">
              <a:schemeClr val="accent1"/>
            </a:fillRef>
            <a:effectRef idx="0">
              <a:schemeClr val="accent1"/>
            </a:effectRef>
            <a:fontRef idx="minor">
              <a:schemeClr val="tx1"/>
            </a:fontRef>
          </p:style>
        </p:cxnSp>
      </p:grpSp>
      <p:sp>
        <p:nvSpPr>
          <p:cNvPr id="9" name="Rounded Rectangle 8"/>
          <p:cNvSpPr/>
          <p:nvPr/>
        </p:nvSpPr>
        <p:spPr>
          <a:xfrm>
            <a:off x="1401442" y="1137408"/>
            <a:ext cx="6341115" cy="888124"/>
          </a:xfrm>
          <a:prstGeom prst="roundRect">
            <a:avLst/>
          </a:prstGeom>
          <a:solidFill>
            <a:srgbClr val="0418A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2"/>
          <p:cNvPicPr>
            <a:picLocks noChangeAspect="1" noChangeArrowheads="1"/>
          </p:cNvPicPr>
          <p:nvPr/>
        </p:nvPicPr>
        <p:blipFill>
          <a:blip r:embed="rId2">
            <a:extLst>
              <a:ext uri="{BEBA8EAE-BF5A-486C-A8C5-ECC9F3942E4B}">
                <a14:imgProps xmlns:a14="http://schemas.microsoft.com/office/drawing/2010/main">
                  <a14:imgLayer r:embed="rId3">
                    <a14:imgEffect>
                      <a14:backgroundRemoval t="3538" b="97642" l="5755" r="94724"/>
                    </a14:imgEffect>
                  </a14:imgLayer>
                </a14:imgProps>
              </a:ext>
              <a:ext uri="{28A0092B-C50C-407E-A947-70E740481C1C}">
                <a14:useLocalDpi xmlns:a14="http://schemas.microsoft.com/office/drawing/2010/main" val="0"/>
              </a:ext>
            </a:extLst>
          </a:blip>
          <a:srcRect/>
          <a:stretch>
            <a:fillRect/>
          </a:stretch>
        </p:blipFill>
        <p:spPr bwMode="auto">
          <a:xfrm>
            <a:off x="-130629" y="186497"/>
            <a:ext cx="1105841" cy="11244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 name="TextBox 10"/>
          <p:cNvSpPr txBox="1"/>
          <p:nvPr/>
        </p:nvSpPr>
        <p:spPr>
          <a:xfrm>
            <a:off x="1479519" y="1165971"/>
            <a:ext cx="6184960" cy="830997"/>
          </a:xfrm>
          <a:prstGeom prst="rect">
            <a:avLst/>
          </a:prstGeom>
          <a:noFill/>
        </p:spPr>
        <p:txBody>
          <a:bodyPr wrap="square" rtlCol="0">
            <a:spAutoFit/>
          </a:bodyPr>
          <a:lstStyle/>
          <a:p>
            <a:r>
              <a:rPr lang="nl-NL" sz="2400" b="1">
                <a:solidFill>
                  <a:schemeClr val="bg1"/>
                </a:solidFill>
              </a:rPr>
              <a:t>1</a:t>
            </a:r>
            <a:r>
              <a:rPr lang="nl-NL" sz="2400" dirty="0">
                <a:solidFill>
                  <a:schemeClr val="bg1"/>
                </a:solidFill>
              </a:rPr>
              <a:t>. Tìm những câu hỏi trong bài đọc</a:t>
            </a:r>
            <a:r>
              <a:rPr lang="vi-VN" sz="2400" dirty="0">
                <a:solidFill>
                  <a:schemeClr val="bg1"/>
                </a:solidFill>
              </a:rPr>
              <a:t>?</a:t>
            </a:r>
          </a:p>
          <a:p>
            <a:r>
              <a:rPr lang="nl-NL" sz="2400" dirty="0">
                <a:solidFill>
                  <a:schemeClr val="bg1"/>
                </a:solidFill>
              </a:rPr>
              <a:t> </a:t>
            </a:r>
            <a:r>
              <a:rPr lang="vi-VN" sz="2400" dirty="0">
                <a:solidFill>
                  <a:schemeClr val="bg1"/>
                </a:solidFill>
              </a:rPr>
              <a:t>Đ</a:t>
            </a:r>
            <a:r>
              <a:rPr lang="nl-NL" sz="2400" dirty="0">
                <a:solidFill>
                  <a:schemeClr val="bg1"/>
                </a:solidFill>
              </a:rPr>
              <a:t>ó là câu hỏi của ai dành cho ai? </a:t>
            </a:r>
            <a:endParaRPr lang="vi-VN" sz="2400" dirty="0">
              <a:solidFill>
                <a:schemeClr val="bg1"/>
              </a:solidFill>
            </a:endParaRPr>
          </a:p>
        </p:txBody>
      </p:sp>
      <p:sp>
        <p:nvSpPr>
          <p:cNvPr id="15" name="Rounded Rectangle 14"/>
          <p:cNvSpPr/>
          <p:nvPr/>
        </p:nvSpPr>
        <p:spPr>
          <a:xfrm>
            <a:off x="1324303" y="2387399"/>
            <a:ext cx="6418254" cy="1313232"/>
          </a:xfrm>
          <a:prstGeom prst="roundRect">
            <a:avLst/>
          </a:prstGeom>
          <a:solidFill>
            <a:srgbClr val="0418A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p:cNvSpPr txBox="1"/>
          <p:nvPr/>
        </p:nvSpPr>
        <p:spPr>
          <a:xfrm>
            <a:off x="1378171" y="2436247"/>
            <a:ext cx="6210486" cy="1107996"/>
          </a:xfrm>
          <a:prstGeom prst="rect">
            <a:avLst/>
          </a:prstGeom>
          <a:noFill/>
        </p:spPr>
        <p:txBody>
          <a:bodyPr wrap="square" rtlCol="0">
            <a:spAutoFit/>
          </a:bodyPr>
          <a:lstStyle/>
          <a:p>
            <a:pPr marL="342900" indent="-342900">
              <a:buFontTx/>
              <a:buChar char="-"/>
            </a:pPr>
            <a:r>
              <a:rPr lang="vi-VN" sz="2200" i="1" dirty="0">
                <a:solidFill>
                  <a:schemeClr val="bg1"/>
                </a:solidFill>
              </a:rPr>
              <a:t>Sáng nay ngủ dậy</a:t>
            </a:r>
            <a:r>
              <a:rPr lang="en-US" sz="2200" i="1" dirty="0">
                <a:solidFill>
                  <a:schemeClr val="bg1"/>
                </a:solidFill>
              </a:rPr>
              <a:t>,</a:t>
            </a:r>
            <a:r>
              <a:rPr lang="vi-VN" sz="2200" i="1" dirty="0">
                <a:solidFill>
                  <a:schemeClr val="bg1"/>
                </a:solidFill>
              </a:rPr>
              <a:t> em làm gì?</a:t>
            </a:r>
            <a:endParaRPr lang="en-US" sz="2200" i="1" dirty="0">
              <a:solidFill>
                <a:schemeClr val="bg1"/>
              </a:solidFill>
            </a:endParaRPr>
          </a:p>
          <a:p>
            <a:pPr marL="342900" indent="-342900">
              <a:buFontTx/>
              <a:buChar char="-"/>
            </a:pPr>
            <a:r>
              <a:rPr lang="vi-VN" sz="2200" i="1" dirty="0">
                <a:solidFill>
                  <a:schemeClr val="bg1"/>
                </a:solidFill>
              </a:rPr>
              <a:t>Rồi gì nữa?</a:t>
            </a:r>
            <a:endParaRPr lang="en-US" sz="2200" i="1" dirty="0">
              <a:solidFill>
                <a:schemeClr val="bg1"/>
              </a:solidFill>
            </a:endParaRPr>
          </a:p>
          <a:p>
            <a:r>
              <a:rPr lang="vi-VN" sz="2200" i="1" dirty="0">
                <a:solidFill>
                  <a:srgbClr val="FFFF00"/>
                </a:solidFill>
              </a:rPr>
              <a:t>( Đó là câu hỏi của thầy giáo dành cho Quang )</a:t>
            </a:r>
            <a:endParaRPr lang="vi-VN" sz="2200" dirty="0">
              <a:solidFill>
                <a:srgbClr val="FFFF00"/>
              </a:solidFill>
            </a:endParaRPr>
          </a:p>
        </p:txBody>
      </p:sp>
    </p:spTree>
    <p:extLst>
      <p:ext uri="{BB962C8B-B14F-4D97-AF65-F5344CB8AC3E}">
        <p14:creationId xmlns:p14="http://schemas.microsoft.com/office/powerpoint/2010/main" val="19604812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3000"/>
                                        <p:tgtEl>
                                          <p:spTgt spid="9"/>
                                        </p:tgtEl>
                                      </p:cBhvr>
                                    </p:animEffect>
                                  </p:childTnLst>
                                </p:cTn>
                              </p:par>
                              <p:par>
                                <p:cTn id="8" presetID="22" presetClass="entr" presetSubtype="8" fill="hold"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wipe(left)">
                                      <p:cBhvr>
                                        <p:cTn id="10" dur="3000"/>
                                        <p:tgtEl>
                                          <p:spTgt spid="10"/>
                                        </p:tgtEl>
                                      </p:cBhvr>
                                    </p:animEffect>
                                  </p:childTnLst>
                                </p:cTn>
                              </p:par>
                              <p:par>
                                <p:cTn id="11" presetID="22" presetClass="entr" presetSubtype="8" fill="hold" grpId="0" nodeType="withEffect">
                                  <p:stCondLst>
                                    <p:cond delay="0"/>
                                  </p:stCondLst>
                                  <p:childTnLst>
                                    <p:set>
                                      <p:cBhvr>
                                        <p:cTn id="12" dur="1" fill="hold">
                                          <p:stCondLst>
                                            <p:cond delay="0"/>
                                          </p:stCondLst>
                                        </p:cTn>
                                        <p:tgtEl>
                                          <p:spTgt spid="11"/>
                                        </p:tgtEl>
                                        <p:attrNameLst>
                                          <p:attrName>style.visibility</p:attrName>
                                        </p:attrNameLst>
                                      </p:cBhvr>
                                      <p:to>
                                        <p:strVal val="visible"/>
                                      </p:to>
                                    </p:set>
                                    <p:animEffect transition="in" filter="wipe(left)">
                                      <p:cBhvr>
                                        <p:cTn id="13" dur="3000"/>
                                        <p:tgtEl>
                                          <p:spTgt spid="11"/>
                                        </p:tgtEl>
                                      </p:cBhvr>
                                    </p:animEffect>
                                  </p:childTnLst>
                                </p:cTn>
                              </p:par>
                            </p:childTnLst>
                          </p:cTn>
                        </p:par>
                      </p:childTnLst>
                    </p:cTn>
                  </p:par>
                  <p:par>
                    <p:cTn id="14" fill="hold">
                      <p:stCondLst>
                        <p:cond delay="indefinite"/>
                      </p:stCondLst>
                      <p:childTnLst>
                        <p:par>
                          <p:cTn id="15" fill="hold">
                            <p:stCondLst>
                              <p:cond delay="0"/>
                            </p:stCondLst>
                            <p:childTnLst>
                              <p:par>
                                <p:cTn id="16" presetID="42" presetClass="entr" presetSubtype="0" fill="hold" grpId="0" nodeType="clickEffect">
                                  <p:stCondLst>
                                    <p:cond delay="0"/>
                                  </p:stCondLst>
                                  <p:childTnLst>
                                    <p:set>
                                      <p:cBhvr>
                                        <p:cTn id="17" dur="1" fill="hold">
                                          <p:stCondLst>
                                            <p:cond delay="0"/>
                                          </p:stCondLst>
                                        </p:cTn>
                                        <p:tgtEl>
                                          <p:spTgt spid="15"/>
                                        </p:tgtEl>
                                        <p:attrNameLst>
                                          <p:attrName>style.visibility</p:attrName>
                                        </p:attrNameLst>
                                      </p:cBhvr>
                                      <p:to>
                                        <p:strVal val="visible"/>
                                      </p:to>
                                    </p:set>
                                    <p:animEffect transition="in" filter="fade">
                                      <p:cBhvr>
                                        <p:cTn id="18" dur="1000"/>
                                        <p:tgtEl>
                                          <p:spTgt spid="15"/>
                                        </p:tgtEl>
                                      </p:cBhvr>
                                    </p:animEffect>
                                    <p:anim calcmode="lin" valueType="num">
                                      <p:cBhvr>
                                        <p:cTn id="19" dur="1000" fill="hold"/>
                                        <p:tgtEl>
                                          <p:spTgt spid="15"/>
                                        </p:tgtEl>
                                        <p:attrNameLst>
                                          <p:attrName>ppt_x</p:attrName>
                                        </p:attrNameLst>
                                      </p:cBhvr>
                                      <p:tavLst>
                                        <p:tav tm="0">
                                          <p:val>
                                            <p:strVal val="#ppt_x"/>
                                          </p:val>
                                        </p:tav>
                                        <p:tav tm="100000">
                                          <p:val>
                                            <p:strVal val="#ppt_x"/>
                                          </p:val>
                                        </p:tav>
                                      </p:tavLst>
                                    </p:anim>
                                    <p:anim calcmode="lin" valueType="num">
                                      <p:cBhvr>
                                        <p:cTn id="20"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6" presetClass="entr" presetSubtype="16" fill="hold" grpId="0" nodeType="clickEffect">
                                  <p:stCondLst>
                                    <p:cond delay="0"/>
                                  </p:stCondLst>
                                  <p:childTnLst>
                                    <p:set>
                                      <p:cBhvr>
                                        <p:cTn id="24" dur="1" fill="hold">
                                          <p:stCondLst>
                                            <p:cond delay="0"/>
                                          </p:stCondLst>
                                        </p:cTn>
                                        <p:tgtEl>
                                          <p:spTgt spid="18"/>
                                        </p:tgtEl>
                                        <p:attrNameLst>
                                          <p:attrName>style.visibility</p:attrName>
                                        </p:attrNameLst>
                                      </p:cBhvr>
                                      <p:to>
                                        <p:strVal val="visible"/>
                                      </p:to>
                                    </p:set>
                                    <p:animEffect transition="in" filter="circle(in)">
                                      <p:cBhvr>
                                        <p:cTn id="25" dur="20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1" grpId="0"/>
      <p:bldP spid="15" grpId="0" animBg="1"/>
      <p:bldP spid="18"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p:cNvGrpSpPr/>
          <p:nvPr/>
        </p:nvGrpSpPr>
        <p:grpSpPr>
          <a:xfrm>
            <a:off x="0" y="65410"/>
            <a:ext cx="9144000" cy="4998007"/>
            <a:chOff x="0" y="0"/>
            <a:chExt cx="9144000" cy="5132867"/>
          </a:xfrm>
        </p:grpSpPr>
        <p:cxnSp>
          <p:nvCxnSpPr>
            <p:cNvPr id="3" name="Straight Connector 2"/>
            <p:cNvCxnSpPr/>
            <p:nvPr/>
          </p:nvCxnSpPr>
          <p:spPr>
            <a:xfrm>
              <a:off x="0" y="0"/>
              <a:ext cx="9144000" cy="0"/>
            </a:xfrm>
            <a:prstGeom prst="line">
              <a:avLst/>
            </a:prstGeom>
            <a:ln w="127000"/>
          </p:spPr>
          <p:style>
            <a:lnRef idx="1">
              <a:schemeClr val="accent1"/>
            </a:lnRef>
            <a:fillRef idx="0">
              <a:schemeClr val="accent1"/>
            </a:fillRef>
            <a:effectRef idx="0">
              <a:schemeClr val="accent1"/>
            </a:effectRef>
            <a:fontRef idx="minor">
              <a:schemeClr val="tx1"/>
            </a:fontRef>
          </p:style>
        </p:cxnSp>
        <p:cxnSp>
          <p:nvCxnSpPr>
            <p:cNvPr id="4" name="Straight Connector 3"/>
            <p:cNvCxnSpPr/>
            <p:nvPr/>
          </p:nvCxnSpPr>
          <p:spPr>
            <a:xfrm>
              <a:off x="0" y="5132867"/>
              <a:ext cx="9144000" cy="0"/>
            </a:xfrm>
            <a:prstGeom prst="line">
              <a:avLst/>
            </a:prstGeom>
            <a:ln w="127000"/>
          </p:spPr>
          <p:style>
            <a:lnRef idx="1">
              <a:schemeClr val="accent1"/>
            </a:lnRef>
            <a:fillRef idx="0">
              <a:schemeClr val="accent1"/>
            </a:fillRef>
            <a:effectRef idx="0">
              <a:schemeClr val="accent1"/>
            </a:effectRef>
            <a:fontRef idx="minor">
              <a:schemeClr val="tx1"/>
            </a:fontRef>
          </p:style>
        </p:cxnSp>
      </p:grpSp>
      <p:sp>
        <p:nvSpPr>
          <p:cNvPr id="9" name="Rectangle 8"/>
          <p:cNvSpPr/>
          <p:nvPr/>
        </p:nvSpPr>
        <p:spPr>
          <a:xfrm>
            <a:off x="0" y="183613"/>
            <a:ext cx="8802569" cy="4750128"/>
          </a:xfrm>
          <a:prstGeom prst="rect">
            <a:avLst/>
          </a:prstGeom>
          <a:noFill/>
          <a:ln w="38100">
            <a:solidFill>
              <a:srgbClr val="0418AC"/>
            </a:solidFill>
            <a:prstDash val="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ounded Rectangle 10"/>
          <p:cNvSpPr/>
          <p:nvPr/>
        </p:nvSpPr>
        <p:spPr>
          <a:xfrm>
            <a:off x="610991" y="331227"/>
            <a:ext cx="8127525" cy="888124"/>
          </a:xfrm>
          <a:prstGeom prst="roundRect">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123" name="Picture 3"/>
          <p:cNvPicPr>
            <a:picLocks noChangeAspect="1" noChangeArrowheads="1"/>
          </p:cNvPicPr>
          <p:nvPr/>
        </p:nvPicPr>
        <p:blipFill>
          <a:blip r:embed="rId2">
            <a:extLst>
              <a:ext uri="{BEBA8EAE-BF5A-486C-A8C5-ECC9F3942E4B}">
                <a14:imgProps xmlns:a14="http://schemas.microsoft.com/office/drawing/2010/main">
                  <a14:imgLayer r:embed="rId3">
                    <a14:imgEffect>
                      <a14:backgroundRemoval t="0" b="100000" l="1279" r="100000"/>
                    </a14:imgEffect>
                  </a14:imgLayer>
                </a14:imgProps>
              </a:ext>
              <a:ext uri="{28A0092B-C50C-407E-A947-70E740481C1C}">
                <a14:useLocalDpi xmlns:a14="http://schemas.microsoft.com/office/drawing/2010/main" val="0"/>
              </a:ext>
            </a:extLst>
          </a:blip>
          <a:srcRect/>
          <a:stretch>
            <a:fillRect/>
          </a:stretch>
        </p:blipFill>
        <p:spPr bwMode="auto">
          <a:xfrm flipH="1">
            <a:off x="-28676" y="183613"/>
            <a:ext cx="1155210" cy="12911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3" name="TextBox 12"/>
          <p:cNvSpPr txBox="1"/>
          <p:nvPr/>
        </p:nvSpPr>
        <p:spPr>
          <a:xfrm>
            <a:off x="872248" y="326579"/>
            <a:ext cx="7866268" cy="954107"/>
          </a:xfrm>
          <a:prstGeom prst="rect">
            <a:avLst/>
          </a:prstGeom>
          <a:noFill/>
        </p:spPr>
        <p:txBody>
          <a:bodyPr wrap="square" rtlCol="0">
            <a:spAutoFit/>
          </a:bodyPr>
          <a:lstStyle/>
          <a:p>
            <a:r>
              <a:rPr lang="vi-VN" sz="2800" i="1" dirty="0">
                <a:solidFill>
                  <a:schemeClr val="bg1"/>
                </a:solidFill>
              </a:rPr>
              <a:t>2-</a:t>
            </a:r>
            <a:r>
              <a:rPr lang="nl-NL" sz="2800" i="1" dirty="0">
                <a:solidFill>
                  <a:schemeClr val="bg1"/>
                </a:solidFill>
              </a:rPr>
              <a:t> Đóng vai các bạn và Quang nói và đáp lời khi Quang tự tin</a:t>
            </a:r>
            <a:endParaRPr lang="en-US" sz="2800" dirty="0">
              <a:solidFill>
                <a:schemeClr val="bg1"/>
              </a:solidFill>
            </a:endParaRPr>
          </a:p>
        </p:txBody>
      </p:sp>
      <p:pic>
        <p:nvPicPr>
          <p:cNvPr id="22" name="Picture 21">
            <a:extLst>
              <a:ext uri="{FF2B5EF4-FFF2-40B4-BE49-F238E27FC236}">
                <a16:creationId xmlns:a16="http://schemas.microsoft.com/office/drawing/2014/main" id="{3DC8453C-C512-4489-80A2-2910095B8EFB}"/>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2007476" y="1387366"/>
            <a:ext cx="3962399" cy="3100551"/>
          </a:xfrm>
          <a:prstGeom prst="rect">
            <a:avLst/>
          </a:prstGeom>
        </p:spPr>
      </p:pic>
      <p:pic>
        <p:nvPicPr>
          <p:cNvPr id="23" name="Picture 2"/>
          <p:cNvPicPr>
            <a:picLocks noChangeAspect="1" noChangeArrowheads="1"/>
          </p:cNvPicPr>
          <p:nvPr/>
        </p:nvPicPr>
        <p:blipFill rotWithShape="1">
          <a:blip r:embed="rId5">
            <a:extLst>
              <a:ext uri="{BEBA8EAE-BF5A-486C-A8C5-ECC9F3942E4B}">
                <a14:imgProps xmlns:a14="http://schemas.microsoft.com/office/drawing/2010/main">
                  <a14:imgLayer r:embed="rId6">
                    <a14:imgEffect>
                      <a14:backgroundRemoval t="0" b="99197" l="3175" r="96825"/>
                    </a14:imgEffect>
                  </a14:imgLayer>
                </a14:imgProps>
              </a:ext>
              <a:ext uri="{28A0092B-C50C-407E-A947-70E740481C1C}">
                <a14:useLocalDpi xmlns:a14="http://schemas.microsoft.com/office/drawing/2010/main" val="0"/>
              </a:ext>
            </a:extLst>
          </a:blip>
          <a:srcRect r="53869"/>
          <a:stretch/>
        </p:blipFill>
        <p:spPr bwMode="auto">
          <a:xfrm>
            <a:off x="6772428" y="2735658"/>
            <a:ext cx="891385" cy="19092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7" name="Picture 3"/>
          <p:cNvPicPr>
            <a:picLocks noChangeAspect="1" noChangeArrowheads="1"/>
          </p:cNvPicPr>
          <p:nvPr/>
        </p:nvPicPr>
        <p:blipFill>
          <a:blip r:embed="rId7">
            <a:extLst>
              <a:ext uri="{BEBA8EAE-BF5A-486C-A8C5-ECC9F3942E4B}">
                <a14:imgProps xmlns:a14="http://schemas.microsoft.com/office/drawing/2010/main">
                  <a14:imgLayer r:embed="rId8">
                    <a14:imgEffect>
                      <a14:backgroundRemoval t="6614" b="97884" l="1733" r="97525"/>
                    </a14:imgEffect>
                  </a14:imgLayer>
                </a14:imgProps>
              </a:ext>
              <a:ext uri="{28A0092B-C50C-407E-A947-70E740481C1C}">
                <a14:useLocalDpi xmlns:a14="http://schemas.microsoft.com/office/drawing/2010/main" val="0"/>
              </a:ext>
            </a:extLst>
          </a:blip>
          <a:srcRect/>
          <a:stretch>
            <a:fillRect/>
          </a:stretch>
        </p:blipFill>
        <p:spPr bwMode="auto">
          <a:xfrm>
            <a:off x="6368356" y="2945149"/>
            <a:ext cx="1867810" cy="17476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330780089"/>
      </p:ext>
    </p:extLst>
  </p:cSld>
  <p:clrMapOvr>
    <a:masterClrMapping/>
  </p:clrMapOvr>
  <p:transition spd="slow">
    <p:cover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3000"/>
                                        <p:tgtEl>
                                          <p:spTgt spid="9"/>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11"/>
                                        </p:tgtEl>
                                        <p:attrNameLst>
                                          <p:attrName>style.visibility</p:attrName>
                                        </p:attrNameLst>
                                      </p:cBhvr>
                                      <p:to>
                                        <p:strVal val="visible"/>
                                      </p:to>
                                    </p:set>
                                    <p:animEffect transition="in" filter="wipe(left)">
                                      <p:cBhvr>
                                        <p:cTn id="10" dur="3000"/>
                                        <p:tgtEl>
                                          <p:spTgt spid="11"/>
                                        </p:tgtEl>
                                      </p:cBhvr>
                                    </p:animEffect>
                                  </p:childTnLst>
                                </p:cTn>
                              </p:par>
                              <p:par>
                                <p:cTn id="11" presetID="22" presetClass="entr" presetSubtype="8" fill="hold" grpId="0" nodeType="withEffect">
                                  <p:stCondLst>
                                    <p:cond delay="0"/>
                                  </p:stCondLst>
                                  <p:childTnLst>
                                    <p:set>
                                      <p:cBhvr>
                                        <p:cTn id="12" dur="1" fill="hold">
                                          <p:stCondLst>
                                            <p:cond delay="0"/>
                                          </p:stCondLst>
                                        </p:cTn>
                                        <p:tgtEl>
                                          <p:spTgt spid="13"/>
                                        </p:tgtEl>
                                        <p:attrNameLst>
                                          <p:attrName>style.visibility</p:attrName>
                                        </p:attrNameLst>
                                      </p:cBhvr>
                                      <p:to>
                                        <p:strVal val="visible"/>
                                      </p:to>
                                    </p:set>
                                    <p:animEffect transition="in" filter="wipe(left)">
                                      <p:cBhvr>
                                        <p:cTn id="13" dur="3000"/>
                                        <p:tgtEl>
                                          <p:spTgt spid="13"/>
                                        </p:tgtEl>
                                      </p:cBhvr>
                                    </p:animEffect>
                                  </p:childTnLst>
                                </p:cTn>
                              </p:par>
                              <p:par>
                                <p:cTn id="14" presetID="22" presetClass="entr" presetSubtype="8" fill="hold" nodeType="withEffect">
                                  <p:stCondLst>
                                    <p:cond delay="0"/>
                                  </p:stCondLst>
                                  <p:childTnLst>
                                    <p:set>
                                      <p:cBhvr>
                                        <p:cTn id="15" dur="1" fill="hold">
                                          <p:stCondLst>
                                            <p:cond delay="0"/>
                                          </p:stCondLst>
                                        </p:cTn>
                                        <p:tgtEl>
                                          <p:spTgt spid="5123"/>
                                        </p:tgtEl>
                                        <p:attrNameLst>
                                          <p:attrName>style.visibility</p:attrName>
                                        </p:attrNameLst>
                                      </p:cBhvr>
                                      <p:to>
                                        <p:strVal val="visible"/>
                                      </p:to>
                                    </p:set>
                                    <p:animEffect transition="in" filter="wipe(left)">
                                      <p:cBhvr>
                                        <p:cTn id="16" dur="3000"/>
                                        <p:tgtEl>
                                          <p:spTgt spid="5123"/>
                                        </p:tgtEl>
                                      </p:cBhvr>
                                    </p:animEffect>
                                  </p:childTnLst>
                                </p:cTn>
                              </p:par>
                              <p:par>
                                <p:cTn id="17" presetID="6" presetClass="entr" presetSubtype="32" fill="hold" nodeType="withEffect">
                                  <p:stCondLst>
                                    <p:cond delay="0"/>
                                  </p:stCondLst>
                                  <p:childTnLst>
                                    <p:set>
                                      <p:cBhvr>
                                        <p:cTn id="18" dur="1" fill="hold">
                                          <p:stCondLst>
                                            <p:cond delay="0"/>
                                          </p:stCondLst>
                                        </p:cTn>
                                        <p:tgtEl>
                                          <p:spTgt spid="27"/>
                                        </p:tgtEl>
                                        <p:attrNameLst>
                                          <p:attrName>style.visibility</p:attrName>
                                        </p:attrNameLst>
                                      </p:cBhvr>
                                      <p:to>
                                        <p:strVal val="visible"/>
                                      </p:to>
                                    </p:set>
                                    <p:animEffect transition="in" filter="circle(out)">
                                      <p:cBhvr>
                                        <p:cTn id="19" dur="2000"/>
                                        <p:tgtEl>
                                          <p:spTgt spid="27"/>
                                        </p:tgtEl>
                                      </p:cBhvr>
                                    </p:animEffect>
                                  </p:childTnLst>
                                </p:cTn>
                              </p:par>
                              <p:par>
                                <p:cTn id="20" presetID="6" presetClass="entr" presetSubtype="32" fill="hold" nodeType="withEffect">
                                  <p:stCondLst>
                                    <p:cond delay="0"/>
                                  </p:stCondLst>
                                  <p:childTnLst>
                                    <p:set>
                                      <p:cBhvr>
                                        <p:cTn id="21" dur="1" fill="hold">
                                          <p:stCondLst>
                                            <p:cond delay="0"/>
                                          </p:stCondLst>
                                        </p:cTn>
                                        <p:tgtEl>
                                          <p:spTgt spid="23"/>
                                        </p:tgtEl>
                                        <p:attrNameLst>
                                          <p:attrName>style.visibility</p:attrName>
                                        </p:attrNameLst>
                                      </p:cBhvr>
                                      <p:to>
                                        <p:strVal val="visible"/>
                                      </p:to>
                                    </p:set>
                                    <p:animEffect transition="in" filter="circle(out)">
                                      <p:cBhvr>
                                        <p:cTn id="22" dur="20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1" grpId="0" animBg="1"/>
      <p:bldP spid="13"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3" cstate="screen">
            <a:lum/>
            <a:extLst>
              <a:ext uri="{28A0092B-C50C-407E-A947-70E740481C1C}">
                <a14:useLocalDpi xmlns:a14="http://schemas.microsoft.com/office/drawing/2010/main"/>
              </a:ext>
            </a:extLst>
          </a:blip>
          <a:srcRect/>
          <a:stretch>
            <a:fillRect/>
          </a:stretch>
        </a:blipFill>
        <a:effectLst/>
      </p:bgPr>
    </p:bg>
    <p:spTree>
      <p:nvGrpSpPr>
        <p:cNvPr id="1" name="Shape 90"/>
        <p:cNvGrpSpPr/>
        <p:nvPr/>
      </p:nvGrpSpPr>
      <p:grpSpPr>
        <a:xfrm>
          <a:off x="0" y="0"/>
          <a:ext cx="0" cy="0"/>
          <a:chOff x="0" y="0"/>
          <a:chExt cx="0" cy="0"/>
        </a:xfrm>
      </p:grpSpPr>
      <p:sp>
        <p:nvSpPr>
          <p:cNvPr id="3" name="Rectangle 2">
            <a:extLst>
              <a:ext uri="{FF2B5EF4-FFF2-40B4-BE49-F238E27FC236}">
                <a16:creationId xmlns:a16="http://schemas.microsoft.com/office/drawing/2014/main" id="{344AB88F-3A6B-44F3-A7AE-A3AB23060D0C}"/>
              </a:ext>
            </a:extLst>
          </p:cNvPr>
          <p:cNvSpPr/>
          <p:nvPr/>
        </p:nvSpPr>
        <p:spPr>
          <a:xfrm>
            <a:off x="329610" y="977266"/>
            <a:ext cx="5401338" cy="3188969"/>
          </a:xfrm>
          <a:prstGeom prst="rect">
            <a:avLst/>
          </a:prstGeom>
          <a:noFill/>
          <a:ln>
            <a:noFill/>
          </a:ln>
        </p:spPr>
        <p:txBody>
          <a:bodyPr spcFirstLastPara="1" wrap="square" lIns="91425" tIns="91425" rIns="91425" bIns="91425" anchor="ctr" anchorCtr="0">
            <a:noAutofit/>
          </a:bodyPr>
          <a:lstStyle/>
          <a:p>
            <a:pPr algn="ctr">
              <a:lnSpc>
                <a:spcPct val="150000"/>
              </a:lnSpc>
              <a:buClr>
                <a:schemeClr val="dk1"/>
              </a:buClr>
              <a:buSzPts val="5200"/>
            </a:pPr>
            <a:r>
              <a:rPr lang="en-GB" sz="6000" b="1" spc="10" dirty="0" err="1">
                <a:solidFill>
                  <a:schemeClr val="dk1"/>
                </a:solidFill>
                <a:latin typeface="Quicksand Medium" panose="00000600000000000000" pitchFamily="2" charset="0"/>
                <a:ea typeface="Arial-Rounded" panose="020B0500000000000000" pitchFamily="34" charset="0"/>
                <a:cs typeface="Arial-Rounded" panose="020B0500000000000000" pitchFamily="34" charset="0"/>
              </a:rPr>
              <a:t>CỦNG</a:t>
            </a:r>
            <a:r>
              <a:rPr lang="en-GB" sz="6000" b="1" spc="10" dirty="0">
                <a:solidFill>
                  <a:schemeClr val="dk1"/>
                </a:solidFill>
                <a:latin typeface="Quicksand Medium" panose="00000600000000000000" pitchFamily="2" charset="0"/>
                <a:ea typeface="Arial-Rounded" panose="020B0500000000000000" pitchFamily="34" charset="0"/>
                <a:cs typeface="Arial-Rounded" panose="020B0500000000000000" pitchFamily="34" charset="0"/>
              </a:rPr>
              <a:t> </a:t>
            </a:r>
            <a:r>
              <a:rPr lang="en-GB" sz="6000" b="1" spc="10" dirty="0" err="1">
                <a:solidFill>
                  <a:schemeClr val="dk1"/>
                </a:solidFill>
                <a:latin typeface="Quicksand Medium" panose="00000600000000000000" pitchFamily="2" charset="0"/>
                <a:ea typeface="Arial-Rounded" panose="020B0500000000000000" pitchFamily="34" charset="0"/>
                <a:cs typeface="Arial-Rounded" panose="020B0500000000000000" pitchFamily="34" charset="0"/>
              </a:rPr>
              <a:t>CỐ</a:t>
            </a:r>
            <a:r>
              <a:rPr lang="en-GB" sz="6000" b="1" spc="10" dirty="0">
                <a:solidFill>
                  <a:schemeClr val="dk1"/>
                </a:solidFill>
                <a:latin typeface="Quicksand Medium" panose="00000600000000000000" pitchFamily="2" charset="0"/>
                <a:ea typeface="Arial-Rounded" panose="020B0500000000000000" pitchFamily="34" charset="0"/>
                <a:cs typeface="Arial-Rounded" panose="020B0500000000000000" pitchFamily="34" charset="0"/>
              </a:rPr>
              <a:t> </a:t>
            </a:r>
          </a:p>
          <a:p>
            <a:pPr algn="ctr">
              <a:lnSpc>
                <a:spcPct val="150000"/>
              </a:lnSpc>
              <a:buClr>
                <a:schemeClr val="dk1"/>
              </a:buClr>
              <a:buSzPts val="5200"/>
            </a:pPr>
            <a:r>
              <a:rPr lang="en-GB" sz="6000" b="1" spc="10" dirty="0" err="1">
                <a:solidFill>
                  <a:schemeClr val="dk1"/>
                </a:solidFill>
                <a:latin typeface="Quicksand Medium" panose="00000600000000000000" pitchFamily="2" charset="0"/>
                <a:ea typeface="Arial-Rounded" panose="020B0500000000000000" pitchFamily="34" charset="0"/>
                <a:cs typeface="Arial-Rounded" panose="020B0500000000000000" pitchFamily="34" charset="0"/>
              </a:rPr>
              <a:t>BÀI</a:t>
            </a:r>
            <a:r>
              <a:rPr lang="en-GB" sz="6000" b="1" spc="10" dirty="0">
                <a:solidFill>
                  <a:schemeClr val="dk1"/>
                </a:solidFill>
                <a:latin typeface="Quicksand Medium" panose="00000600000000000000" pitchFamily="2" charset="0"/>
                <a:ea typeface="Arial-Rounded" panose="020B0500000000000000" pitchFamily="34" charset="0"/>
                <a:cs typeface="Arial-Rounded" panose="020B0500000000000000" pitchFamily="34" charset="0"/>
              </a:rPr>
              <a:t> </a:t>
            </a:r>
            <a:r>
              <a:rPr lang="en-GB" sz="6000" b="1" spc="10" dirty="0" err="1">
                <a:solidFill>
                  <a:schemeClr val="dk1"/>
                </a:solidFill>
                <a:latin typeface="Quicksand Medium" panose="00000600000000000000" pitchFamily="2" charset="0"/>
                <a:ea typeface="Arial-Rounded" panose="020B0500000000000000" pitchFamily="34" charset="0"/>
                <a:cs typeface="Arial-Rounded" panose="020B0500000000000000" pitchFamily="34" charset="0"/>
              </a:rPr>
              <a:t>HỌC</a:t>
            </a:r>
            <a:r>
              <a:rPr lang="en-GB" sz="6000" b="1" spc="10" dirty="0">
                <a:solidFill>
                  <a:schemeClr val="dk1"/>
                </a:solidFill>
                <a:latin typeface="Quicksand Medium" panose="00000600000000000000" pitchFamily="2" charset="0"/>
                <a:ea typeface="Arial-Rounded" panose="020B0500000000000000" pitchFamily="34" charset="0"/>
                <a:cs typeface="Arial-Rounded" panose="020B0500000000000000" pitchFamily="34" charset="0"/>
              </a:rPr>
              <a:t> </a:t>
            </a:r>
          </a:p>
        </p:txBody>
      </p:sp>
      <p:grpSp>
        <p:nvGrpSpPr>
          <p:cNvPr id="9" name="Group 8"/>
          <p:cNvGrpSpPr/>
          <p:nvPr/>
        </p:nvGrpSpPr>
        <p:grpSpPr>
          <a:xfrm>
            <a:off x="0" y="65410"/>
            <a:ext cx="9144000" cy="4998007"/>
            <a:chOff x="0" y="0"/>
            <a:chExt cx="9144000" cy="5132867"/>
          </a:xfrm>
        </p:grpSpPr>
        <p:cxnSp>
          <p:nvCxnSpPr>
            <p:cNvPr id="10" name="Straight Connector 9"/>
            <p:cNvCxnSpPr/>
            <p:nvPr/>
          </p:nvCxnSpPr>
          <p:spPr>
            <a:xfrm>
              <a:off x="0" y="0"/>
              <a:ext cx="9144000" cy="0"/>
            </a:xfrm>
            <a:prstGeom prst="line">
              <a:avLst/>
            </a:prstGeom>
            <a:ln w="127000">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0" y="5132867"/>
              <a:ext cx="9144000" cy="0"/>
            </a:xfrm>
            <a:prstGeom prst="line">
              <a:avLst/>
            </a:prstGeom>
            <a:ln w="127000">
              <a:solidFill>
                <a:srgbClr val="00B0F0"/>
              </a:solidFill>
            </a:ln>
          </p:spPr>
          <p:style>
            <a:lnRef idx="1">
              <a:schemeClr val="accent1"/>
            </a:lnRef>
            <a:fillRef idx="0">
              <a:schemeClr val="accent1"/>
            </a:fillRef>
            <a:effectRef idx="0">
              <a:schemeClr val="accent1"/>
            </a:effectRef>
            <a:fontRef idx="minor">
              <a:schemeClr val="tx1"/>
            </a:fontRef>
          </p:style>
        </p:cxnSp>
      </p:grpSp>
      <p:pic>
        <p:nvPicPr>
          <p:cNvPr id="7" name="Picture 6">
            <a:extLst>
              <a:ext uri="{FF2B5EF4-FFF2-40B4-BE49-F238E27FC236}">
                <a16:creationId xmlns:a16="http://schemas.microsoft.com/office/drawing/2014/main" id="{3DC8453C-C512-4489-80A2-2910095B8EFB}"/>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6191480" y="2976914"/>
            <a:ext cx="2952520" cy="2166585"/>
          </a:xfrm>
          <a:prstGeom prst="rect">
            <a:avLst/>
          </a:prstGeom>
        </p:spPr>
      </p:pic>
      <p:pic>
        <p:nvPicPr>
          <p:cNvPr id="4" name="Picture 3">
            <a:extLst>
              <a:ext uri="{FF2B5EF4-FFF2-40B4-BE49-F238E27FC236}">
                <a16:creationId xmlns:a16="http://schemas.microsoft.com/office/drawing/2014/main" id="{5721143A-8F15-8387-5407-68CCE11DF21C}"/>
              </a:ext>
            </a:extLst>
          </p:cNvPr>
          <p:cNvPicPr>
            <a:picLocks noChangeAspect="1"/>
          </p:cNvPicPr>
          <p:nvPr/>
        </p:nvPicPr>
        <p:blipFill>
          <a:blip r:embed="rId5"/>
          <a:stretch>
            <a:fillRect/>
          </a:stretch>
        </p:blipFill>
        <p:spPr>
          <a:xfrm>
            <a:off x="0" y="172668"/>
            <a:ext cx="1219200" cy="523875"/>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713433" y="138499"/>
            <a:ext cx="5797899" cy="51464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4" name="Straight Connector 13"/>
          <p:cNvCxnSpPr/>
          <p:nvPr/>
        </p:nvCxnSpPr>
        <p:spPr>
          <a:xfrm>
            <a:off x="0" y="64524"/>
            <a:ext cx="9144000" cy="0"/>
          </a:xfrm>
          <a:prstGeom prst="line">
            <a:avLst/>
          </a:prstGeom>
          <a:ln w="127000"/>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0" y="5062531"/>
            <a:ext cx="9144000" cy="0"/>
          </a:xfrm>
          <a:prstGeom prst="line">
            <a:avLst/>
          </a:prstGeom>
          <a:ln w="127000"/>
        </p:spPr>
        <p:style>
          <a:lnRef idx="1">
            <a:schemeClr val="accent1"/>
          </a:lnRef>
          <a:fillRef idx="0">
            <a:schemeClr val="accent1"/>
          </a:fillRef>
          <a:effectRef idx="0">
            <a:schemeClr val="accent1"/>
          </a:effectRef>
          <a:fontRef idx="minor">
            <a:schemeClr val="tx1"/>
          </a:fontRef>
        </p:style>
      </p:cxnSp>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
            <a:ext cx="9144000" cy="50625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Rectangle 1"/>
          <p:cNvSpPr/>
          <p:nvPr/>
        </p:nvSpPr>
        <p:spPr>
          <a:xfrm>
            <a:off x="139560" y="4334795"/>
            <a:ext cx="8661680" cy="738664"/>
          </a:xfrm>
          <a:prstGeom prst="rect">
            <a:avLst/>
          </a:prstGeom>
          <a:solidFill>
            <a:schemeClr val="bg1"/>
          </a:solidFill>
        </p:spPr>
        <p:txBody>
          <a:bodyPr wrap="square">
            <a:spAutoFit/>
          </a:bodyPr>
          <a:lstStyle/>
          <a:p>
            <a:r>
              <a:rPr lang="vi-VN" i="1" dirty="0"/>
              <a:t>Bài đọc hôm nay kể về nhân vật Quang trong một giờ học. Quang được thầy giáo mời lên nói trước lớp. Lúc đầu bạn ấy lúng túng, rụt rè. Sau đó, nhờ sự động viên, khích lệ của thầy giáo, bạn bè và sự cố gắng của bản thân, Quang đã nói năng lưu loát, trở nên tự tin.</a:t>
            </a:r>
            <a:endParaRPr lang="vi-VN" dirty="0"/>
          </a:p>
        </p:txBody>
      </p:sp>
      <p:sp>
        <p:nvSpPr>
          <p:cNvPr id="11" name="Rectangle 10"/>
          <p:cNvSpPr/>
          <p:nvPr/>
        </p:nvSpPr>
        <p:spPr>
          <a:xfrm>
            <a:off x="1022606" y="479078"/>
            <a:ext cx="7555273" cy="369332"/>
          </a:xfrm>
          <a:prstGeom prst="rect">
            <a:avLst/>
          </a:prstGeom>
          <a:solidFill>
            <a:schemeClr val="bg1"/>
          </a:solidFill>
        </p:spPr>
        <p:txBody>
          <a:bodyPr wrap="none">
            <a:spAutoFit/>
          </a:bodyPr>
          <a:lstStyle/>
          <a:p>
            <a:r>
              <a:rPr lang="nl-NL" sz="1800" dirty="0"/>
              <a:t>Em đã khi nào nói trước đám đông chưa? Lúc ấy em cảm thấy thế nào?</a:t>
            </a:r>
            <a:endParaRPr lang="en-US" sz="1800" dirty="0"/>
          </a:p>
        </p:txBody>
      </p:sp>
      <p:sp>
        <p:nvSpPr>
          <p:cNvPr id="10" name="Rectangle 9"/>
          <p:cNvSpPr/>
          <p:nvPr/>
        </p:nvSpPr>
        <p:spPr>
          <a:xfrm>
            <a:off x="3532292" y="-4067"/>
            <a:ext cx="2079415" cy="523220"/>
          </a:xfrm>
          <a:prstGeom prst="rect">
            <a:avLst/>
          </a:prstGeom>
          <a:solidFill>
            <a:schemeClr val="bg1"/>
          </a:solidFill>
        </p:spPr>
        <p:txBody>
          <a:bodyPr wrap="none">
            <a:spAutoFit/>
          </a:bodyPr>
          <a:lstStyle/>
          <a:p>
            <a:r>
              <a:rPr lang="nl-NL" sz="2800" dirty="0">
                <a:solidFill>
                  <a:srgbClr val="FF0000"/>
                </a:solidFill>
              </a:rPr>
              <a:t>Một giờ học</a:t>
            </a:r>
            <a:endParaRPr lang="en-US" sz="2800" dirty="0">
              <a:solidFill>
                <a:srgbClr val="FF0000"/>
              </a:solidFill>
            </a:endParaRPr>
          </a:p>
        </p:txBody>
      </p:sp>
      <p:pic>
        <p:nvPicPr>
          <p:cNvPr id="12" name="Picture 2"/>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0" b="100000" l="922" r="98618">
                        <a14:foregroundMark x1="50230" y1="79585" x2="50230" y2="79585"/>
                        <a14:foregroundMark x1="48387" y1="78547" x2="48387" y2="78547"/>
                        <a14:foregroundMark x1="47005" y1="76471" x2="47005" y2="76471"/>
                        <a14:foregroundMark x1="47926" y1="73702" x2="47926" y2="73702"/>
                        <a14:foregroundMark x1="52535" y1="80277" x2="52535" y2="80277"/>
                        <a14:foregroundMark x1="54839" y1="78201" x2="54839" y2="78201"/>
                        <a14:foregroundMark x1="56221" y1="77163" x2="56221" y2="77163"/>
                        <a14:foregroundMark x1="19355" y1="68512" x2="19355" y2="68512"/>
                        <a14:foregroundMark x1="17972" y1="70588" x2="17972" y2="70588"/>
                        <a14:foregroundMark x1="17972" y1="71280" x2="17972" y2="71280"/>
                        <a14:foregroundMark x1="18433" y1="73010" x2="18433" y2="73010"/>
                        <a14:foregroundMark x1="20737" y1="72318" x2="20737" y2="72318"/>
                        <a14:foregroundMark x1="23502" y1="71280" x2="23502" y2="71280"/>
                        <a14:foregroundMark x1="11060" y1="66436" x2="11060" y2="66436"/>
                        <a14:foregroundMark x1="16590" y1="67820" x2="16590" y2="67820"/>
                        <a14:foregroundMark x1="16129" y1="65398" x2="16129" y2="65398"/>
                        <a14:foregroundMark x1="15207" y1="73010" x2="15207" y2="73010"/>
                        <a14:foregroundMark x1="13364" y1="69896" x2="13364" y2="69896"/>
                        <a14:foregroundMark x1="73272" y1="75433" x2="73272" y2="75433"/>
                        <a14:foregroundMark x1="71429" y1="73010" x2="71429" y2="73010"/>
                        <a14:foregroundMark x1="69124" y1="70934" x2="69124" y2="70934"/>
                        <a14:foregroundMark x1="69124" y1="69896" x2="69124" y2="69896"/>
                        <a14:foregroundMark x1="70507" y1="74740" x2="70507" y2="74740"/>
                        <a14:foregroundMark x1="70046" y1="77163" x2="70046" y2="77163"/>
                      </a14:backgroundRemoval>
                    </a14:imgEffect>
                  </a14:imgLayer>
                </a14:imgProps>
              </a:ext>
              <a:ext uri="{28A0092B-C50C-407E-A947-70E740481C1C}">
                <a14:useLocalDpi xmlns:a14="http://schemas.microsoft.com/office/drawing/2010/main" val="0"/>
              </a:ext>
            </a:extLst>
          </a:blip>
          <a:srcRect/>
          <a:stretch>
            <a:fillRect/>
          </a:stretch>
        </p:blipFill>
        <p:spPr bwMode="auto">
          <a:xfrm>
            <a:off x="-60118" y="-345258"/>
            <a:ext cx="1237930" cy="16486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Picture 5">
            <a:extLst>
              <a:ext uri="{FF2B5EF4-FFF2-40B4-BE49-F238E27FC236}">
                <a16:creationId xmlns:a16="http://schemas.microsoft.com/office/drawing/2014/main" id="{40D88BB9-BFCF-8FDF-3A08-08A6BDA81C3E}"/>
              </a:ext>
            </a:extLst>
          </p:cNvPr>
          <p:cNvPicPr>
            <a:picLocks noChangeAspect="1"/>
          </p:cNvPicPr>
          <p:nvPr/>
        </p:nvPicPr>
        <p:blipFill>
          <a:blip r:embed="rId5"/>
          <a:stretch>
            <a:fillRect/>
          </a:stretch>
        </p:blipFill>
        <p:spPr>
          <a:xfrm>
            <a:off x="899624" y="94384"/>
            <a:ext cx="914400" cy="295275"/>
          </a:xfrm>
          <a:prstGeom prst="rect">
            <a:avLst/>
          </a:prstGeom>
        </p:spPr>
      </p:pic>
    </p:spTree>
    <p:extLst>
      <p:ext uri="{BB962C8B-B14F-4D97-AF65-F5344CB8AC3E}">
        <p14:creationId xmlns:p14="http://schemas.microsoft.com/office/powerpoint/2010/main" val="2212004690"/>
      </p:ext>
    </p:extLst>
  </p:cSld>
  <p:clrMapOvr>
    <a:masterClrMapping/>
  </p:clrMapOvr>
  <mc:AlternateContent xmlns:mc="http://schemas.openxmlformats.org/markup-compatibility/2006" xmlns:p14="http://schemas.microsoft.com/office/powerpoint/2010/main">
    <mc:Choice Requires="p14">
      <p:transition spd="slow" p14:dur="110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1000"/>
                                        <p:tgtEl>
                                          <p:spTgt spid="12"/>
                                        </p:tgtEl>
                                      </p:cBhvr>
                                    </p:animEffect>
                                    <p:anim calcmode="lin" valueType="num">
                                      <p:cBhvr>
                                        <p:cTn id="8" dur="1000" fill="hold"/>
                                        <p:tgtEl>
                                          <p:spTgt spid="12"/>
                                        </p:tgtEl>
                                        <p:attrNameLst>
                                          <p:attrName>ppt_x</p:attrName>
                                        </p:attrNameLst>
                                      </p:cBhvr>
                                      <p:tavLst>
                                        <p:tav tm="0">
                                          <p:val>
                                            <p:strVal val="#ppt_x"/>
                                          </p:val>
                                        </p:tav>
                                        <p:tav tm="100000">
                                          <p:val>
                                            <p:strVal val="#ppt_x"/>
                                          </p:val>
                                        </p:tav>
                                      </p:tavLst>
                                    </p:anim>
                                    <p:anim calcmode="lin" valueType="num">
                                      <p:cBhvr>
                                        <p:cTn id="9"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grpId="0" nodeType="clickEffect">
                                  <p:stCondLst>
                                    <p:cond delay="0"/>
                                  </p:stCondLst>
                                  <p:childTnLst>
                                    <p:set>
                                      <p:cBhvr>
                                        <p:cTn id="13" dur="1" fill="hold">
                                          <p:stCondLst>
                                            <p:cond delay="0"/>
                                          </p:stCondLst>
                                        </p:cTn>
                                        <p:tgtEl>
                                          <p:spTgt spid="10"/>
                                        </p:tgtEl>
                                        <p:attrNameLst>
                                          <p:attrName>style.visibility</p:attrName>
                                        </p:attrNameLst>
                                      </p:cBhvr>
                                      <p:to>
                                        <p:strVal val="visible"/>
                                      </p:to>
                                    </p:set>
                                    <p:anim calcmode="lin" valueType="num">
                                      <p:cBhvr additive="base">
                                        <p:cTn id="14" dur="500" fill="hold"/>
                                        <p:tgtEl>
                                          <p:spTgt spid="10"/>
                                        </p:tgtEl>
                                        <p:attrNameLst>
                                          <p:attrName>ppt_x</p:attrName>
                                        </p:attrNameLst>
                                      </p:cBhvr>
                                      <p:tavLst>
                                        <p:tav tm="0">
                                          <p:val>
                                            <p:strVal val="#ppt_x"/>
                                          </p:val>
                                        </p:tav>
                                        <p:tav tm="100000">
                                          <p:val>
                                            <p:strVal val="#ppt_x"/>
                                          </p:val>
                                        </p:tav>
                                      </p:tavLst>
                                    </p:anim>
                                    <p:anim calcmode="lin" valueType="num">
                                      <p:cBhvr additive="base">
                                        <p:cTn id="15"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 presetClass="entr" presetSubtype="4" fill="hold" grpId="0" nodeType="clickEffect">
                                  <p:stCondLst>
                                    <p:cond delay="0"/>
                                  </p:stCondLst>
                                  <p:childTnLst>
                                    <p:set>
                                      <p:cBhvr>
                                        <p:cTn id="19" dur="1" fill="hold">
                                          <p:stCondLst>
                                            <p:cond delay="0"/>
                                          </p:stCondLst>
                                        </p:cTn>
                                        <p:tgtEl>
                                          <p:spTgt spid="11"/>
                                        </p:tgtEl>
                                        <p:attrNameLst>
                                          <p:attrName>style.visibility</p:attrName>
                                        </p:attrNameLst>
                                      </p:cBhvr>
                                      <p:to>
                                        <p:strVal val="visible"/>
                                      </p:to>
                                    </p:set>
                                    <p:anim calcmode="lin" valueType="num">
                                      <p:cBhvr additive="base">
                                        <p:cTn id="20" dur="500" fill="hold"/>
                                        <p:tgtEl>
                                          <p:spTgt spid="11"/>
                                        </p:tgtEl>
                                        <p:attrNameLst>
                                          <p:attrName>ppt_x</p:attrName>
                                        </p:attrNameLst>
                                      </p:cBhvr>
                                      <p:tavLst>
                                        <p:tav tm="0">
                                          <p:val>
                                            <p:strVal val="#ppt_x"/>
                                          </p:val>
                                        </p:tav>
                                        <p:tav tm="100000">
                                          <p:val>
                                            <p:strVal val="#ppt_x"/>
                                          </p:val>
                                        </p:tav>
                                      </p:tavLst>
                                    </p:anim>
                                    <p:anim calcmode="lin" valueType="num">
                                      <p:cBhvr additive="base">
                                        <p:cTn id="21"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grpId="0" nodeType="clickEffect">
                                  <p:stCondLst>
                                    <p:cond delay="0"/>
                                  </p:stCondLst>
                                  <p:childTnLst>
                                    <p:set>
                                      <p:cBhvr>
                                        <p:cTn id="25" dur="1" fill="hold">
                                          <p:stCondLst>
                                            <p:cond delay="0"/>
                                          </p:stCondLst>
                                        </p:cTn>
                                        <p:tgtEl>
                                          <p:spTgt spid="2"/>
                                        </p:tgtEl>
                                        <p:attrNameLst>
                                          <p:attrName>style.visibility</p:attrName>
                                        </p:attrNameLst>
                                      </p:cBhvr>
                                      <p:to>
                                        <p:strVal val="visible"/>
                                      </p:to>
                                    </p:set>
                                    <p:animEffect transition="in" filter="fade">
                                      <p:cBhvr>
                                        <p:cTn id="26" dur="1000"/>
                                        <p:tgtEl>
                                          <p:spTgt spid="2"/>
                                        </p:tgtEl>
                                      </p:cBhvr>
                                    </p:animEffect>
                                    <p:anim calcmode="lin" valueType="num">
                                      <p:cBhvr>
                                        <p:cTn id="27" dur="1000" fill="hold"/>
                                        <p:tgtEl>
                                          <p:spTgt spid="2"/>
                                        </p:tgtEl>
                                        <p:attrNameLst>
                                          <p:attrName>ppt_x</p:attrName>
                                        </p:attrNameLst>
                                      </p:cBhvr>
                                      <p:tavLst>
                                        <p:tav tm="0">
                                          <p:val>
                                            <p:strVal val="#ppt_x"/>
                                          </p:val>
                                        </p:tav>
                                        <p:tav tm="100000">
                                          <p:val>
                                            <p:strVal val="#ppt_x"/>
                                          </p:val>
                                        </p:tav>
                                      </p:tavLst>
                                    </p:anim>
                                    <p:anim calcmode="lin" valueType="num">
                                      <p:cBhvr>
                                        <p:cTn id="28"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1" grpId="0" animBg="1"/>
      <p:bldP spid="10"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Group 9"/>
          <p:cNvGrpSpPr/>
          <p:nvPr/>
        </p:nvGrpSpPr>
        <p:grpSpPr>
          <a:xfrm>
            <a:off x="0" y="64524"/>
            <a:ext cx="9144000" cy="4998007"/>
            <a:chOff x="0" y="0"/>
            <a:chExt cx="9144000" cy="5132867"/>
          </a:xfrm>
        </p:grpSpPr>
        <p:cxnSp>
          <p:nvCxnSpPr>
            <p:cNvPr id="11" name="Straight Connector 10"/>
            <p:cNvCxnSpPr/>
            <p:nvPr/>
          </p:nvCxnSpPr>
          <p:spPr>
            <a:xfrm>
              <a:off x="0" y="0"/>
              <a:ext cx="9144000" cy="0"/>
            </a:xfrm>
            <a:prstGeom prst="line">
              <a:avLst/>
            </a:prstGeom>
            <a:ln w="127000"/>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0" y="5132867"/>
              <a:ext cx="9144000" cy="0"/>
            </a:xfrm>
            <a:prstGeom prst="line">
              <a:avLst/>
            </a:prstGeom>
            <a:ln w="127000"/>
          </p:spPr>
          <p:style>
            <a:lnRef idx="1">
              <a:schemeClr val="accent1"/>
            </a:lnRef>
            <a:fillRef idx="0">
              <a:schemeClr val="accent1"/>
            </a:fillRef>
            <a:effectRef idx="0">
              <a:schemeClr val="accent1"/>
            </a:effectRef>
            <a:fontRef idx="minor">
              <a:schemeClr val="tx1"/>
            </a:fontRef>
          </p:style>
        </p:cxnSp>
      </p:grpSp>
      <p:pic>
        <p:nvPicPr>
          <p:cNvPr id="9"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r="84625"/>
          <a:stretch/>
        </p:blipFill>
        <p:spPr bwMode="auto">
          <a:xfrm>
            <a:off x="0" y="109596"/>
            <a:ext cx="754912" cy="6705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Box 4"/>
          <p:cNvSpPr txBox="1"/>
          <p:nvPr/>
        </p:nvSpPr>
        <p:spPr>
          <a:xfrm>
            <a:off x="377456" y="546036"/>
            <a:ext cx="8547965" cy="4524315"/>
          </a:xfrm>
          <a:prstGeom prst="rect">
            <a:avLst/>
          </a:prstGeom>
          <a:noFill/>
        </p:spPr>
        <p:txBody>
          <a:bodyPr wrap="square" rtlCol="0">
            <a:spAutoFit/>
          </a:bodyPr>
          <a:lstStyle/>
          <a:p>
            <a:pPr algn="just"/>
            <a:r>
              <a:rPr lang="vi-VN" sz="1800" dirty="0"/>
              <a:t>    Thầy giáo nói: “Chúng ta cần học cách giao tiếp tự tin. Vì thế hôm nay chúng ta sẽ tập nói trước lớp về bất cứ điều gì mình thích.”.</a:t>
            </a:r>
          </a:p>
          <a:p>
            <a:pPr algn="just"/>
            <a:r>
              <a:rPr lang="vi-VN" sz="1800" dirty="0"/>
              <a:t>    Quang được mời lên nói đầu tiên. Cậu lúng túng, đỏ mặt. Quang cảm thấy nói với bạn bên cạnh thì dễ, nhưng nói trước cả lớp thì sao mà khó thế. Thầy bảo: “Sáng nay ngủ dậy, em đã làm gì? Em cố nhớ xem…” </a:t>
            </a:r>
          </a:p>
          <a:p>
            <a:pPr algn="just"/>
            <a:r>
              <a:rPr lang="vi-VN" sz="1800" dirty="0"/>
              <a:t>Quang ngập ngừng</a:t>
            </a:r>
            <a:r>
              <a:rPr lang="en-US" sz="1800" dirty="0"/>
              <a:t>,</a:t>
            </a:r>
            <a:r>
              <a:rPr lang="vi-VN" sz="1800" dirty="0"/>
              <a:t> vừa nói vừa gãi đầu</a:t>
            </a:r>
            <a:r>
              <a:rPr lang="en-US" sz="1800" dirty="0"/>
              <a:t>: “ E</a:t>
            </a:r>
            <a:r>
              <a:rPr lang="vi-VN" sz="1800" dirty="0"/>
              <a:t>m</a:t>
            </a:r>
            <a:r>
              <a:rPr lang="en-US" sz="1800" dirty="0"/>
              <a:t>…”</a:t>
            </a:r>
            <a:endParaRPr lang="vi-VN" sz="1800" dirty="0"/>
          </a:p>
          <a:p>
            <a:pPr algn="just"/>
            <a:r>
              <a:rPr lang="en-US" sz="1800" dirty="0"/>
              <a:t> </a:t>
            </a:r>
            <a:r>
              <a:rPr lang="vi-VN" sz="1800" dirty="0"/>
              <a:t>   Thầy giáo nhắc: “ Rồi gì nữa?</a:t>
            </a:r>
            <a:r>
              <a:rPr lang="en-US" sz="1800" dirty="0"/>
              <a:t>”</a:t>
            </a:r>
            <a:endParaRPr lang="vi-VN" sz="1800" dirty="0"/>
          </a:p>
          <a:p>
            <a:pPr algn="just"/>
            <a:r>
              <a:rPr lang="en-US" sz="1800" dirty="0"/>
              <a:t> </a:t>
            </a:r>
            <a:r>
              <a:rPr lang="vi-VN" sz="1800" dirty="0"/>
              <a:t>   Quang lại gãy đầu: “ À… ờ… Em ngủ dậy.”  Và cậu nói tiếp: “ Rồi… ờ…”</a:t>
            </a:r>
          </a:p>
          <a:p>
            <a:pPr algn="just"/>
            <a:r>
              <a:rPr lang="vi-VN" sz="1800" dirty="0"/>
              <a:t>    Thầy giáo mỉm cười, kiên nhẫn nghe Quang nói. Thầy bảo: “Thế là được rồi đấy!”</a:t>
            </a:r>
          </a:p>
          <a:p>
            <a:pPr algn="just"/>
            <a:r>
              <a:rPr lang="en-US" sz="1800" dirty="0"/>
              <a:t> </a:t>
            </a:r>
            <a:r>
              <a:rPr lang="vi-VN" sz="1800" dirty="0"/>
              <a:t>   Nhưng Quang chưa chịu về chỗ, bỗng cậu nói to: “ Rồi sau đó… ờ… à…”. Quang thở mạnh một hơi rồi nói tiếp: “ Mẹ… ờ… bảo: Con đánh răng đi, thế là em đánh răng.” Thầy giáo vỗ tay. Cả lớp vỗ tay theo. Cuối cùng Quang nói với giọng rất tự tin: “ Sau đó, bố đưa em đi học.” </a:t>
            </a:r>
            <a:endParaRPr lang="en-US" sz="1800" dirty="0"/>
          </a:p>
          <a:p>
            <a:pPr algn="just"/>
            <a:r>
              <a:rPr lang="vi-VN" sz="1800" dirty="0"/>
              <a:t>Thầy giáo vỗ tay, các bạn vỗ tay theo, Quang cũng vỗ tay. </a:t>
            </a:r>
            <a:r>
              <a:rPr lang="en-US" sz="1800" dirty="0"/>
              <a:t>C</a:t>
            </a:r>
            <a:r>
              <a:rPr lang="vi-VN" sz="1800" dirty="0"/>
              <a:t>ả lớp tràn ngập tiếng vỗ tay.</a:t>
            </a:r>
          </a:p>
        </p:txBody>
      </p:sp>
      <p:sp>
        <p:nvSpPr>
          <p:cNvPr id="2" name="TextBox 1"/>
          <p:cNvSpPr txBox="1"/>
          <p:nvPr/>
        </p:nvSpPr>
        <p:spPr>
          <a:xfrm>
            <a:off x="7701226" y="109596"/>
            <a:ext cx="1107996" cy="369332"/>
          </a:xfrm>
          <a:prstGeom prst="rect">
            <a:avLst/>
          </a:prstGeom>
          <a:solidFill>
            <a:srgbClr val="00B0F0"/>
          </a:solidFill>
        </p:spPr>
        <p:txBody>
          <a:bodyPr wrap="none" rtlCol="0">
            <a:spAutoFit/>
          </a:bodyPr>
          <a:lstStyle/>
          <a:p>
            <a:r>
              <a:rPr lang="vi-VN" sz="1800"/>
              <a:t>Đọc mẫu</a:t>
            </a:r>
            <a:endParaRPr lang="en-US" sz="1800"/>
          </a:p>
        </p:txBody>
      </p:sp>
      <p:sp>
        <p:nvSpPr>
          <p:cNvPr id="8" name="TextBox 7"/>
          <p:cNvSpPr txBox="1"/>
          <p:nvPr/>
        </p:nvSpPr>
        <p:spPr>
          <a:xfrm>
            <a:off x="2512088" y="168458"/>
            <a:ext cx="2236510" cy="523220"/>
          </a:xfrm>
          <a:prstGeom prst="rect">
            <a:avLst/>
          </a:prstGeom>
          <a:noFill/>
        </p:spPr>
        <p:txBody>
          <a:bodyPr wrap="none" rtlCol="0">
            <a:spAutoFit/>
          </a:bodyPr>
          <a:lstStyle/>
          <a:p>
            <a:r>
              <a:rPr lang="en-US" sz="2800" b="1" dirty="0" err="1">
                <a:solidFill>
                  <a:srgbClr val="FF0000"/>
                </a:solidFill>
              </a:rPr>
              <a:t>Một</a:t>
            </a:r>
            <a:r>
              <a:rPr lang="en-US" sz="2800" b="1" dirty="0">
                <a:solidFill>
                  <a:srgbClr val="FF0000"/>
                </a:solidFill>
              </a:rPr>
              <a:t> </a:t>
            </a:r>
            <a:r>
              <a:rPr lang="en-US" sz="2800" b="1" dirty="0" err="1">
                <a:solidFill>
                  <a:srgbClr val="FF0000"/>
                </a:solidFill>
              </a:rPr>
              <a:t>giờ</a:t>
            </a:r>
            <a:r>
              <a:rPr lang="en-US" sz="2800" b="1" dirty="0">
                <a:solidFill>
                  <a:srgbClr val="FF0000"/>
                </a:solidFill>
              </a:rPr>
              <a:t> </a:t>
            </a:r>
            <a:r>
              <a:rPr lang="en-US" sz="2800" b="1" dirty="0" err="1">
                <a:solidFill>
                  <a:srgbClr val="FF0000"/>
                </a:solidFill>
              </a:rPr>
              <a:t>học</a:t>
            </a:r>
            <a:endParaRPr lang="en-US" sz="2800" b="1" dirty="0">
              <a:solidFill>
                <a:srgbClr val="FF0000"/>
              </a:solidFill>
            </a:endParaRPr>
          </a:p>
        </p:txBody>
      </p:sp>
    </p:spTree>
    <p:extLst>
      <p:ext uri="{BB962C8B-B14F-4D97-AF65-F5344CB8AC3E}">
        <p14:creationId xmlns:p14="http://schemas.microsoft.com/office/powerpoint/2010/main" val="838959177"/>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Group 9"/>
          <p:cNvGrpSpPr/>
          <p:nvPr/>
        </p:nvGrpSpPr>
        <p:grpSpPr>
          <a:xfrm>
            <a:off x="0" y="64524"/>
            <a:ext cx="9144000" cy="4998007"/>
            <a:chOff x="0" y="0"/>
            <a:chExt cx="9144000" cy="5132867"/>
          </a:xfrm>
        </p:grpSpPr>
        <p:cxnSp>
          <p:nvCxnSpPr>
            <p:cNvPr id="11" name="Straight Connector 10"/>
            <p:cNvCxnSpPr/>
            <p:nvPr/>
          </p:nvCxnSpPr>
          <p:spPr>
            <a:xfrm>
              <a:off x="0" y="0"/>
              <a:ext cx="9144000" cy="0"/>
            </a:xfrm>
            <a:prstGeom prst="line">
              <a:avLst/>
            </a:prstGeom>
            <a:ln w="127000"/>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0" y="5132867"/>
              <a:ext cx="9144000" cy="0"/>
            </a:xfrm>
            <a:prstGeom prst="line">
              <a:avLst/>
            </a:prstGeom>
            <a:ln w="127000"/>
          </p:spPr>
          <p:style>
            <a:lnRef idx="1">
              <a:schemeClr val="accent1"/>
            </a:lnRef>
            <a:fillRef idx="0">
              <a:schemeClr val="accent1"/>
            </a:fillRef>
            <a:effectRef idx="0">
              <a:schemeClr val="accent1"/>
            </a:effectRef>
            <a:fontRef idx="minor">
              <a:schemeClr val="tx1"/>
            </a:fontRef>
          </p:style>
        </p:cxnSp>
      </p:grpSp>
      <p:pic>
        <p:nvPicPr>
          <p:cNvPr id="9"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r="84625"/>
          <a:stretch/>
        </p:blipFill>
        <p:spPr bwMode="auto">
          <a:xfrm>
            <a:off x="0" y="109596"/>
            <a:ext cx="754912" cy="6705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Box 4"/>
          <p:cNvSpPr txBox="1"/>
          <p:nvPr/>
        </p:nvSpPr>
        <p:spPr>
          <a:xfrm>
            <a:off x="397034" y="527769"/>
            <a:ext cx="8547965" cy="4801314"/>
          </a:xfrm>
          <a:prstGeom prst="rect">
            <a:avLst/>
          </a:prstGeom>
          <a:noFill/>
        </p:spPr>
        <p:txBody>
          <a:bodyPr wrap="square" rtlCol="0">
            <a:spAutoFit/>
          </a:bodyPr>
          <a:lstStyle/>
          <a:p>
            <a:pPr algn="just"/>
            <a:r>
              <a:rPr lang="vi-VN" sz="1800" dirty="0"/>
              <a:t>    Thầy giáo nói: “Chúng ta cần học cách giao tiếp tự tin. Vì thế hôm nay chúng ta sẽ tập nói trước lớp về bất cứ điều gì mình thích.”.</a:t>
            </a:r>
          </a:p>
          <a:p>
            <a:pPr algn="just"/>
            <a:r>
              <a:rPr lang="vi-VN" sz="1800" dirty="0"/>
              <a:t>    Quang được mời lên nói đầu tiên. Cậu lúng túng, đỏ mặt. Quang cảm thấy nói với bạn bên cạnh thì dễ, nhưng nói trước cả lớp thì sao mà khó thế. Thầy bảo: “Sáng nay ngủ dậy, em đã làm gì? Em cố nhớ xem…” </a:t>
            </a:r>
          </a:p>
          <a:p>
            <a:pPr algn="just"/>
            <a:r>
              <a:rPr lang="vi-VN" sz="1800" dirty="0"/>
              <a:t>Quang ngập ngừng</a:t>
            </a:r>
            <a:r>
              <a:rPr lang="en-US" sz="1800" dirty="0"/>
              <a:t>,</a:t>
            </a:r>
            <a:r>
              <a:rPr lang="vi-VN" sz="1800" dirty="0"/>
              <a:t> vừa nói vừa gãi đầu</a:t>
            </a:r>
            <a:r>
              <a:rPr lang="en-US" sz="1800" dirty="0"/>
              <a:t>: “ E</a:t>
            </a:r>
            <a:r>
              <a:rPr lang="vi-VN" sz="1800" dirty="0"/>
              <a:t>m</a:t>
            </a:r>
            <a:r>
              <a:rPr lang="en-US" sz="1800" dirty="0"/>
              <a:t>…”</a:t>
            </a:r>
            <a:endParaRPr lang="vi-VN" sz="1800" dirty="0"/>
          </a:p>
          <a:p>
            <a:pPr algn="just"/>
            <a:r>
              <a:rPr lang="en-US" sz="1800" dirty="0"/>
              <a:t> </a:t>
            </a:r>
            <a:r>
              <a:rPr lang="vi-VN" sz="1800" dirty="0"/>
              <a:t>   Thầy giáo nhắc: “ Rồi gì nữa?</a:t>
            </a:r>
            <a:r>
              <a:rPr lang="en-US" sz="1800" dirty="0"/>
              <a:t>”</a:t>
            </a:r>
            <a:endParaRPr lang="vi-VN" sz="1800" dirty="0"/>
          </a:p>
          <a:p>
            <a:pPr algn="just"/>
            <a:r>
              <a:rPr lang="en-US" sz="1800" dirty="0"/>
              <a:t> </a:t>
            </a:r>
            <a:r>
              <a:rPr lang="vi-VN" sz="1800" dirty="0"/>
              <a:t>   Quang lại gãi đầu: “ À… ờ… Em ngủ dậy.”  Và cậu nói tiếp: “ Rồi… ờ…”</a:t>
            </a:r>
          </a:p>
          <a:p>
            <a:pPr algn="just"/>
            <a:r>
              <a:rPr lang="vi-VN" sz="1800" dirty="0"/>
              <a:t>    Thầy giáo mỉm cười, kiên nhẫn nghe Quang nói. Thầy bảo: “Thế là được rồi đấy!”</a:t>
            </a:r>
          </a:p>
          <a:p>
            <a:pPr algn="just"/>
            <a:r>
              <a:rPr lang="en-US" sz="1800" dirty="0"/>
              <a:t> </a:t>
            </a:r>
            <a:r>
              <a:rPr lang="vi-VN" sz="1800" dirty="0"/>
              <a:t>   Nhưng Quang chưa chịu về chỗ, bỗng cậu nói to: “ Rồi sau đó… ờ… à…”. Quang thở mạnh một hơi rồi nói tiếp: “ Mẹ… ờ… bảo: Con đánh răng đi, thế là em đánh răng.” Thầy giáo vỗ tay. Cả lớp vỗ tay theo. Cuối cùng Quang nói với giọng rất tự tin: “ Sau đó, bố đưa em đi học.” </a:t>
            </a:r>
            <a:endParaRPr lang="en-US" sz="1800" dirty="0"/>
          </a:p>
          <a:p>
            <a:pPr algn="just"/>
            <a:r>
              <a:rPr lang="en-US" sz="1800" dirty="0"/>
              <a:t>    </a:t>
            </a:r>
            <a:r>
              <a:rPr lang="vi-VN" sz="1800" dirty="0"/>
              <a:t>Thầy giáo vỗ tay, các bạn vỗ tay theo, Quang cũng vỗ tay. </a:t>
            </a:r>
            <a:r>
              <a:rPr lang="en-US" sz="1800" dirty="0"/>
              <a:t>C</a:t>
            </a:r>
            <a:r>
              <a:rPr lang="vi-VN" sz="1800" dirty="0"/>
              <a:t>ả lớp tràn ngập tiếng vỗ tay.</a:t>
            </a:r>
          </a:p>
          <a:p>
            <a:pPr algn="just"/>
            <a:endParaRPr lang="vi-VN" sz="1800" dirty="0"/>
          </a:p>
        </p:txBody>
      </p:sp>
      <p:sp>
        <p:nvSpPr>
          <p:cNvPr id="8" name="TextBox 7"/>
          <p:cNvSpPr txBox="1"/>
          <p:nvPr/>
        </p:nvSpPr>
        <p:spPr>
          <a:xfrm>
            <a:off x="2837208" y="107498"/>
            <a:ext cx="1939955" cy="461665"/>
          </a:xfrm>
          <a:prstGeom prst="rect">
            <a:avLst/>
          </a:prstGeom>
          <a:noFill/>
        </p:spPr>
        <p:txBody>
          <a:bodyPr wrap="none" rtlCol="0">
            <a:spAutoFit/>
          </a:bodyPr>
          <a:lstStyle/>
          <a:p>
            <a:r>
              <a:rPr lang="en-US" sz="2400" b="1" dirty="0" err="1">
                <a:solidFill>
                  <a:srgbClr val="FF0000"/>
                </a:solidFill>
              </a:rPr>
              <a:t>Một</a:t>
            </a:r>
            <a:r>
              <a:rPr lang="en-US" sz="2400" b="1" dirty="0">
                <a:solidFill>
                  <a:srgbClr val="FF0000"/>
                </a:solidFill>
              </a:rPr>
              <a:t> </a:t>
            </a:r>
            <a:r>
              <a:rPr lang="en-US" sz="2400" b="1" dirty="0" err="1">
                <a:solidFill>
                  <a:srgbClr val="FF0000"/>
                </a:solidFill>
              </a:rPr>
              <a:t>giờ</a:t>
            </a:r>
            <a:r>
              <a:rPr lang="en-US" sz="2400" b="1" dirty="0">
                <a:solidFill>
                  <a:srgbClr val="FF0000"/>
                </a:solidFill>
              </a:rPr>
              <a:t> </a:t>
            </a:r>
            <a:r>
              <a:rPr lang="en-US" sz="2400" b="1" dirty="0" err="1">
                <a:solidFill>
                  <a:srgbClr val="FF0000"/>
                </a:solidFill>
              </a:rPr>
              <a:t>học</a:t>
            </a:r>
            <a:endParaRPr lang="en-US" sz="2400" b="1" dirty="0">
              <a:solidFill>
                <a:srgbClr val="FF0000"/>
              </a:solidFill>
            </a:endParaRPr>
          </a:p>
        </p:txBody>
      </p:sp>
      <p:sp>
        <p:nvSpPr>
          <p:cNvPr id="13" name="TextBox 12"/>
          <p:cNvSpPr txBox="1"/>
          <p:nvPr/>
        </p:nvSpPr>
        <p:spPr>
          <a:xfrm>
            <a:off x="7881184" y="158437"/>
            <a:ext cx="1172116" cy="369332"/>
          </a:xfrm>
          <a:prstGeom prst="rect">
            <a:avLst/>
          </a:prstGeom>
          <a:solidFill>
            <a:srgbClr val="00B0F0"/>
          </a:solidFill>
        </p:spPr>
        <p:txBody>
          <a:bodyPr wrap="none" rtlCol="0">
            <a:spAutoFit/>
          </a:bodyPr>
          <a:lstStyle/>
          <a:p>
            <a:r>
              <a:rPr lang="en-US" sz="1800" dirty="0" err="1"/>
              <a:t>Đọc</a:t>
            </a:r>
            <a:r>
              <a:rPr lang="en-US" sz="1800" dirty="0"/>
              <a:t> </a:t>
            </a:r>
            <a:r>
              <a:rPr lang="en-US" sz="1800" dirty="0" err="1"/>
              <a:t>đoạn</a:t>
            </a:r>
            <a:endParaRPr lang="en-US" sz="1800" dirty="0"/>
          </a:p>
        </p:txBody>
      </p:sp>
      <p:sp>
        <p:nvSpPr>
          <p:cNvPr id="14" name="Oval 13"/>
          <p:cNvSpPr/>
          <p:nvPr/>
        </p:nvSpPr>
        <p:spPr>
          <a:xfrm>
            <a:off x="351685" y="527769"/>
            <a:ext cx="285070" cy="320827"/>
          </a:xfrm>
          <a:prstGeom prst="ellipse">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2000" b="1" dirty="0"/>
              <a:t>1</a:t>
            </a:r>
            <a:endParaRPr lang="en-US" sz="2000" b="1" dirty="0"/>
          </a:p>
        </p:txBody>
      </p:sp>
      <p:sp>
        <p:nvSpPr>
          <p:cNvPr id="15" name="Oval 14"/>
          <p:cNvSpPr/>
          <p:nvPr/>
        </p:nvSpPr>
        <p:spPr>
          <a:xfrm>
            <a:off x="377456" y="1096729"/>
            <a:ext cx="285070" cy="320827"/>
          </a:xfrm>
          <a:prstGeom prst="ellipse">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2000" b="1" dirty="0"/>
              <a:t>2</a:t>
            </a:r>
            <a:endParaRPr lang="en-US" sz="2000" b="1" dirty="0"/>
          </a:p>
        </p:txBody>
      </p:sp>
      <p:sp>
        <p:nvSpPr>
          <p:cNvPr id="16" name="Oval 15"/>
          <p:cNvSpPr/>
          <p:nvPr/>
        </p:nvSpPr>
        <p:spPr>
          <a:xfrm>
            <a:off x="419480" y="3270969"/>
            <a:ext cx="285070" cy="320827"/>
          </a:xfrm>
          <a:prstGeom prst="ellipse">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2000" b="1" dirty="0"/>
              <a:t>3</a:t>
            </a:r>
            <a:endParaRPr lang="en-US" sz="2000" b="1" dirty="0"/>
          </a:p>
        </p:txBody>
      </p:sp>
      <p:grpSp>
        <p:nvGrpSpPr>
          <p:cNvPr id="18" name="Group 17"/>
          <p:cNvGrpSpPr/>
          <p:nvPr/>
        </p:nvGrpSpPr>
        <p:grpSpPr>
          <a:xfrm>
            <a:off x="5588694" y="784323"/>
            <a:ext cx="165798" cy="312406"/>
            <a:chOff x="7033846" y="1517301"/>
            <a:chExt cx="165798" cy="312406"/>
          </a:xfrm>
        </p:grpSpPr>
        <p:cxnSp>
          <p:nvCxnSpPr>
            <p:cNvPr id="19" name="Straight Connector 18"/>
            <p:cNvCxnSpPr/>
            <p:nvPr/>
          </p:nvCxnSpPr>
          <p:spPr>
            <a:xfrm flipH="1">
              <a:off x="7033846" y="1517301"/>
              <a:ext cx="110532" cy="312406"/>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flipH="1">
              <a:off x="7089112" y="1517301"/>
              <a:ext cx="110532" cy="312406"/>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grpSp>
      <p:grpSp>
        <p:nvGrpSpPr>
          <p:cNvPr id="21" name="Group 20"/>
          <p:cNvGrpSpPr/>
          <p:nvPr/>
        </p:nvGrpSpPr>
        <p:grpSpPr>
          <a:xfrm>
            <a:off x="1057601" y="2958563"/>
            <a:ext cx="165798" cy="312406"/>
            <a:chOff x="7033846" y="1517301"/>
            <a:chExt cx="165798" cy="312406"/>
          </a:xfrm>
        </p:grpSpPr>
        <p:cxnSp>
          <p:nvCxnSpPr>
            <p:cNvPr id="22" name="Straight Connector 21"/>
            <p:cNvCxnSpPr/>
            <p:nvPr/>
          </p:nvCxnSpPr>
          <p:spPr>
            <a:xfrm flipH="1">
              <a:off x="7033846" y="1517301"/>
              <a:ext cx="110532" cy="312406"/>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flipH="1">
              <a:off x="7089112" y="1517301"/>
              <a:ext cx="110532" cy="312406"/>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grpSp>
      <p:grpSp>
        <p:nvGrpSpPr>
          <p:cNvPr id="24" name="Group 23"/>
          <p:cNvGrpSpPr/>
          <p:nvPr/>
        </p:nvGrpSpPr>
        <p:grpSpPr>
          <a:xfrm>
            <a:off x="4406202" y="4139766"/>
            <a:ext cx="165798" cy="312406"/>
            <a:chOff x="7033846" y="1517301"/>
            <a:chExt cx="165798" cy="312406"/>
          </a:xfrm>
        </p:grpSpPr>
        <p:cxnSp>
          <p:nvCxnSpPr>
            <p:cNvPr id="25" name="Straight Connector 24"/>
            <p:cNvCxnSpPr/>
            <p:nvPr/>
          </p:nvCxnSpPr>
          <p:spPr>
            <a:xfrm flipH="1">
              <a:off x="7033846" y="1517301"/>
              <a:ext cx="110532" cy="312406"/>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flipH="1">
              <a:off x="7089112" y="1517301"/>
              <a:ext cx="110532" cy="312406"/>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grpSp>
      <p:sp>
        <p:nvSpPr>
          <p:cNvPr id="27" name="Oval 26"/>
          <p:cNvSpPr/>
          <p:nvPr/>
        </p:nvSpPr>
        <p:spPr>
          <a:xfrm>
            <a:off x="388994" y="4348557"/>
            <a:ext cx="285070" cy="320827"/>
          </a:xfrm>
          <a:prstGeom prst="ellipse">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t>4</a:t>
            </a:r>
          </a:p>
        </p:txBody>
      </p:sp>
      <p:cxnSp>
        <p:nvCxnSpPr>
          <p:cNvPr id="6" name="Straight Connector 5"/>
          <p:cNvCxnSpPr/>
          <p:nvPr/>
        </p:nvCxnSpPr>
        <p:spPr>
          <a:xfrm>
            <a:off x="4798679" y="1374524"/>
            <a:ext cx="922063"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a:xfrm>
            <a:off x="1261208" y="2183140"/>
            <a:ext cx="1115696"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p:nvCxnSpPr>
        <p:spPr>
          <a:xfrm>
            <a:off x="3025461" y="3017944"/>
            <a:ext cx="922063"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69128096"/>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additive="base">
                                        <p:cTn id="7" dur="500" fill="hold"/>
                                        <p:tgtEl>
                                          <p:spTgt spid="13"/>
                                        </p:tgtEl>
                                        <p:attrNameLst>
                                          <p:attrName>ppt_x</p:attrName>
                                        </p:attrNameLst>
                                      </p:cBhvr>
                                      <p:tavLst>
                                        <p:tav tm="0">
                                          <p:val>
                                            <p:strVal val="#ppt_x"/>
                                          </p:val>
                                        </p:tav>
                                        <p:tav tm="100000">
                                          <p:val>
                                            <p:strVal val="#ppt_x"/>
                                          </p:val>
                                        </p:tav>
                                      </p:tavLst>
                                    </p:anim>
                                    <p:anim calcmode="lin" valueType="num">
                                      <p:cBhvr additive="base">
                                        <p:cTn id="8"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grpId="0" nodeType="clickEffect">
                                  <p:stCondLst>
                                    <p:cond delay="0"/>
                                  </p:stCondLst>
                                  <p:childTnLst>
                                    <p:set>
                                      <p:cBhvr>
                                        <p:cTn id="12" dur="1" fill="hold">
                                          <p:stCondLst>
                                            <p:cond delay="0"/>
                                          </p:stCondLst>
                                        </p:cTn>
                                        <p:tgtEl>
                                          <p:spTgt spid="14"/>
                                        </p:tgtEl>
                                        <p:attrNameLst>
                                          <p:attrName>style.visibility</p:attrName>
                                        </p:attrNameLst>
                                      </p:cBhvr>
                                      <p:to>
                                        <p:strVal val="visible"/>
                                      </p:to>
                                    </p:set>
                                    <p:animEffect transition="in" filter="barn(inVertical)">
                                      <p:cBhvr>
                                        <p:cTn id="13" dur="500"/>
                                        <p:tgtEl>
                                          <p:spTgt spid="14"/>
                                        </p:tgtEl>
                                      </p:cBhvr>
                                    </p:animEffect>
                                  </p:childTnLst>
                                </p:cTn>
                              </p:par>
                            </p:childTnLst>
                          </p:cTn>
                        </p:par>
                      </p:childTnLst>
                    </p:cTn>
                  </p:par>
                  <p:par>
                    <p:cTn id="14" fill="hold">
                      <p:stCondLst>
                        <p:cond delay="indefinite"/>
                      </p:stCondLst>
                      <p:childTnLst>
                        <p:par>
                          <p:cTn id="15" fill="hold">
                            <p:stCondLst>
                              <p:cond delay="0"/>
                            </p:stCondLst>
                            <p:childTnLst>
                              <p:par>
                                <p:cTn id="16" presetID="16" presetClass="entr" presetSubtype="21" fill="hold" grpId="0" nodeType="clickEffect">
                                  <p:stCondLst>
                                    <p:cond delay="0"/>
                                  </p:stCondLst>
                                  <p:childTnLst>
                                    <p:set>
                                      <p:cBhvr>
                                        <p:cTn id="17" dur="1" fill="hold">
                                          <p:stCondLst>
                                            <p:cond delay="0"/>
                                          </p:stCondLst>
                                        </p:cTn>
                                        <p:tgtEl>
                                          <p:spTgt spid="15"/>
                                        </p:tgtEl>
                                        <p:attrNameLst>
                                          <p:attrName>style.visibility</p:attrName>
                                        </p:attrNameLst>
                                      </p:cBhvr>
                                      <p:to>
                                        <p:strVal val="visible"/>
                                      </p:to>
                                    </p:set>
                                    <p:animEffect transition="in" filter="barn(inVertical)">
                                      <p:cBhvr>
                                        <p:cTn id="18" dur="500"/>
                                        <p:tgtEl>
                                          <p:spTgt spid="15"/>
                                        </p:tgtEl>
                                      </p:cBhvr>
                                    </p:animEffect>
                                  </p:childTnLst>
                                </p:cTn>
                              </p:par>
                            </p:childTnLst>
                          </p:cTn>
                        </p:par>
                      </p:childTnLst>
                    </p:cTn>
                  </p:par>
                  <p:par>
                    <p:cTn id="19" fill="hold">
                      <p:stCondLst>
                        <p:cond delay="indefinite"/>
                      </p:stCondLst>
                      <p:childTnLst>
                        <p:par>
                          <p:cTn id="20" fill="hold">
                            <p:stCondLst>
                              <p:cond delay="0"/>
                            </p:stCondLst>
                            <p:childTnLst>
                              <p:par>
                                <p:cTn id="21" presetID="16" presetClass="entr" presetSubtype="21" fill="hold" grpId="0" nodeType="clickEffect">
                                  <p:stCondLst>
                                    <p:cond delay="0"/>
                                  </p:stCondLst>
                                  <p:childTnLst>
                                    <p:set>
                                      <p:cBhvr>
                                        <p:cTn id="22" dur="1" fill="hold">
                                          <p:stCondLst>
                                            <p:cond delay="0"/>
                                          </p:stCondLst>
                                        </p:cTn>
                                        <p:tgtEl>
                                          <p:spTgt spid="16"/>
                                        </p:tgtEl>
                                        <p:attrNameLst>
                                          <p:attrName>style.visibility</p:attrName>
                                        </p:attrNameLst>
                                      </p:cBhvr>
                                      <p:to>
                                        <p:strVal val="visible"/>
                                      </p:to>
                                    </p:set>
                                    <p:animEffect transition="in" filter="barn(inVertical)">
                                      <p:cBhvr>
                                        <p:cTn id="23" dur="500"/>
                                        <p:tgtEl>
                                          <p:spTgt spid="16"/>
                                        </p:tgtEl>
                                      </p:cBhvr>
                                    </p:animEffect>
                                  </p:childTnLst>
                                </p:cTn>
                              </p:par>
                            </p:childTnLst>
                          </p:cTn>
                        </p:par>
                      </p:childTnLst>
                    </p:cTn>
                  </p:par>
                  <p:par>
                    <p:cTn id="24" fill="hold">
                      <p:stCondLst>
                        <p:cond delay="indefinite"/>
                      </p:stCondLst>
                      <p:childTnLst>
                        <p:par>
                          <p:cTn id="25" fill="hold">
                            <p:stCondLst>
                              <p:cond delay="0"/>
                            </p:stCondLst>
                            <p:childTnLst>
                              <p:par>
                                <p:cTn id="26" presetID="16" presetClass="entr" presetSubtype="21" fill="hold" grpId="0" nodeType="clickEffect">
                                  <p:stCondLst>
                                    <p:cond delay="0"/>
                                  </p:stCondLst>
                                  <p:childTnLst>
                                    <p:set>
                                      <p:cBhvr>
                                        <p:cTn id="27" dur="1" fill="hold">
                                          <p:stCondLst>
                                            <p:cond delay="0"/>
                                          </p:stCondLst>
                                        </p:cTn>
                                        <p:tgtEl>
                                          <p:spTgt spid="27"/>
                                        </p:tgtEl>
                                        <p:attrNameLst>
                                          <p:attrName>style.visibility</p:attrName>
                                        </p:attrNameLst>
                                      </p:cBhvr>
                                      <p:to>
                                        <p:strVal val="visible"/>
                                      </p:to>
                                    </p:set>
                                    <p:animEffect transition="in" filter="barn(inVertical)">
                                      <p:cBhvr>
                                        <p:cTn id="28" dur="500"/>
                                        <p:tgtEl>
                                          <p:spTgt spid="27"/>
                                        </p:tgtEl>
                                      </p:cBhvr>
                                    </p:animEffect>
                                  </p:childTnLst>
                                </p:cTn>
                              </p:par>
                            </p:childTnLst>
                          </p:cTn>
                        </p:par>
                      </p:childTnLst>
                    </p:cTn>
                  </p:par>
                  <p:par>
                    <p:cTn id="29" fill="hold">
                      <p:stCondLst>
                        <p:cond delay="indefinite"/>
                      </p:stCondLst>
                      <p:childTnLst>
                        <p:par>
                          <p:cTn id="30" fill="hold">
                            <p:stCondLst>
                              <p:cond delay="0"/>
                            </p:stCondLst>
                            <p:childTnLst>
                              <p:par>
                                <p:cTn id="31" presetID="6" presetClass="entr" presetSubtype="16" fill="hold" nodeType="clickEffect">
                                  <p:stCondLst>
                                    <p:cond delay="0"/>
                                  </p:stCondLst>
                                  <p:childTnLst>
                                    <p:set>
                                      <p:cBhvr>
                                        <p:cTn id="32" dur="1" fill="hold">
                                          <p:stCondLst>
                                            <p:cond delay="0"/>
                                          </p:stCondLst>
                                        </p:cTn>
                                        <p:tgtEl>
                                          <p:spTgt spid="6"/>
                                        </p:tgtEl>
                                        <p:attrNameLst>
                                          <p:attrName>style.visibility</p:attrName>
                                        </p:attrNameLst>
                                      </p:cBhvr>
                                      <p:to>
                                        <p:strVal val="visible"/>
                                      </p:to>
                                    </p:set>
                                    <p:animEffect transition="in" filter="circle(in)">
                                      <p:cBhvr>
                                        <p:cTn id="33" dur="2000"/>
                                        <p:tgtEl>
                                          <p:spTgt spid="6"/>
                                        </p:tgtEl>
                                      </p:cBhvr>
                                    </p:animEffect>
                                  </p:childTnLst>
                                </p:cTn>
                              </p:par>
                            </p:childTnLst>
                          </p:cTn>
                        </p:par>
                      </p:childTnLst>
                    </p:cTn>
                  </p:par>
                  <p:par>
                    <p:cTn id="34" fill="hold">
                      <p:stCondLst>
                        <p:cond delay="indefinite"/>
                      </p:stCondLst>
                      <p:childTnLst>
                        <p:par>
                          <p:cTn id="35" fill="hold">
                            <p:stCondLst>
                              <p:cond delay="0"/>
                            </p:stCondLst>
                            <p:childTnLst>
                              <p:par>
                                <p:cTn id="36" presetID="6" presetClass="entr" presetSubtype="16" fill="hold" nodeType="clickEffect">
                                  <p:stCondLst>
                                    <p:cond delay="0"/>
                                  </p:stCondLst>
                                  <p:childTnLst>
                                    <p:set>
                                      <p:cBhvr>
                                        <p:cTn id="37" dur="1" fill="hold">
                                          <p:stCondLst>
                                            <p:cond delay="0"/>
                                          </p:stCondLst>
                                        </p:cTn>
                                        <p:tgtEl>
                                          <p:spTgt spid="28"/>
                                        </p:tgtEl>
                                        <p:attrNameLst>
                                          <p:attrName>style.visibility</p:attrName>
                                        </p:attrNameLst>
                                      </p:cBhvr>
                                      <p:to>
                                        <p:strVal val="visible"/>
                                      </p:to>
                                    </p:set>
                                    <p:animEffect transition="in" filter="circle(in)">
                                      <p:cBhvr>
                                        <p:cTn id="38" dur="2000"/>
                                        <p:tgtEl>
                                          <p:spTgt spid="28"/>
                                        </p:tgtEl>
                                      </p:cBhvr>
                                    </p:animEffect>
                                  </p:childTnLst>
                                </p:cTn>
                              </p:par>
                            </p:childTnLst>
                          </p:cTn>
                        </p:par>
                      </p:childTnLst>
                    </p:cTn>
                  </p:par>
                  <p:par>
                    <p:cTn id="39" fill="hold">
                      <p:stCondLst>
                        <p:cond delay="indefinite"/>
                      </p:stCondLst>
                      <p:childTnLst>
                        <p:par>
                          <p:cTn id="40" fill="hold">
                            <p:stCondLst>
                              <p:cond delay="0"/>
                            </p:stCondLst>
                            <p:childTnLst>
                              <p:par>
                                <p:cTn id="41" presetID="6" presetClass="entr" presetSubtype="16" fill="hold" nodeType="clickEffect">
                                  <p:stCondLst>
                                    <p:cond delay="0"/>
                                  </p:stCondLst>
                                  <p:childTnLst>
                                    <p:set>
                                      <p:cBhvr>
                                        <p:cTn id="42" dur="1" fill="hold">
                                          <p:stCondLst>
                                            <p:cond delay="0"/>
                                          </p:stCondLst>
                                        </p:cTn>
                                        <p:tgtEl>
                                          <p:spTgt spid="29"/>
                                        </p:tgtEl>
                                        <p:attrNameLst>
                                          <p:attrName>style.visibility</p:attrName>
                                        </p:attrNameLst>
                                      </p:cBhvr>
                                      <p:to>
                                        <p:strVal val="visible"/>
                                      </p:to>
                                    </p:set>
                                    <p:animEffect transition="in" filter="circle(in)">
                                      <p:cBhvr>
                                        <p:cTn id="43" dur="20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4" grpId="0" animBg="1"/>
      <p:bldP spid="15" grpId="0" animBg="1"/>
      <p:bldP spid="16" grpId="0" animBg="1"/>
      <p:bldP spid="27"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7" name="Group 26"/>
          <p:cNvGrpSpPr/>
          <p:nvPr/>
        </p:nvGrpSpPr>
        <p:grpSpPr>
          <a:xfrm>
            <a:off x="0" y="64524"/>
            <a:ext cx="9144000" cy="4998007"/>
            <a:chOff x="0" y="0"/>
            <a:chExt cx="9144000" cy="5132867"/>
          </a:xfrm>
        </p:grpSpPr>
        <p:cxnSp>
          <p:nvCxnSpPr>
            <p:cNvPr id="29" name="Straight Connector 28"/>
            <p:cNvCxnSpPr/>
            <p:nvPr/>
          </p:nvCxnSpPr>
          <p:spPr>
            <a:xfrm>
              <a:off x="0" y="0"/>
              <a:ext cx="9144000" cy="0"/>
            </a:xfrm>
            <a:prstGeom prst="line">
              <a:avLst/>
            </a:prstGeom>
            <a:ln w="127000"/>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p:nvCxnSpPr>
          <p:spPr>
            <a:xfrm>
              <a:off x="0" y="5132867"/>
              <a:ext cx="9144000" cy="0"/>
            </a:xfrm>
            <a:prstGeom prst="line">
              <a:avLst/>
            </a:prstGeom>
            <a:ln w="127000"/>
          </p:spPr>
          <p:style>
            <a:lnRef idx="1">
              <a:schemeClr val="accent1"/>
            </a:lnRef>
            <a:fillRef idx="0">
              <a:schemeClr val="accent1"/>
            </a:fillRef>
            <a:effectRef idx="0">
              <a:schemeClr val="accent1"/>
            </a:effectRef>
            <a:fontRef idx="minor">
              <a:schemeClr val="tx1"/>
            </a:fontRef>
          </p:style>
        </p:cxnSp>
      </p:grpSp>
      <p:sp>
        <p:nvSpPr>
          <p:cNvPr id="5" name="TextBox 4"/>
          <p:cNvSpPr txBox="1"/>
          <p:nvPr/>
        </p:nvSpPr>
        <p:spPr>
          <a:xfrm>
            <a:off x="3208996" y="334756"/>
            <a:ext cx="4006225" cy="584775"/>
          </a:xfrm>
          <a:prstGeom prst="rect">
            <a:avLst/>
          </a:prstGeom>
          <a:noFill/>
        </p:spPr>
        <p:txBody>
          <a:bodyPr wrap="none" rtlCol="0">
            <a:spAutoFit/>
          </a:bodyPr>
          <a:lstStyle/>
          <a:p>
            <a:r>
              <a:rPr lang="en-US" sz="3200" b="1" dirty="0" err="1">
                <a:solidFill>
                  <a:srgbClr val="FF0000"/>
                </a:solidFill>
              </a:rPr>
              <a:t>Luyện</a:t>
            </a:r>
            <a:r>
              <a:rPr lang="en-US" sz="3200" b="1" dirty="0">
                <a:solidFill>
                  <a:srgbClr val="FF0000"/>
                </a:solidFill>
              </a:rPr>
              <a:t> </a:t>
            </a:r>
            <a:r>
              <a:rPr lang="en-US" sz="3200" b="1" dirty="0" err="1">
                <a:solidFill>
                  <a:srgbClr val="FF0000"/>
                </a:solidFill>
              </a:rPr>
              <a:t>đọc</a:t>
            </a:r>
            <a:r>
              <a:rPr lang="en-US" sz="3200" b="1" dirty="0">
                <a:solidFill>
                  <a:srgbClr val="FF0000"/>
                </a:solidFill>
              </a:rPr>
              <a:t> </a:t>
            </a:r>
            <a:r>
              <a:rPr lang="en-US" sz="3200" b="1" dirty="0" err="1">
                <a:solidFill>
                  <a:srgbClr val="FF0000"/>
                </a:solidFill>
              </a:rPr>
              <a:t>câu</a:t>
            </a:r>
            <a:r>
              <a:rPr lang="en-US" sz="3200" b="1" dirty="0">
                <a:solidFill>
                  <a:srgbClr val="FF0000"/>
                </a:solidFill>
              </a:rPr>
              <a:t> </a:t>
            </a:r>
            <a:r>
              <a:rPr lang="en-US" sz="3200" b="1" dirty="0" err="1">
                <a:solidFill>
                  <a:srgbClr val="FF0000"/>
                </a:solidFill>
              </a:rPr>
              <a:t>khó</a:t>
            </a:r>
            <a:r>
              <a:rPr lang="en-US" sz="3200" b="1" dirty="0">
                <a:solidFill>
                  <a:srgbClr val="FF0000"/>
                </a:solidFill>
              </a:rPr>
              <a:t> </a:t>
            </a:r>
          </a:p>
        </p:txBody>
      </p:sp>
      <p:sp>
        <p:nvSpPr>
          <p:cNvPr id="9" name="Rectangle 8"/>
          <p:cNvSpPr/>
          <p:nvPr/>
        </p:nvSpPr>
        <p:spPr>
          <a:xfrm>
            <a:off x="417007" y="2832654"/>
            <a:ext cx="8110228" cy="1384995"/>
          </a:xfrm>
          <a:prstGeom prst="rect">
            <a:avLst/>
          </a:prstGeom>
          <a:solidFill>
            <a:schemeClr val="accent6">
              <a:lumMod val="20000"/>
              <a:lumOff val="80000"/>
            </a:schemeClr>
          </a:solidFill>
        </p:spPr>
        <p:txBody>
          <a:bodyPr wrap="square">
            <a:spAutoFit/>
          </a:bodyPr>
          <a:lstStyle/>
          <a:p>
            <a:pPr marL="457200"/>
            <a:r>
              <a:rPr lang="en-US" sz="2800" i="1" dirty="0" err="1">
                <a:solidFill>
                  <a:schemeClr val="accent5"/>
                </a:solidFill>
              </a:rPr>
              <a:t>Quang</a:t>
            </a:r>
            <a:r>
              <a:rPr lang="en-US" sz="2800" i="1" dirty="0">
                <a:solidFill>
                  <a:schemeClr val="accent5"/>
                </a:solidFill>
              </a:rPr>
              <a:t> </a:t>
            </a:r>
            <a:r>
              <a:rPr lang="en-US" sz="2800" i="1" dirty="0" err="1">
                <a:solidFill>
                  <a:schemeClr val="accent5"/>
                </a:solidFill>
              </a:rPr>
              <a:t>thở</a:t>
            </a:r>
            <a:r>
              <a:rPr lang="en-US" sz="2800" i="1" dirty="0">
                <a:solidFill>
                  <a:schemeClr val="accent5"/>
                </a:solidFill>
              </a:rPr>
              <a:t> </a:t>
            </a:r>
            <a:r>
              <a:rPr lang="en-US" sz="2800" i="1" dirty="0" err="1">
                <a:solidFill>
                  <a:schemeClr val="accent5"/>
                </a:solidFill>
              </a:rPr>
              <a:t>mạnh</a:t>
            </a:r>
            <a:r>
              <a:rPr lang="en-US" sz="2800" i="1" dirty="0">
                <a:solidFill>
                  <a:schemeClr val="accent5"/>
                </a:solidFill>
              </a:rPr>
              <a:t> </a:t>
            </a:r>
            <a:r>
              <a:rPr lang="en-US" sz="2800" i="1" dirty="0" err="1">
                <a:solidFill>
                  <a:schemeClr val="accent5"/>
                </a:solidFill>
              </a:rPr>
              <a:t>một</a:t>
            </a:r>
            <a:r>
              <a:rPr lang="en-US" sz="2800" i="1" dirty="0">
                <a:solidFill>
                  <a:schemeClr val="accent5"/>
                </a:solidFill>
              </a:rPr>
              <a:t> </a:t>
            </a:r>
            <a:r>
              <a:rPr lang="en-US" sz="2800" i="1" dirty="0" err="1">
                <a:solidFill>
                  <a:schemeClr val="accent5"/>
                </a:solidFill>
              </a:rPr>
              <a:t>hơi</a:t>
            </a:r>
            <a:r>
              <a:rPr lang="en-US" sz="2800" i="1" dirty="0">
                <a:solidFill>
                  <a:schemeClr val="accent5"/>
                </a:solidFill>
              </a:rPr>
              <a:t> </a:t>
            </a:r>
            <a:r>
              <a:rPr lang="en-US" sz="2800" i="1" dirty="0" err="1">
                <a:solidFill>
                  <a:schemeClr val="accent5"/>
                </a:solidFill>
              </a:rPr>
              <a:t>rồi</a:t>
            </a:r>
            <a:r>
              <a:rPr lang="en-US" sz="2800" i="1" dirty="0">
                <a:solidFill>
                  <a:schemeClr val="accent5"/>
                </a:solidFill>
              </a:rPr>
              <a:t> </a:t>
            </a:r>
            <a:r>
              <a:rPr lang="en-US" sz="2800" i="1" dirty="0" err="1">
                <a:solidFill>
                  <a:schemeClr val="accent5"/>
                </a:solidFill>
              </a:rPr>
              <a:t>nói</a:t>
            </a:r>
            <a:r>
              <a:rPr lang="en-US" sz="2800" i="1" dirty="0">
                <a:solidFill>
                  <a:schemeClr val="accent5"/>
                </a:solidFill>
              </a:rPr>
              <a:t> </a:t>
            </a:r>
            <a:r>
              <a:rPr lang="en-US" sz="2800" i="1" dirty="0" err="1">
                <a:solidFill>
                  <a:schemeClr val="accent5"/>
                </a:solidFill>
              </a:rPr>
              <a:t>tiếp</a:t>
            </a:r>
            <a:r>
              <a:rPr lang="en-US" sz="2800" i="1" dirty="0">
                <a:solidFill>
                  <a:schemeClr val="accent5"/>
                </a:solidFill>
              </a:rPr>
              <a:t>: “</a:t>
            </a:r>
            <a:r>
              <a:rPr lang="en-US" sz="2800" i="1" dirty="0" err="1">
                <a:solidFill>
                  <a:schemeClr val="accent5"/>
                </a:solidFill>
              </a:rPr>
              <a:t>Mẹ</a:t>
            </a:r>
            <a:r>
              <a:rPr lang="en-US" sz="2800" i="1" dirty="0">
                <a:solidFill>
                  <a:schemeClr val="accent5"/>
                </a:solidFill>
              </a:rPr>
              <a:t>... Ờ... </a:t>
            </a:r>
            <a:r>
              <a:rPr lang="en-US" sz="2800" i="1" dirty="0" err="1">
                <a:solidFill>
                  <a:schemeClr val="accent5"/>
                </a:solidFill>
              </a:rPr>
              <a:t>bảo</a:t>
            </a:r>
            <a:r>
              <a:rPr lang="en-US" sz="2800" i="1" dirty="0">
                <a:solidFill>
                  <a:schemeClr val="accent5"/>
                </a:solidFill>
              </a:rPr>
              <a:t>: “Con </a:t>
            </a:r>
            <a:r>
              <a:rPr lang="en-US" sz="2800" i="1" dirty="0" err="1">
                <a:solidFill>
                  <a:schemeClr val="accent5"/>
                </a:solidFill>
              </a:rPr>
              <a:t>đánh</a:t>
            </a:r>
            <a:r>
              <a:rPr lang="en-US" sz="2800" i="1" dirty="0">
                <a:solidFill>
                  <a:schemeClr val="accent5"/>
                </a:solidFill>
              </a:rPr>
              <a:t> </a:t>
            </a:r>
            <a:r>
              <a:rPr lang="en-US" sz="2800" i="1" dirty="0" err="1">
                <a:solidFill>
                  <a:schemeClr val="accent5"/>
                </a:solidFill>
              </a:rPr>
              <a:t>răng</a:t>
            </a:r>
            <a:r>
              <a:rPr lang="en-US" sz="2800" i="1" dirty="0">
                <a:solidFill>
                  <a:schemeClr val="accent5"/>
                </a:solidFill>
              </a:rPr>
              <a:t> </a:t>
            </a:r>
            <a:r>
              <a:rPr lang="en-US" sz="2800" i="1" dirty="0" err="1">
                <a:solidFill>
                  <a:schemeClr val="accent5"/>
                </a:solidFill>
              </a:rPr>
              <a:t>đi</a:t>
            </a:r>
            <a:r>
              <a:rPr lang="en-US" sz="2800" i="1" dirty="0">
                <a:solidFill>
                  <a:schemeClr val="accent5"/>
                </a:solidFill>
              </a:rPr>
              <a:t>”. </a:t>
            </a:r>
            <a:r>
              <a:rPr lang="en-US" sz="2800" i="1" dirty="0" err="1">
                <a:solidFill>
                  <a:schemeClr val="accent5"/>
                </a:solidFill>
              </a:rPr>
              <a:t>Thế</a:t>
            </a:r>
            <a:r>
              <a:rPr lang="en-US" sz="2800" i="1" dirty="0">
                <a:solidFill>
                  <a:schemeClr val="accent5"/>
                </a:solidFill>
              </a:rPr>
              <a:t> </a:t>
            </a:r>
            <a:r>
              <a:rPr lang="en-US" sz="2800" i="1" dirty="0" err="1">
                <a:solidFill>
                  <a:schemeClr val="accent5"/>
                </a:solidFill>
              </a:rPr>
              <a:t>là</a:t>
            </a:r>
            <a:r>
              <a:rPr lang="en-US" sz="2800" i="1" dirty="0">
                <a:solidFill>
                  <a:schemeClr val="accent5"/>
                </a:solidFill>
              </a:rPr>
              <a:t> con </a:t>
            </a:r>
            <a:r>
              <a:rPr lang="en-US" sz="2800" i="1" dirty="0" err="1">
                <a:solidFill>
                  <a:schemeClr val="accent5"/>
                </a:solidFill>
              </a:rPr>
              <a:t>đánh</a:t>
            </a:r>
            <a:r>
              <a:rPr lang="en-US" sz="2800" i="1" dirty="0">
                <a:solidFill>
                  <a:schemeClr val="accent5"/>
                </a:solidFill>
              </a:rPr>
              <a:t> </a:t>
            </a:r>
            <a:r>
              <a:rPr lang="en-US" sz="2800" i="1" dirty="0" err="1">
                <a:solidFill>
                  <a:schemeClr val="accent5"/>
                </a:solidFill>
              </a:rPr>
              <a:t>răng</a:t>
            </a:r>
            <a:r>
              <a:rPr lang="en-US" sz="2800" i="1" dirty="0">
                <a:solidFill>
                  <a:schemeClr val="accent5"/>
                </a:solidFill>
              </a:rPr>
              <a:t>.</a:t>
            </a:r>
            <a:endParaRPr lang="en-US" sz="2800" dirty="0">
              <a:solidFill>
                <a:schemeClr val="accent5"/>
              </a:solidFill>
            </a:endParaRPr>
          </a:p>
        </p:txBody>
      </p:sp>
      <p:sp>
        <p:nvSpPr>
          <p:cNvPr id="10" name="Rectangle 9"/>
          <p:cNvSpPr/>
          <p:nvPr/>
        </p:nvSpPr>
        <p:spPr>
          <a:xfrm>
            <a:off x="427122" y="1010179"/>
            <a:ext cx="8110228" cy="1384995"/>
          </a:xfrm>
          <a:prstGeom prst="rect">
            <a:avLst/>
          </a:prstGeom>
          <a:solidFill>
            <a:schemeClr val="accent4">
              <a:lumMod val="20000"/>
              <a:lumOff val="80000"/>
            </a:schemeClr>
          </a:solidFill>
        </p:spPr>
        <p:txBody>
          <a:bodyPr wrap="square">
            <a:spAutoFit/>
          </a:bodyPr>
          <a:lstStyle/>
          <a:p>
            <a:pPr marL="457200"/>
            <a:r>
              <a:rPr lang="vi-VN" sz="2800" i="1" dirty="0">
                <a:solidFill>
                  <a:schemeClr val="accent5"/>
                </a:solidFill>
              </a:rPr>
              <a:t>Chúng ta cần học cách giao tiếp tự tin. Vì thế hôm nay chúng ta sẽ tập nói trước lớp về bất cứ điều gì mình thích.”</a:t>
            </a:r>
            <a:endParaRPr lang="en-US" sz="2800" i="1" dirty="0">
              <a:solidFill>
                <a:schemeClr val="accent5"/>
              </a:solidFill>
            </a:endParaRPr>
          </a:p>
        </p:txBody>
      </p:sp>
      <p:cxnSp>
        <p:nvCxnSpPr>
          <p:cNvPr id="12" name="Straight Connector 11"/>
          <p:cNvCxnSpPr/>
          <p:nvPr/>
        </p:nvCxnSpPr>
        <p:spPr>
          <a:xfrm flipH="1">
            <a:off x="6975659" y="1473636"/>
            <a:ext cx="100483" cy="458079"/>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flipH="1">
            <a:off x="4923337" y="2870603"/>
            <a:ext cx="100483" cy="458079"/>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flipH="1">
            <a:off x="6621123" y="3337841"/>
            <a:ext cx="100483" cy="458079"/>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grpSp>
        <p:nvGrpSpPr>
          <p:cNvPr id="24" name="Group 23"/>
          <p:cNvGrpSpPr/>
          <p:nvPr/>
        </p:nvGrpSpPr>
        <p:grpSpPr>
          <a:xfrm>
            <a:off x="1515526" y="3337841"/>
            <a:ext cx="150724" cy="458079"/>
            <a:chOff x="7491613" y="1711779"/>
            <a:chExt cx="150724" cy="458079"/>
          </a:xfrm>
        </p:grpSpPr>
        <p:cxnSp>
          <p:nvCxnSpPr>
            <p:cNvPr id="25" name="Straight Connector 24"/>
            <p:cNvCxnSpPr/>
            <p:nvPr/>
          </p:nvCxnSpPr>
          <p:spPr>
            <a:xfrm flipH="1">
              <a:off x="7491613" y="1711779"/>
              <a:ext cx="100483" cy="458079"/>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flipH="1">
              <a:off x="7541854" y="1711779"/>
              <a:ext cx="100483" cy="458079"/>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grpSp>
      <p:pic>
        <p:nvPicPr>
          <p:cNvPr id="3074" name="Picture 2"/>
          <p:cNvPicPr>
            <a:picLocks noChangeAspect="1" noChangeArrowheads="1"/>
          </p:cNvPicPr>
          <p:nvPr/>
        </p:nvPicPr>
        <p:blipFill>
          <a:blip r:embed="rId2">
            <a:extLst>
              <a:ext uri="{BEBA8EAE-BF5A-486C-A8C5-ECC9F3942E4B}">
                <a14:imgProps xmlns:a14="http://schemas.microsoft.com/office/drawing/2010/main">
                  <a14:imgLayer r:embed="rId3">
                    <a14:imgEffect>
                      <a14:backgroundRemoval t="1810" b="97964" l="0" r="100000"/>
                    </a14:imgEffect>
                  </a14:imgLayer>
                </a14:imgProps>
              </a:ext>
              <a:ext uri="{28A0092B-C50C-407E-A947-70E740481C1C}">
                <a14:useLocalDpi xmlns:a14="http://schemas.microsoft.com/office/drawing/2010/main" val="0"/>
              </a:ext>
            </a:extLst>
          </a:blip>
          <a:srcRect/>
          <a:stretch>
            <a:fillRect/>
          </a:stretch>
        </p:blipFill>
        <p:spPr bwMode="auto">
          <a:xfrm>
            <a:off x="0" y="3566881"/>
            <a:ext cx="1590888" cy="15766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8" name="Picture 3"/>
          <p:cNvPicPr>
            <a:picLocks noChangeAspect="1" noChangeArrowheads="1"/>
          </p:cNvPicPr>
          <p:nvPr/>
        </p:nvPicPr>
        <p:blipFill>
          <a:blip r:embed="rId4">
            <a:extLst>
              <a:ext uri="{BEBA8EAE-BF5A-486C-A8C5-ECC9F3942E4B}">
                <a14:imgProps xmlns:a14="http://schemas.microsoft.com/office/drawing/2010/main">
                  <a14:imgLayer r:embed="rId5">
                    <a14:imgEffect>
                      <a14:backgroundRemoval t="6614" b="97884" l="1733" r="97525"/>
                    </a14:imgEffect>
                  </a14:imgLayer>
                </a14:imgProps>
              </a:ext>
              <a:ext uri="{28A0092B-C50C-407E-A947-70E740481C1C}">
                <a14:useLocalDpi xmlns:a14="http://schemas.microsoft.com/office/drawing/2010/main" val="0"/>
              </a:ext>
            </a:extLst>
          </a:blip>
          <a:srcRect/>
          <a:stretch>
            <a:fillRect/>
          </a:stretch>
        </p:blipFill>
        <p:spPr bwMode="auto">
          <a:xfrm>
            <a:off x="7773044" y="3578420"/>
            <a:ext cx="1688478" cy="15798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34" name="Group 33"/>
          <p:cNvGrpSpPr/>
          <p:nvPr/>
        </p:nvGrpSpPr>
        <p:grpSpPr>
          <a:xfrm>
            <a:off x="7796868" y="2986522"/>
            <a:ext cx="150724" cy="458079"/>
            <a:chOff x="7491613" y="1711779"/>
            <a:chExt cx="150724" cy="458079"/>
          </a:xfrm>
        </p:grpSpPr>
        <p:cxnSp>
          <p:nvCxnSpPr>
            <p:cNvPr id="35" name="Straight Connector 34"/>
            <p:cNvCxnSpPr/>
            <p:nvPr/>
          </p:nvCxnSpPr>
          <p:spPr>
            <a:xfrm flipH="1">
              <a:off x="7491613" y="1711779"/>
              <a:ext cx="100483" cy="458079"/>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flipH="1">
              <a:off x="7541854" y="1711779"/>
              <a:ext cx="100483" cy="458079"/>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grpSp>
      <p:grpSp>
        <p:nvGrpSpPr>
          <p:cNvPr id="37" name="Group 36"/>
          <p:cNvGrpSpPr/>
          <p:nvPr/>
        </p:nvGrpSpPr>
        <p:grpSpPr>
          <a:xfrm>
            <a:off x="2345658" y="3337841"/>
            <a:ext cx="150724" cy="458079"/>
            <a:chOff x="7491613" y="1711779"/>
            <a:chExt cx="150724" cy="458079"/>
          </a:xfrm>
        </p:grpSpPr>
        <p:cxnSp>
          <p:nvCxnSpPr>
            <p:cNvPr id="38" name="Straight Connector 37"/>
            <p:cNvCxnSpPr/>
            <p:nvPr/>
          </p:nvCxnSpPr>
          <p:spPr>
            <a:xfrm flipH="1">
              <a:off x="7491613" y="1711779"/>
              <a:ext cx="100483" cy="458079"/>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flipH="1">
              <a:off x="7541854" y="1711779"/>
              <a:ext cx="100483" cy="458079"/>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grpSp>
      <p:grpSp>
        <p:nvGrpSpPr>
          <p:cNvPr id="40" name="Group 39"/>
          <p:cNvGrpSpPr/>
          <p:nvPr/>
        </p:nvGrpSpPr>
        <p:grpSpPr>
          <a:xfrm>
            <a:off x="5479148" y="3353362"/>
            <a:ext cx="150724" cy="458079"/>
            <a:chOff x="7491613" y="1711779"/>
            <a:chExt cx="150724" cy="458079"/>
          </a:xfrm>
        </p:grpSpPr>
        <p:cxnSp>
          <p:nvCxnSpPr>
            <p:cNvPr id="41" name="Straight Connector 40"/>
            <p:cNvCxnSpPr/>
            <p:nvPr/>
          </p:nvCxnSpPr>
          <p:spPr>
            <a:xfrm flipH="1">
              <a:off x="7491613" y="1711779"/>
              <a:ext cx="100483" cy="458079"/>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a:xfrm flipH="1">
              <a:off x="7541854" y="1711779"/>
              <a:ext cx="100483" cy="458079"/>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grpSp>
      <p:grpSp>
        <p:nvGrpSpPr>
          <p:cNvPr id="43" name="Group 42"/>
          <p:cNvGrpSpPr/>
          <p:nvPr/>
        </p:nvGrpSpPr>
        <p:grpSpPr>
          <a:xfrm>
            <a:off x="1754594" y="3897111"/>
            <a:ext cx="150724" cy="458079"/>
            <a:chOff x="7491613" y="1711779"/>
            <a:chExt cx="150724" cy="458079"/>
          </a:xfrm>
        </p:grpSpPr>
        <p:cxnSp>
          <p:nvCxnSpPr>
            <p:cNvPr id="44" name="Straight Connector 43"/>
            <p:cNvCxnSpPr/>
            <p:nvPr/>
          </p:nvCxnSpPr>
          <p:spPr>
            <a:xfrm flipH="1">
              <a:off x="7491613" y="1711779"/>
              <a:ext cx="100483" cy="458079"/>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flipH="1">
              <a:off x="7541854" y="1711779"/>
              <a:ext cx="100483" cy="458079"/>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grpSp>
      <p:grpSp>
        <p:nvGrpSpPr>
          <p:cNvPr id="46" name="Group 45"/>
          <p:cNvGrpSpPr/>
          <p:nvPr/>
        </p:nvGrpSpPr>
        <p:grpSpPr>
          <a:xfrm>
            <a:off x="7065992" y="1004185"/>
            <a:ext cx="150724" cy="458079"/>
            <a:chOff x="7491613" y="1711779"/>
            <a:chExt cx="150724" cy="458079"/>
          </a:xfrm>
        </p:grpSpPr>
        <p:cxnSp>
          <p:nvCxnSpPr>
            <p:cNvPr id="47" name="Straight Connector 46"/>
            <p:cNvCxnSpPr/>
            <p:nvPr/>
          </p:nvCxnSpPr>
          <p:spPr>
            <a:xfrm flipH="1">
              <a:off x="7491613" y="1711779"/>
              <a:ext cx="100483" cy="458079"/>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p:nvCxnSpPr>
          <p:spPr>
            <a:xfrm flipH="1">
              <a:off x="7541854" y="1711779"/>
              <a:ext cx="100483" cy="458079"/>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grpSp>
      <p:cxnSp>
        <p:nvCxnSpPr>
          <p:cNvPr id="49" name="Straight Connector 48"/>
          <p:cNvCxnSpPr/>
          <p:nvPr/>
        </p:nvCxnSpPr>
        <p:spPr>
          <a:xfrm flipH="1">
            <a:off x="8128520" y="1032411"/>
            <a:ext cx="100483" cy="458079"/>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grpSp>
        <p:nvGrpSpPr>
          <p:cNvPr id="51" name="Group 50"/>
          <p:cNvGrpSpPr/>
          <p:nvPr/>
        </p:nvGrpSpPr>
        <p:grpSpPr>
          <a:xfrm>
            <a:off x="4572000" y="1931715"/>
            <a:ext cx="150724" cy="458079"/>
            <a:chOff x="7491613" y="1711779"/>
            <a:chExt cx="150724" cy="458079"/>
          </a:xfrm>
        </p:grpSpPr>
        <p:cxnSp>
          <p:nvCxnSpPr>
            <p:cNvPr id="52" name="Straight Connector 51"/>
            <p:cNvCxnSpPr/>
            <p:nvPr/>
          </p:nvCxnSpPr>
          <p:spPr>
            <a:xfrm flipH="1">
              <a:off x="7491613" y="1711779"/>
              <a:ext cx="100483" cy="458079"/>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53" name="Straight Connector 52"/>
            <p:cNvCxnSpPr/>
            <p:nvPr/>
          </p:nvCxnSpPr>
          <p:spPr>
            <a:xfrm flipH="1">
              <a:off x="7541854" y="1711779"/>
              <a:ext cx="100483" cy="458079"/>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340506635"/>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ppt_x"/>
                                          </p:val>
                                        </p:tav>
                                        <p:tav tm="100000">
                                          <p:val>
                                            <p:strVal val="#ppt_x"/>
                                          </p:val>
                                        </p:tav>
                                      </p:tavLst>
                                    </p:anim>
                                    <p:anim calcmode="lin" valueType="num">
                                      <p:cBhvr additive="base">
                                        <p:cTn id="8"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6" presetClass="entr" presetSubtype="16" fill="hold" nodeType="clickEffect">
                                  <p:stCondLst>
                                    <p:cond delay="0"/>
                                  </p:stCondLst>
                                  <p:childTnLst>
                                    <p:set>
                                      <p:cBhvr>
                                        <p:cTn id="12" dur="1" fill="hold">
                                          <p:stCondLst>
                                            <p:cond delay="0"/>
                                          </p:stCondLst>
                                        </p:cTn>
                                        <p:tgtEl>
                                          <p:spTgt spid="46"/>
                                        </p:tgtEl>
                                        <p:attrNameLst>
                                          <p:attrName>style.visibility</p:attrName>
                                        </p:attrNameLst>
                                      </p:cBhvr>
                                      <p:to>
                                        <p:strVal val="visible"/>
                                      </p:to>
                                    </p:set>
                                    <p:animEffect transition="in" filter="circle(in)">
                                      <p:cBhvr>
                                        <p:cTn id="13" dur="2000"/>
                                        <p:tgtEl>
                                          <p:spTgt spid="46"/>
                                        </p:tgtEl>
                                      </p:cBhvr>
                                    </p:animEffect>
                                  </p:childTnLst>
                                </p:cTn>
                              </p:par>
                              <p:par>
                                <p:cTn id="14" presetID="6" presetClass="entr" presetSubtype="16" fill="hold" nodeType="withEffect">
                                  <p:stCondLst>
                                    <p:cond delay="0"/>
                                  </p:stCondLst>
                                  <p:childTnLst>
                                    <p:set>
                                      <p:cBhvr>
                                        <p:cTn id="15" dur="1" fill="hold">
                                          <p:stCondLst>
                                            <p:cond delay="0"/>
                                          </p:stCondLst>
                                        </p:cTn>
                                        <p:tgtEl>
                                          <p:spTgt spid="51"/>
                                        </p:tgtEl>
                                        <p:attrNameLst>
                                          <p:attrName>style.visibility</p:attrName>
                                        </p:attrNameLst>
                                      </p:cBhvr>
                                      <p:to>
                                        <p:strVal val="visible"/>
                                      </p:to>
                                    </p:set>
                                    <p:animEffect transition="in" filter="circle(in)">
                                      <p:cBhvr>
                                        <p:cTn id="16" dur="2000"/>
                                        <p:tgtEl>
                                          <p:spTgt spid="51"/>
                                        </p:tgtEl>
                                      </p:cBhvr>
                                    </p:animEffect>
                                  </p:childTnLst>
                                </p:cTn>
                              </p:par>
                            </p:childTnLst>
                          </p:cTn>
                        </p:par>
                      </p:childTnLst>
                    </p:cTn>
                  </p:par>
                  <p:par>
                    <p:cTn id="17" fill="hold">
                      <p:stCondLst>
                        <p:cond delay="indefinite"/>
                      </p:stCondLst>
                      <p:childTnLst>
                        <p:par>
                          <p:cTn id="18" fill="hold">
                            <p:stCondLst>
                              <p:cond delay="0"/>
                            </p:stCondLst>
                            <p:childTnLst>
                              <p:par>
                                <p:cTn id="19" presetID="6" presetClass="entr" presetSubtype="16" fill="hold" nodeType="clickEffect">
                                  <p:stCondLst>
                                    <p:cond delay="0"/>
                                  </p:stCondLst>
                                  <p:childTnLst>
                                    <p:set>
                                      <p:cBhvr>
                                        <p:cTn id="20" dur="1" fill="hold">
                                          <p:stCondLst>
                                            <p:cond delay="0"/>
                                          </p:stCondLst>
                                        </p:cTn>
                                        <p:tgtEl>
                                          <p:spTgt spid="49"/>
                                        </p:tgtEl>
                                        <p:attrNameLst>
                                          <p:attrName>style.visibility</p:attrName>
                                        </p:attrNameLst>
                                      </p:cBhvr>
                                      <p:to>
                                        <p:strVal val="visible"/>
                                      </p:to>
                                    </p:set>
                                    <p:animEffect transition="in" filter="circle(in)">
                                      <p:cBhvr>
                                        <p:cTn id="21" dur="2000"/>
                                        <p:tgtEl>
                                          <p:spTgt spid="49"/>
                                        </p:tgtEl>
                                      </p:cBhvr>
                                    </p:animEffect>
                                  </p:childTnLst>
                                </p:cTn>
                              </p:par>
                            </p:childTnLst>
                          </p:cTn>
                        </p:par>
                      </p:childTnLst>
                    </p:cTn>
                  </p:par>
                  <p:par>
                    <p:cTn id="22" fill="hold">
                      <p:stCondLst>
                        <p:cond delay="indefinite"/>
                      </p:stCondLst>
                      <p:childTnLst>
                        <p:par>
                          <p:cTn id="23" fill="hold">
                            <p:stCondLst>
                              <p:cond delay="0"/>
                            </p:stCondLst>
                            <p:childTnLst>
                              <p:par>
                                <p:cTn id="24" presetID="6" presetClass="entr" presetSubtype="16" fill="hold" nodeType="clickEffect">
                                  <p:stCondLst>
                                    <p:cond delay="0"/>
                                  </p:stCondLst>
                                  <p:childTnLst>
                                    <p:set>
                                      <p:cBhvr>
                                        <p:cTn id="25" dur="1" fill="hold">
                                          <p:stCondLst>
                                            <p:cond delay="0"/>
                                          </p:stCondLst>
                                        </p:cTn>
                                        <p:tgtEl>
                                          <p:spTgt spid="12"/>
                                        </p:tgtEl>
                                        <p:attrNameLst>
                                          <p:attrName>style.visibility</p:attrName>
                                        </p:attrNameLst>
                                      </p:cBhvr>
                                      <p:to>
                                        <p:strVal val="visible"/>
                                      </p:to>
                                    </p:set>
                                    <p:animEffect transition="in" filter="circle(in)">
                                      <p:cBhvr>
                                        <p:cTn id="26" dur="2000"/>
                                        <p:tgtEl>
                                          <p:spTgt spid="12"/>
                                        </p:tgtEl>
                                      </p:cBhvr>
                                    </p:animEffect>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fill="hold"/>
                                        <p:tgtEl>
                                          <p:spTgt spid="9"/>
                                        </p:tgtEl>
                                        <p:attrNameLst>
                                          <p:attrName>ppt_x</p:attrName>
                                        </p:attrNameLst>
                                      </p:cBhvr>
                                      <p:tavLst>
                                        <p:tav tm="0">
                                          <p:val>
                                            <p:strVal val="#ppt_x"/>
                                          </p:val>
                                        </p:tav>
                                        <p:tav tm="100000">
                                          <p:val>
                                            <p:strVal val="#ppt_x"/>
                                          </p:val>
                                        </p:tav>
                                      </p:tavLst>
                                    </p:anim>
                                    <p:anim calcmode="lin" valueType="num">
                                      <p:cBhvr additive="base">
                                        <p:cTn id="32"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6" presetClass="entr" presetSubtype="16" fill="hold" nodeType="clickEffect">
                                  <p:stCondLst>
                                    <p:cond delay="0"/>
                                  </p:stCondLst>
                                  <p:childTnLst>
                                    <p:set>
                                      <p:cBhvr>
                                        <p:cTn id="36" dur="1" fill="hold">
                                          <p:stCondLst>
                                            <p:cond delay="0"/>
                                          </p:stCondLst>
                                        </p:cTn>
                                        <p:tgtEl>
                                          <p:spTgt spid="34"/>
                                        </p:tgtEl>
                                        <p:attrNameLst>
                                          <p:attrName>style.visibility</p:attrName>
                                        </p:attrNameLst>
                                      </p:cBhvr>
                                      <p:to>
                                        <p:strVal val="visible"/>
                                      </p:to>
                                    </p:set>
                                    <p:animEffect transition="in" filter="circle(in)">
                                      <p:cBhvr>
                                        <p:cTn id="37" dur="2000"/>
                                        <p:tgtEl>
                                          <p:spTgt spid="34"/>
                                        </p:tgtEl>
                                      </p:cBhvr>
                                    </p:animEffect>
                                  </p:childTnLst>
                                </p:cTn>
                              </p:par>
                              <p:par>
                                <p:cTn id="38" presetID="6" presetClass="entr" presetSubtype="16" fill="hold" nodeType="withEffect">
                                  <p:stCondLst>
                                    <p:cond delay="0"/>
                                  </p:stCondLst>
                                  <p:childTnLst>
                                    <p:set>
                                      <p:cBhvr>
                                        <p:cTn id="39" dur="1" fill="hold">
                                          <p:stCondLst>
                                            <p:cond delay="0"/>
                                          </p:stCondLst>
                                        </p:cTn>
                                        <p:tgtEl>
                                          <p:spTgt spid="24"/>
                                        </p:tgtEl>
                                        <p:attrNameLst>
                                          <p:attrName>style.visibility</p:attrName>
                                        </p:attrNameLst>
                                      </p:cBhvr>
                                      <p:to>
                                        <p:strVal val="visible"/>
                                      </p:to>
                                    </p:set>
                                    <p:animEffect transition="in" filter="circle(in)">
                                      <p:cBhvr>
                                        <p:cTn id="40" dur="2000"/>
                                        <p:tgtEl>
                                          <p:spTgt spid="24"/>
                                        </p:tgtEl>
                                      </p:cBhvr>
                                    </p:animEffect>
                                  </p:childTnLst>
                                </p:cTn>
                              </p:par>
                              <p:par>
                                <p:cTn id="41" presetID="6" presetClass="entr" presetSubtype="16" fill="hold" nodeType="withEffect">
                                  <p:stCondLst>
                                    <p:cond delay="0"/>
                                  </p:stCondLst>
                                  <p:childTnLst>
                                    <p:set>
                                      <p:cBhvr>
                                        <p:cTn id="42" dur="1" fill="hold">
                                          <p:stCondLst>
                                            <p:cond delay="0"/>
                                          </p:stCondLst>
                                        </p:cTn>
                                        <p:tgtEl>
                                          <p:spTgt spid="37"/>
                                        </p:tgtEl>
                                        <p:attrNameLst>
                                          <p:attrName>style.visibility</p:attrName>
                                        </p:attrNameLst>
                                      </p:cBhvr>
                                      <p:to>
                                        <p:strVal val="visible"/>
                                      </p:to>
                                    </p:set>
                                    <p:animEffect transition="in" filter="circle(in)">
                                      <p:cBhvr>
                                        <p:cTn id="43" dur="2000"/>
                                        <p:tgtEl>
                                          <p:spTgt spid="37"/>
                                        </p:tgtEl>
                                      </p:cBhvr>
                                    </p:animEffect>
                                  </p:childTnLst>
                                </p:cTn>
                              </p:par>
                              <p:par>
                                <p:cTn id="44" presetID="6" presetClass="entr" presetSubtype="16" fill="hold" nodeType="withEffect">
                                  <p:stCondLst>
                                    <p:cond delay="0"/>
                                  </p:stCondLst>
                                  <p:childTnLst>
                                    <p:set>
                                      <p:cBhvr>
                                        <p:cTn id="45" dur="1" fill="hold">
                                          <p:stCondLst>
                                            <p:cond delay="0"/>
                                          </p:stCondLst>
                                        </p:cTn>
                                        <p:tgtEl>
                                          <p:spTgt spid="40"/>
                                        </p:tgtEl>
                                        <p:attrNameLst>
                                          <p:attrName>style.visibility</p:attrName>
                                        </p:attrNameLst>
                                      </p:cBhvr>
                                      <p:to>
                                        <p:strVal val="visible"/>
                                      </p:to>
                                    </p:set>
                                    <p:animEffect transition="in" filter="circle(in)">
                                      <p:cBhvr>
                                        <p:cTn id="46" dur="2000"/>
                                        <p:tgtEl>
                                          <p:spTgt spid="40"/>
                                        </p:tgtEl>
                                      </p:cBhvr>
                                    </p:animEffect>
                                  </p:childTnLst>
                                </p:cTn>
                              </p:par>
                              <p:par>
                                <p:cTn id="47" presetID="6" presetClass="entr" presetSubtype="16" fill="hold" nodeType="withEffect">
                                  <p:stCondLst>
                                    <p:cond delay="0"/>
                                  </p:stCondLst>
                                  <p:childTnLst>
                                    <p:set>
                                      <p:cBhvr>
                                        <p:cTn id="48" dur="1" fill="hold">
                                          <p:stCondLst>
                                            <p:cond delay="0"/>
                                          </p:stCondLst>
                                        </p:cTn>
                                        <p:tgtEl>
                                          <p:spTgt spid="43"/>
                                        </p:tgtEl>
                                        <p:attrNameLst>
                                          <p:attrName>style.visibility</p:attrName>
                                        </p:attrNameLst>
                                      </p:cBhvr>
                                      <p:to>
                                        <p:strVal val="visible"/>
                                      </p:to>
                                    </p:set>
                                    <p:animEffect transition="in" filter="circle(in)">
                                      <p:cBhvr>
                                        <p:cTn id="49" dur="2000"/>
                                        <p:tgtEl>
                                          <p:spTgt spid="43"/>
                                        </p:tgtEl>
                                      </p:cBhvr>
                                    </p:animEffect>
                                  </p:childTnLst>
                                </p:cTn>
                              </p:par>
                            </p:childTnLst>
                          </p:cTn>
                        </p:par>
                      </p:childTnLst>
                    </p:cTn>
                  </p:par>
                  <p:par>
                    <p:cTn id="50" fill="hold">
                      <p:stCondLst>
                        <p:cond delay="indefinite"/>
                      </p:stCondLst>
                      <p:childTnLst>
                        <p:par>
                          <p:cTn id="51" fill="hold">
                            <p:stCondLst>
                              <p:cond delay="0"/>
                            </p:stCondLst>
                            <p:childTnLst>
                              <p:par>
                                <p:cTn id="52" presetID="6" presetClass="entr" presetSubtype="16" fill="hold" nodeType="clickEffect">
                                  <p:stCondLst>
                                    <p:cond delay="0"/>
                                  </p:stCondLst>
                                  <p:childTnLst>
                                    <p:set>
                                      <p:cBhvr>
                                        <p:cTn id="53" dur="1" fill="hold">
                                          <p:stCondLst>
                                            <p:cond delay="0"/>
                                          </p:stCondLst>
                                        </p:cTn>
                                        <p:tgtEl>
                                          <p:spTgt spid="21"/>
                                        </p:tgtEl>
                                        <p:attrNameLst>
                                          <p:attrName>style.visibility</p:attrName>
                                        </p:attrNameLst>
                                      </p:cBhvr>
                                      <p:to>
                                        <p:strVal val="visible"/>
                                      </p:to>
                                    </p:set>
                                    <p:animEffect transition="in" filter="circle(in)">
                                      <p:cBhvr>
                                        <p:cTn id="54" dur="2000"/>
                                        <p:tgtEl>
                                          <p:spTgt spid="21"/>
                                        </p:tgtEl>
                                      </p:cBhvr>
                                    </p:animEffect>
                                  </p:childTnLst>
                                </p:cTn>
                              </p:par>
                              <p:par>
                                <p:cTn id="55" presetID="6" presetClass="entr" presetSubtype="16" fill="hold" nodeType="withEffect">
                                  <p:stCondLst>
                                    <p:cond delay="0"/>
                                  </p:stCondLst>
                                  <p:childTnLst>
                                    <p:set>
                                      <p:cBhvr>
                                        <p:cTn id="56" dur="1" fill="hold">
                                          <p:stCondLst>
                                            <p:cond delay="0"/>
                                          </p:stCondLst>
                                        </p:cTn>
                                        <p:tgtEl>
                                          <p:spTgt spid="22"/>
                                        </p:tgtEl>
                                        <p:attrNameLst>
                                          <p:attrName>style.visibility</p:attrName>
                                        </p:attrNameLst>
                                      </p:cBhvr>
                                      <p:to>
                                        <p:strVal val="visible"/>
                                      </p:to>
                                    </p:set>
                                    <p:animEffect transition="in" filter="circle(in)">
                                      <p:cBhvr>
                                        <p:cTn id="57" dur="20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Group 9"/>
          <p:cNvGrpSpPr/>
          <p:nvPr/>
        </p:nvGrpSpPr>
        <p:grpSpPr>
          <a:xfrm>
            <a:off x="0" y="64524"/>
            <a:ext cx="9144000" cy="4998007"/>
            <a:chOff x="0" y="0"/>
            <a:chExt cx="9144000" cy="5132867"/>
          </a:xfrm>
        </p:grpSpPr>
        <p:cxnSp>
          <p:nvCxnSpPr>
            <p:cNvPr id="11" name="Straight Connector 10"/>
            <p:cNvCxnSpPr/>
            <p:nvPr/>
          </p:nvCxnSpPr>
          <p:spPr>
            <a:xfrm>
              <a:off x="0" y="0"/>
              <a:ext cx="9144000" cy="0"/>
            </a:xfrm>
            <a:prstGeom prst="line">
              <a:avLst/>
            </a:prstGeom>
            <a:ln w="127000"/>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0" y="5132867"/>
              <a:ext cx="9144000" cy="0"/>
            </a:xfrm>
            <a:prstGeom prst="line">
              <a:avLst/>
            </a:prstGeom>
            <a:ln w="127000"/>
          </p:spPr>
          <p:style>
            <a:lnRef idx="1">
              <a:schemeClr val="accent1"/>
            </a:lnRef>
            <a:fillRef idx="0">
              <a:schemeClr val="accent1"/>
            </a:fillRef>
            <a:effectRef idx="0">
              <a:schemeClr val="accent1"/>
            </a:effectRef>
            <a:fontRef idx="minor">
              <a:schemeClr val="tx1"/>
            </a:fontRef>
          </p:style>
        </p:cxnSp>
      </p:grpSp>
      <p:pic>
        <p:nvPicPr>
          <p:cNvPr id="9"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r="84625"/>
          <a:stretch/>
        </p:blipFill>
        <p:spPr bwMode="auto">
          <a:xfrm>
            <a:off x="0" y="109596"/>
            <a:ext cx="754912" cy="6705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Box 4"/>
          <p:cNvSpPr txBox="1"/>
          <p:nvPr/>
        </p:nvSpPr>
        <p:spPr>
          <a:xfrm>
            <a:off x="397034" y="527769"/>
            <a:ext cx="8547965" cy="4801314"/>
          </a:xfrm>
          <a:prstGeom prst="rect">
            <a:avLst/>
          </a:prstGeom>
          <a:noFill/>
        </p:spPr>
        <p:txBody>
          <a:bodyPr wrap="square" rtlCol="0">
            <a:spAutoFit/>
          </a:bodyPr>
          <a:lstStyle/>
          <a:p>
            <a:pPr algn="just"/>
            <a:r>
              <a:rPr lang="vi-VN" sz="1800" dirty="0"/>
              <a:t>    Thầy giáo nói: “Chúng ta cần học cách giao tiếp tự tin. Vì thế hôm nay chúng ta sẽ tập nói trước lớp về bất cứ điều gì mình thích.”.</a:t>
            </a:r>
          </a:p>
          <a:p>
            <a:pPr algn="just"/>
            <a:r>
              <a:rPr lang="vi-VN" sz="1800" dirty="0"/>
              <a:t>    Quang được mời lên nói đầu tiên. Cậu lúng túng, đỏ mặt. Quang cảm thấy nói với bạn bên cạnh thì dễ, nhưng nói trước cả lớp thì sao mà khó thế. Thầy bảo: “Sáng nay ngủ dậy, em đã làm gì? Em cố nhớ xem…” </a:t>
            </a:r>
          </a:p>
          <a:p>
            <a:pPr algn="just"/>
            <a:r>
              <a:rPr lang="vi-VN" sz="1800" dirty="0"/>
              <a:t>Quang ngập ngừng</a:t>
            </a:r>
            <a:r>
              <a:rPr lang="en-US" sz="1800" dirty="0"/>
              <a:t>,</a:t>
            </a:r>
            <a:r>
              <a:rPr lang="vi-VN" sz="1800" dirty="0"/>
              <a:t> vừa nói vừa gãi đầu</a:t>
            </a:r>
            <a:r>
              <a:rPr lang="en-US" sz="1800" dirty="0"/>
              <a:t>: “ E</a:t>
            </a:r>
            <a:r>
              <a:rPr lang="vi-VN" sz="1800" dirty="0"/>
              <a:t>m</a:t>
            </a:r>
            <a:r>
              <a:rPr lang="en-US" sz="1800" dirty="0"/>
              <a:t>…”</a:t>
            </a:r>
            <a:endParaRPr lang="vi-VN" sz="1800" dirty="0"/>
          </a:p>
          <a:p>
            <a:pPr algn="just"/>
            <a:r>
              <a:rPr lang="en-US" sz="1800" dirty="0"/>
              <a:t> </a:t>
            </a:r>
            <a:r>
              <a:rPr lang="vi-VN" sz="1800" dirty="0"/>
              <a:t>   Thầy giáo nhắc: “ Rồi gì nữa?</a:t>
            </a:r>
            <a:r>
              <a:rPr lang="en-US" sz="1800" dirty="0"/>
              <a:t>”</a:t>
            </a:r>
            <a:endParaRPr lang="vi-VN" sz="1800" dirty="0"/>
          </a:p>
          <a:p>
            <a:pPr algn="just"/>
            <a:r>
              <a:rPr lang="en-US" sz="1800" dirty="0"/>
              <a:t> </a:t>
            </a:r>
            <a:r>
              <a:rPr lang="vi-VN" sz="1800" dirty="0"/>
              <a:t>   Quang lại gãi đầu: “ À… ờ… Em ngủ dậy.”  Và cậu nói tiếp: “ Rồi… ờ…”</a:t>
            </a:r>
          </a:p>
          <a:p>
            <a:pPr algn="just"/>
            <a:r>
              <a:rPr lang="vi-VN" sz="1800" dirty="0"/>
              <a:t>    Thầy giáo mỉm cười, kiên nhẫn nghe Quang nói. Thầy bảo: “Thế là được rồi đấy!”</a:t>
            </a:r>
          </a:p>
          <a:p>
            <a:pPr algn="just"/>
            <a:r>
              <a:rPr lang="en-US" sz="1800" dirty="0"/>
              <a:t> </a:t>
            </a:r>
            <a:r>
              <a:rPr lang="vi-VN" sz="1800" dirty="0"/>
              <a:t>   Nhưng Quang chưa chịu về chỗ, bỗng cậu nói to: “ Rồi sau đó… ờ… à…”. Quang thở mạnh một hơi rồi nói tiếp: “ Mẹ… ờ… bảo: Con đánh răng đi, thế là em đánh răng.” Thầy giáo vỗ tay. Cả lớp vỗ tay theo. Cuối cùng Quang nói với giọng rất tự tin: “ Sau đó, bố đưa em đi học.” </a:t>
            </a:r>
            <a:endParaRPr lang="en-US" sz="1800" dirty="0"/>
          </a:p>
          <a:p>
            <a:pPr algn="just"/>
            <a:r>
              <a:rPr lang="en-US" sz="1800" dirty="0"/>
              <a:t>    </a:t>
            </a:r>
            <a:r>
              <a:rPr lang="vi-VN" sz="1800" dirty="0"/>
              <a:t>Thầy giáo vỗ tay, các bạn vỗ tay theo, Quang cũng vỗ tay. </a:t>
            </a:r>
            <a:r>
              <a:rPr lang="en-US" sz="1800" dirty="0"/>
              <a:t>C</a:t>
            </a:r>
            <a:r>
              <a:rPr lang="vi-VN" sz="1800" dirty="0"/>
              <a:t>ả lớp tràn ngập tiếng vỗ tay.</a:t>
            </a:r>
          </a:p>
          <a:p>
            <a:pPr algn="just"/>
            <a:endParaRPr lang="vi-VN" sz="1800" dirty="0"/>
          </a:p>
        </p:txBody>
      </p:sp>
      <p:sp>
        <p:nvSpPr>
          <p:cNvPr id="8" name="TextBox 7"/>
          <p:cNvSpPr txBox="1"/>
          <p:nvPr/>
        </p:nvSpPr>
        <p:spPr>
          <a:xfrm>
            <a:off x="2837208" y="107498"/>
            <a:ext cx="1939955" cy="461665"/>
          </a:xfrm>
          <a:prstGeom prst="rect">
            <a:avLst/>
          </a:prstGeom>
          <a:noFill/>
        </p:spPr>
        <p:txBody>
          <a:bodyPr wrap="none" rtlCol="0">
            <a:spAutoFit/>
          </a:bodyPr>
          <a:lstStyle/>
          <a:p>
            <a:r>
              <a:rPr lang="en-US" sz="2400" b="1" dirty="0" err="1">
                <a:solidFill>
                  <a:srgbClr val="FF0000"/>
                </a:solidFill>
              </a:rPr>
              <a:t>Một</a:t>
            </a:r>
            <a:r>
              <a:rPr lang="en-US" sz="2400" b="1" dirty="0">
                <a:solidFill>
                  <a:srgbClr val="FF0000"/>
                </a:solidFill>
              </a:rPr>
              <a:t> </a:t>
            </a:r>
            <a:r>
              <a:rPr lang="en-US" sz="2400" b="1" dirty="0" err="1">
                <a:solidFill>
                  <a:srgbClr val="FF0000"/>
                </a:solidFill>
              </a:rPr>
              <a:t>giờ</a:t>
            </a:r>
            <a:r>
              <a:rPr lang="en-US" sz="2400" b="1" dirty="0">
                <a:solidFill>
                  <a:srgbClr val="FF0000"/>
                </a:solidFill>
              </a:rPr>
              <a:t> </a:t>
            </a:r>
            <a:r>
              <a:rPr lang="en-US" sz="2400" b="1" dirty="0" err="1">
                <a:solidFill>
                  <a:srgbClr val="FF0000"/>
                </a:solidFill>
              </a:rPr>
              <a:t>học</a:t>
            </a:r>
            <a:endParaRPr lang="en-US" sz="2400" b="1" dirty="0">
              <a:solidFill>
                <a:srgbClr val="FF0000"/>
              </a:solidFill>
            </a:endParaRPr>
          </a:p>
        </p:txBody>
      </p:sp>
      <p:sp>
        <p:nvSpPr>
          <p:cNvPr id="13" name="TextBox 12"/>
          <p:cNvSpPr txBox="1"/>
          <p:nvPr/>
        </p:nvSpPr>
        <p:spPr>
          <a:xfrm>
            <a:off x="7881184" y="158437"/>
            <a:ext cx="1172116" cy="369332"/>
          </a:xfrm>
          <a:prstGeom prst="rect">
            <a:avLst/>
          </a:prstGeom>
          <a:solidFill>
            <a:srgbClr val="00B0F0"/>
          </a:solidFill>
        </p:spPr>
        <p:txBody>
          <a:bodyPr wrap="none" rtlCol="0">
            <a:spAutoFit/>
          </a:bodyPr>
          <a:lstStyle/>
          <a:p>
            <a:r>
              <a:rPr lang="en-US" sz="1800" dirty="0" err="1"/>
              <a:t>Đọc</a:t>
            </a:r>
            <a:r>
              <a:rPr lang="en-US" sz="1800" dirty="0"/>
              <a:t> </a:t>
            </a:r>
            <a:r>
              <a:rPr lang="en-US" sz="1800" dirty="0" err="1"/>
              <a:t>đoạn</a:t>
            </a:r>
            <a:endParaRPr lang="en-US" sz="1800" dirty="0"/>
          </a:p>
        </p:txBody>
      </p:sp>
      <p:sp>
        <p:nvSpPr>
          <p:cNvPr id="14" name="Oval 13"/>
          <p:cNvSpPr/>
          <p:nvPr/>
        </p:nvSpPr>
        <p:spPr>
          <a:xfrm>
            <a:off x="351685" y="527769"/>
            <a:ext cx="285070" cy="320827"/>
          </a:xfrm>
          <a:prstGeom prst="ellipse">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2000" b="1" dirty="0">
                <a:solidFill>
                  <a:prstClr val="white"/>
                </a:solidFill>
              </a:rPr>
              <a:t>1</a:t>
            </a:r>
            <a:endParaRPr lang="en-US" sz="2000" b="1" dirty="0">
              <a:solidFill>
                <a:prstClr val="white"/>
              </a:solidFill>
            </a:endParaRPr>
          </a:p>
        </p:txBody>
      </p:sp>
      <p:sp>
        <p:nvSpPr>
          <p:cNvPr id="15" name="Oval 14"/>
          <p:cNvSpPr/>
          <p:nvPr/>
        </p:nvSpPr>
        <p:spPr>
          <a:xfrm>
            <a:off x="377456" y="1096729"/>
            <a:ext cx="285070" cy="320827"/>
          </a:xfrm>
          <a:prstGeom prst="ellipse">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2000" b="1" dirty="0">
                <a:solidFill>
                  <a:prstClr val="white"/>
                </a:solidFill>
              </a:rPr>
              <a:t>2</a:t>
            </a:r>
            <a:endParaRPr lang="en-US" sz="2000" b="1" dirty="0">
              <a:solidFill>
                <a:prstClr val="white"/>
              </a:solidFill>
            </a:endParaRPr>
          </a:p>
        </p:txBody>
      </p:sp>
      <p:sp>
        <p:nvSpPr>
          <p:cNvPr id="16" name="Oval 15"/>
          <p:cNvSpPr/>
          <p:nvPr/>
        </p:nvSpPr>
        <p:spPr>
          <a:xfrm>
            <a:off x="419480" y="3270969"/>
            <a:ext cx="285070" cy="320827"/>
          </a:xfrm>
          <a:prstGeom prst="ellipse">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2000" b="1" dirty="0">
                <a:solidFill>
                  <a:prstClr val="white"/>
                </a:solidFill>
              </a:rPr>
              <a:t>3</a:t>
            </a:r>
            <a:endParaRPr lang="en-US" sz="2000" b="1" dirty="0">
              <a:solidFill>
                <a:prstClr val="white"/>
              </a:solidFill>
            </a:endParaRPr>
          </a:p>
        </p:txBody>
      </p:sp>
      <p:grpSp>
        <p:nvGrpSpPr>
          <p:cNvPr id="18" name="Group 17"/>
          <p:cNvGrpSpPr/>
          <p:nvPr/>
        </p:nvGrpSpPr>
        <p:grpSpPr>
          <a:xfrm>
            <a:off x="5588694" y="784323"/>
            <a:ext cx="165798" cy="312406"/>
            <a:chOff x="7033846" y="1517301"/>
            <a:chExt cx="165798" cy="312406"/>
          </a:xfrm>
        </p:grpSpPr>
        <p:cxnSp>
          <p:nvCxnSpPr>
            <p:cNvPr id="19" name="Straight Connector 18"/>
            <p:cNvCxnSpPr/>
            <p:nvPr/>
          </p:nvCxnSpPr>
          <p:spPr>
            <a:xfrm flipH="1">
              <a:off x="7033846" y="1517301"/>
              <a:ext cx="110532" cy="312406"/>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flipH="1">
              <a:off x="7089112" y="1517301"/>
              <a:ext cx="110532" cy="312406"/>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grpSp>
      <p:grpSp>
        <p:nvGrpSpPr>
          <p:cNvPr id="21" name="Group 20"/>
          <p:cNvGrpSpPr/>
          <p:nvPr/>
        </p:nvGrpSpPr>
        <p:grpSpPr>
          <a:xfrm>
            <a:off x="1057601" y="2958563"/>
            <a:ext cx="165798" cy="312406"/>
            <a:chOff x="7033846" y="1517301"/>
            <a:chExt cx="165798" cy="312406"/>
          </a:xfrm>
        </p:grpSpPr>
        <p:cxnSp>
          <p:nvCxnSpPr>
            <p:cNvPr id="22" name="Straight Connector 21"/>
            <p:cNvCxnSpPr/>
            <p:nvPr/>
          </p:nvCxnSpPr>
          <p:spPr>
            <a:xfrm flipH="1">
              <a:off x="7033846" y="1517301"/>
              <a:ext cx="110532" cy="312406"/>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flipH="1">
              <a:off x="7089112" y="1517301"/>
              <a:ext cx="110532" cy="312406"/>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grpSp>
      <p:grpSp>
        <p:nvGrpSpPr>
          <p:cNvPr id="24" name="Group 23"/>
          <p:cNvGrpSpPr/>
          <p:nvPr/>
        </p:nvGrpSpPr>
        <p:grpSpPr>
          <a:xfrm>
            <a:off x="4406202" y="4139766"/>
            <a:ext cx="165798" cy="312406"/>
            <a:chOff x="7033846" y="1517301"/>
            <a:chExt cx="165798" cy="312406"/>
          </a:xfrm>
        </p:grpSpPr>
        <p:cxnSp>
          <p:nvCxnSpPr>
            <p:cNvPr id="25" name="Straight Connector 24"/>
            <p:cNvCxnSpPr/>
            <p:nvPr/>
          </p:nvCxnSpPr>
          <p:spPr>
            <a:xfrm flipH="1">
              <a:off x="7033846" y="1517301"/>
              <a:ext cx="110532" cy="312406"/>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flipH="1">
              <a:off x="7089112" y="1517301"/>
              <a:ext cx="110532" cy="312406"/>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grpSp>
      <p:sp>
        <p:nvSpPr>
          <p:cNvPr id="27" name="Oval 26"/>
          <p:cNvSpPr/>
          <p:nvPr/>
        </p:nvSpPr>
        <p:spPr>
          <a:xfrm>
            <a:off x="388994" y="4348557"/>
            <a:ext cx="285070" cy="320827"/>
          </a:xfrm>
          <a:prstGeom prst="ellipse">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prstClr val="white"/>
                </a:solidFill>
              </a:rPr>
              <a:t>4</a:t>
            </a:r>
          </a:p>
        </p:txBody>
      </p:sp>
      <p:cxnSp>
        <p:nvCxnSpPr>
          <p:cNvPr id="6" name="Straight Connector 5"/>
          <p:cNvCxnSpPr/>
          <p:nvPr/>
        </p:nvCxnSpPr>
        <p:spPr>
          <a:xfrm>
            <a:off x="4798679" y="1374524"/>
            <a:ext cx="922063"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a:xfrm>
            <a:off x="1261208" y="2183140"/>
            <a:ext cx="1115696"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p:nvCxnSpPr>
        <p:spPr>
          <a:xfrm>
            <a:off x="3025461" y="3017944"/>
            <a:ext cx="922063"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p:nvCxnSpPr>
        <p:spPr>
          <a:xfrm flipH="1">
            <a:off x="6922337" y="569163"/>
            <a:ext cx="100483" cy="458079"/>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flipH="1">
            <a:off x="2447154" y="848596"/>
            <a:ext cx="100483" cy="458079"/>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flipH="1">
            <a:off x="3021664" y="3557067"/>
            <a:ext cx="100483" cy="458079"/>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flipH="1">
            <a:off x="8424210" y="3579536"/>
            <a:ext cx="100483" cy="458079"/>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68532052"/>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additive="base">
                                        <p:cTn id="7" dur="500" fill="hold"/>
                                        <p:tgtEl>
                                          <p:spTgt spid="13"/>
                                        </p:tgtEl>
                                        <p:attrNameLst>
                                          <p:attrName>ppt_x</p:attrName>
                                        </p:attrNameLst>
                                      </p:cBhvr>
                                      <p:tavLst>
                                        <p:tav tm="0">
                                          <p:val>
                                            <p:strVal val="#ppt_x"/>
                                          </p:val>
                                        </p:tav>
                                        <p:tav tm="100000">
                                          <p:val>
                                            <p:strVal val="#ppt_x"/>
                                          </p:val>
                                        </p:tav>
                                      </p:tavLst>
                                    </p:anim>
                                    <p:anim calcmode="lin" valueType="num">
                                      <p:cBhvr additive="base">
                                        <p:cTn id="8"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6" presetClass="entr" presetSubtype="16" repeatCount="3000" fill="hold" nodeType="clickEffect">
                                  <p:stCondLst>
                                    <p:cond delay="0"/>
                                  </p:stCondLst>
                                  <p:childTnLst>
                                    <p:set>
                                      <p:cBhvr>
                                        <p:cTn id="12" dur="1" fill="hold">
                                          <p:stCondLst>
                                            <p:cond delay="0"/>
                                          </p:stCondLst>
                                        </p:cTn>
                                        <p:tgtEl>
                                          <p:spTgt spid="30"/>
                                        </p:tgtEl>
                                        <p:attrNameLst>
                                          <p:attrName>style.visibility</p:attrName>
                                        </p:attrNameLst>
                                      </p:cBhvr>
                                      <p:to>
                                        <p:strVal val="visible"/>
                                      </p:to>
                                    </p:set>
                                    <p:animEffect transition="in" filter="circle(in)">
                                      <p:cBhvr>
                                        <p:cTn id="13" dur="2000"/>
                                        <p:tgtEl>
                                          <p:spTgt spid="30"/>
                                        </p:tgtEl>
                                      </p:cBhvr>
                                    </p:animEffect>
                                  </p:childTnLst>
                                </p:cTn>
                              </p:par>
                            </p:childTnLst>
                          </p:cTn>
                        </p:par>
                      </p:childTnLst>
                    </p:cTn>
                  </p:par>
                  <p:par>
                    <p:cTn id="14" fill="hold">
                      <p:stCondLst>
                        <p:cond delay="indefinite"/>
                      </p:stCondLst>
                      <p:childTnLst>
                        <p:par>
                          <p:cTn id="15" fill="hold">
                            <p:stCondLst>
                              <p:cond delay="0"/>
                            </p:stCondLst>
                            <p:childTnLst>
                              <p:par>
                                <p:cTn id="16" presetID="6" presetClass="entr" presetSubtype="16" fill="hold" nodeType="clickEffect">
                                  <p:stCondLst>
                                    <p:cond delay="0"/>
                                  </p:stCondLst>
                                  <p:childTnLst>
                                    <p:set>
                                      <p:cBhvr>
                                        <p:cTn id="17" dur="1" fill="hold">
                                          <p:stCondLst>
                                            <p:cond delay="0"/>
                                          </p:stCondLst>
                                        </p:cTn>
                                        <p:tgtEl>
                                          <p:spTgt spid="31"/>
                                        </p:tgtEl>
                                        <p:attrNameLst>
                                          <p:attrName>style.visibility</p:attrName>
                                        </p:attrNameLst>
                                      </p:cBhvr>
                                      <p:to>
                                        <p:strVal val="visible"/>
                                      </p:to>
                                    </p:set>
                                    <p:animEffect transition="in" filter="circle(in)">
                                      <p:cBhvr>
                                        <p:cTn id="18" dur="2000"/>
                                        <p:tgtEl>
                                          <p:spTgt spid="31"/>
                                        </p:tgtEl>
                                      </p:cBhvr>
                                    </p:animEffect>
                                  </p:childTnLst>
                                </p:cTn>
                              </p:par>
                            </p:childTnLst>
                          </p:cTn>
                        </p:par>
                      </p:childTnLst>
                    </p:cTn>
                  </p:par>
                  <p:par>
                    <p:cTn id="19" fill="hold">
                      <p:stCondLst>
                        <p:cond delay="indefinite"/>
                      </p:stCondLst>
                      <p:childTnLst>
                        <p:par>
                          <p:cTn id="20" fill="hold">
                            <p:stCondLst>
                              <p:cond delay="0"/>
                            </p:stCondLst>
                            <p:childTnLst>
                              <p:par>
                                <p:cTn id="21" presetID="6" presetClass="entr" presetSubtype="16" fill="hold" nodeType="clickEffect">
                                  <p:stCondLst>
                                    <p:cond delay="0"/>
                                  </p:stCondLst>
                                  <p:childTnLst>
                                    <p:set>
                                      <p:cBhvr>
                                        <p:cTn id="22" dur="1" fill="hold">
                                          <p:stCondLst>
                                            <p:cond delay="0"/>
                                          </p:stCondLst>
                                        </p:cTn>
                                        <p:tgtEl>
                                          <p:spTgt spid="32"/>
                                        </p:tgtEl>
                                        <p:attrNameLst>
                                          <p:attrName>style.visibility</p:attrName>
                                        </p:attrNameLst>
                                      </p:cBhvr>
                                      <p:to>
                                        <p:strVal val="visible"/>
                                      </p:to>
                                    </p:set>
                                    <p:animEffect transition="in" filter="circle(in)">
                                      <p:cBhvr>
                                        <p:cTn id="23" dur="2000"/>
                                        <p:tgtEl>
                                          <p:spTgt spid="32"/>
                                        </p:tgtEl>
                                      </p:cBhvr>
                                    </p:animEffect>
                                  </p:childTnLst>
                                </p:cTn>
                              </p:par>
                            </p:childTnLst>
                          </p:cTn>
                        </p:par>
                      </p:childTnLst>
                    </p:cTn>
                  </p:par>
                  <p:par>
                    <p:cTn id="24" fill="hold">
                      <p:stCondLst>
                        <p:cond delay="indefinite"/>
                      </p:stCondLst>
                      <p:childTnLst>
                        <p:par>
                          <p:cTn id="25" fill="hold">
                            <p:stCondLst>
                              <p:cond delay="0"/>
                            </p:stCondLst>
                            <p:childTnLst>
                              <p:par>
                                <p:cTn id="26" presetID="6" presetClass="entr" presetSubtype="16" fill="hold" nodeType="clickEffect">
                                  <p:stCondLst>
                                    <p:cond delay="0"/>
                                  </p:stCondLst>
                                  <p:childTnLst>
                                    <p:set>
                                      <p:cBhvr>
                                        <p:cTn id="27" dur="1" fill="hold">
                                          <p:stCondLst>
                                            <p:cond delay="0"/>
                                          </p:stCondLst>
                                        </p:cTn>
                                        <p:tgtEl>
                                          <p:spTgt spid="33"/>
                                        </p:tgtEl>
                                        <p:attrNameLst>
                                          <p:attrName>style.visibility</p:attrName>
                                        </p:attrNameLst>
                                      </p:cBhvr>
                                      <p:to>
                                        <p:strVal val="visible"/>
                                      </p:to>
                                    </p:set>
                                    <p:animEffect transition="in" filter="circle(in)">
                                      <p:cBhvr>
                                        <p:cTn id="28" dur="20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p:cNvGrpSpPr/>
          <p:nvPr/>
        </p:nvGrpSpPr>
        <p:grpSpPr>
          <a:xfrm>
            <a:off x="0" y="64524"/>
            <a:ext cx="9144000" cy="4998007"/>
            <a:chOff x="0" y="0"/>
            <a:chExt cx="9144000" cy="5132867"/>
          </a:xfrm>
        </p:grpSpPr>
        <p:cxnSp>
          <p:nvCxnSpPr>
            <p:cNvPr id="3" name="Straight Connector 2"/>
            <p:cNvCxnSpPr/>
            <p:nvPr/>
          </p:nvCxnSpPr>
          <p:spPr>
            <a:xfrm>
              <a:off x="0" y="0"/>
              <a:ext cx="9144000" cy="0"/>
            </a:xfrm>
            <a:prstGeom prst="line">
              <a:avLst/>
            </a:prstGeom>
            <a:ln w="127000"/>
          </p:spPr>
          <p:style>
            <a:lnRef idx="1">
              <a:schemeClr val="accent1"/>
            </a:lnRef>
            <a:fillRef idx="0">
              <a:schemeClr val="accent1"/>
            </a:fillRef>
            <a:effectRef idx="0">
              <a:schemeClr val="accent1"/>
            </a:effectRef>
            <a:fontRef idx="minor">
              <a:schemeClr val="tx1"/>
            </a:fontRef>
          </p:style>
        </p:cxnSp>
        <p:cxnSp>
          <p:nvCxnSpPr>
            <p:cNvPr id="4" name="Straight Connector 3"/>
            <p:cNvCxnSpPr/>
            <p:nvPr/>
          </p:nvCxnSpPr>
          <p:spPr>
            <a:xfrm>
              <a:off x="0" y="5132867"/>
              <a:ext cx="9144000" cy="0"/>
            </a:xfrm>
            <a:prstGeom prst="line">
              <a:avLst/>
            </a:prstGeom>
            <a:ln w="127000"/>
          </p:spPr>
          <p:style>
            <a:lnRef idx="1">
              <a:schemeClr val="accent1"/>
            </a:lnRef>
            <a:fillRef idx="0">
              <a:schemeClr val="accent1"/>
            </a:fillRef>
            <a:effectRef idx="0">
              <a:schemeClr val="accent1"/>
            </a:effectRef>
            <a:fontRef idx="minor">
              <a:schemeClr val="tx1"/>
            </a:fontRef>
          </p:style>
        </p:cxnSp>
      </p:grpSp>
      <p:pic>
        <p:nvPicPr>
          <p:cNvPr id="28" name="Picture 3"/>
          <p:cNvPicPr>
            <a:picLocks noChangeAspect="1" noChangeArrowheads="1"/>
          </p:cNvPicPr>
          <p:nvPr/>
        </p:nvPicPr>
        <p:blipFill>
          <a:blip r:embed="rId2">
            <a:extLst>
              <a:ext uri="{BEBA8EAE-BF5A-486C-A8C5-ECC9F3942E4B}">
                <a14:imgProps xmlns:a14="http://schemas.microsoft.com/office/drawing/2010/main">
                  <a14:imgLayer r:embed="rId3">
                    <a14:imgEffect>
                      <a14:backgroundRemoval t="6614" b="97884" l="1733" r="97525"/>
                    </a14:imgEffect>
                  </a14:imgLayer>
                </a14:imgProps>
              </a:ext>
              <a:ext uri="{28A0092B-C50C-407E-A947-70E740481C1C}">
                <a14:useLocalDpi xmlns:a14="http://schemas.microsoft.com/office/drawing/2010/main" val="0"/>
              </a:ext>
            </a:extLst>
          </a:blip>
          <a:srcRect/>
          <a:stretch>
            <a:fillRect/>
          </a:stretch>
        </p:blipFill>
        <p:spPr bwMode="auto">
          <a:xfrm>
            <a:off x="8032054" y="3768132"/>
            <a:ext cx="1469971" cy="13753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9" name="Picture 5"/>
          <p:cNvPicPr>
            <a:picLocks noChangeAspect="1" noChangeArrowheads="1"/>
          </p:cNvPicPr>
          <p:nvPr/>
        </p:nvPicPr>
        <p:blipFill>
          <a:blip r:embed="rId4">
            <a:extLst>
              <a:ext uri="{BEBA8EAE-BF5A-486C-A8C5-ECC9F3942E4B}">
                <a14:imgProps xmlns:a14="http://schemas.microsoft.com/office/drawing/2010/main">
                  <a14:imgLayer r:embed="rId5">
                    <a14:imgEffect>
                      <a14:backgroundRemoval t="2674" b="97059" l="0" r="100000"/>
                    </a14:imgEffect>
                    <a14:imgEffect>
                      <a14:sharpenSoften amount="25000"/>
                    </a14:imgEffect>
                    <a14:imgEffect>
                      <a14:saturation sat="200000"/>
                    </a14:imgEffect>
                    <a14:imgEffect>
                      <a14:brightnessContrast contrast="-20000"/>
                    </a14:imgEffect>
                  </a14:imgLayer>
                </a14:imgProps>
              </a:ext>
              <a:ext uri="{28A0092B-C50C-407E-A947-70E740481C1C}">
                <a14:useLocalDpi xmlns:a14="http://schemas.microsoft.com/office/drawing/2010/main" val="0"/>
              </a:ext>
            </a:extLst>
          </a:blip>
          <a:srcRect/>
          <a:stretch>
            <a:fillRect/>
          </a:stretch>
        </p:blipFill>
        <p:spPr bwMode="auto">
          <a:xfrm>
            <a:off x="81232" y="-67093"/>
            <a:ext cx="2215399" cy="215210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692223" y="1275435"/>
            <a:ext cx="847977" cy="646331"/>
          </a:xfrm>
          <a:prstGeom prst="rect">
            <a:avLst/>
          </a:prstGeom>
          <a:solidFill>
            <a:schemeClr val="accent2">
              <a:lumMod val="60000"/>
              <a:lumOff val="40000"/>
            </a:schemeClr>
          </a:solidFill>
        </p:spPr>
        <p:txBody>
          <a:bodyPr wrap="square" rtlCol="0">
            <a:spAutoFit/>
          </a:bodyPr>
          <a:lstStyle/>
          <a:p>
            <a:pPr algn="ctr"/>
            <a:r>
              <a:rPr lang="en-US" sz="1800"/>
              <a:t>Giải nghĩa</a:t>
            </a:r>
          </a:p>
        </p:txBody>
      </p:sp>
      <p:sp>
        <p:nvSpPr>
          <p:cNvPr id="5" name="Oval 4"/>
          <p:cNvSpPr/>
          <p:nvPr/>
        </p:nvSpPr>
        <p:spPr>
          <a:xfrm>
            <a:off x="2534507" y="532564"/>
            <a:ext cx="3751103" cy="1165608"/>
          </a:xfrm>
          <a:prstGeom prst="ellipse">
            <a:avLst/>
          </a:prstGeom>
          <a:solidFill>
            <a:schemeClr val="accent2">
              <a:lumMod val="20000"/>
              <a:lumOff val="80000"/>
            </a:schemeClr>
          </a:solidFill>
          <a:ln w="28575">
            <a:solidFill>
              <a:schemeClr val="accent2">
                <a:lumMod val="7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2859862" y="761963"/>
            <a:ext cx="2998327" cy="707886"/>
          </a:xfrm>
          <a:prstGeom prst="rect">
            <a:avLst/>
          </a:prstGeom>
          <a:noFill/>
        </p:spPr>
        <p:txBody>
          <a:bodyPr wrap="square" rtlCol="0">
            <a:spAutoFit/>
          </a:bodyPr>
          <a:lstStyle/>
          <a:p>
            <a:r>
              <a:rPr lang="vi-VN" sz="2000" b="1" i="1" dirty="0">
                <a:solidFill>
                  <a:srgbClr val="FF0000"/>
                </a:solidFill>
              </a:rPr>
              <a:t>lúng túng</a:t>
            </a:r>
            <a:r>
              <a:rPr lang="vi-VN" sz="2000" i="1" dirty="0"/>
              <a:t>: không biết nói và làm thế nào</a:t>
            </a:r>
            <a:endParaRPr lang="en-US" sz="2000" dirty="0"/>
          </a:p>
        </p:txBody>
      </p:sp>
      <p:sp>
        <p:nvSpPr>
          <p:cNvPr id="15" name="Oval 14"/>
          <p:cNvSpPr/>
          <p:nvPr/>
        </p:nvSpPr>
        <p:spPr>
          <a:xfrm>
            <a:off x="1221983" y="1921767"/>
            <a:ext cx="3214920" cy="1496728"/>
          </a:xfrm>
          <a:prstGeom prst="ellipse">
            <a:avLst/>
          </a:prstGeom>
          <a:solidFill>
            <a:schemeClr val="accent2">
              <a:lumMod val="20000"/>
              <a:lumOff val="80000"/>
            </a:schemeClr>
          </a:solidFill>
          <a:ln w="28575">
            <a:solidFill>
              <a:schemeClr val="accent2">
                <a:lumMod val="7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p:cNvSpPr txBox="1"/>
          <p:nvPr/>
        </p:nvSpPr>
        <p:spPr>
          <a:xfrm>
            <a:off x="1371600" y="2208407"/>
            <a:ext cx="3019061" cy="1015663"/>
          </a:xfrm>
          <a:prstGeom prst="rect">
            <a:avLst/>
          </a:prstGeom>
          <a:noFill/>
        </p:spPr>
        <p:txBody>
          <a:bodyPr wrap="square" rtlCol="0">
            <a:spAutoFit/>
          </a:bodyPr>
          <a:lstStyle/>
          <a:p>
            <a:r>
              <a:rPr lang="vi-VN" sz="2000" b="1" i="1" dirty="0">
                <a:solidFill>
                  <a:srgbClr val="FF0000"/>
                </a:solidFill>
              </a:rPr>
              <a:t>kiên nhẫn</a:t>
            </a:r>
            <a:r>
              <a:rPr lang="vi-VN" sz="2000" b="1" i="1" dirty="0"/>
              <a:t>: </a:t>
            </a:r>
            <a:r>
              <a:rPr lang="vi-VN" sz="2000" i="1" dirty="0"/>
              <a:t>Tiếp tục làm việc đã định mà không nản lòng</a:t>
            </a:r>
            <a:endParaRPr lang="en-US" sz="2000" dirty="0"/>
          </a:p>
        </p:txBody>
      </p:sp>
      <p:pic>
        <p:nvPicPr>
          <p:cNvPr id="1030" name="Picture 6"/>
          <p:cNvPicPr>
            <a:picLocks noChangeAspect="1" noChangeArrowheads="1"/>
          </p:cNvPicPr>
          <p:nvPr/>
        </p:nvPicPr>
        <p:blipFill>
          <a:blip r:embed="rId6">
            <a:extLst>
              <a:ext uri="{BEBA8EAE-BF5A-486C-A8C5-ECC9F3942E4B}">
                <a14:imgProps xmlns:a14="http://schemas.microsoft.com/office/drawing/2010/main">
                  <a14:imgLayer r:embed="rId7">
                    <a14:imgEffect>
                      <a14:backgroundRemoval t="0" b="94156" l="8475" r="96610">
                        <a14:foregroundMark x1="43220" y1="20779" x2="43220" y2="20779"/>
                        <a14:foregroundMark x1="23729" y1="17532" x2="23729" y2="17532"/>
                        <a14:foregroundMark x1="92373" y1="70779" x2="92373" y2="70779"/>
                        <a14:foregroundMark x1="87288" y1="66234" x2="87288" y2="66234"/>
                        <a14:foregroundMark x1="80508" y1="66234" x2="80508" y2="66234"/>
                      </a14:backgroundRemoval>
                    </a14:imgEffect>
                  </a14:imgLayer>
                </a14:imgProps>
              </a:ext>
              <a:ext uri="{28A0092B-C50C-407E-A947-70E740481C1C}">
                <a14:useLocalDpi xmlns:a14="http://schemas.microsoft.com/office/drawing/2010/main" val="0"/>
              </a:ext>
            </a:extLst>
          </a:blip>
          <a:srcRect/>
          <a:stretch>
            <a:fillRect/>
          </a:stretch>
        </p:blipFill>
        <p:spPr bwMode="auto">
          <a:xfrm>
            <a:off x="5310188" y="198790"/>
            <a:ext cx="975423" cy="12730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1" name="Picture 7"/>
          <p:cNvPicPr>
            <a:picLocks noChangeAspect="1" noChangeArrowheads="1"/>
          </p:cNvPicPr>
          <p:nvPr/>
        </p:nvPicPr>
        <p:blipFill>
          <a:blip r:embed="rId8">
            <a:extLst>
              <a:ext uri="{BEBA8EAE-BF5A-486C-A8C5-ECC9F3942E4B}">
                <a14:imgProps xmlns:a14="http://schemas.microsoft.com/office/drawing/2010/main">
                  <a14:imgLayer r:embed="rId9">
                    <a14:imgEffect>
                      <a14:backgroundRemoval t="0" b="93377" l="9091" r="88112"/>
                    </a14:imgEffect>
                  </a14:imgLayer>
                </a14:imgProps>
              </a:ext>
              <a:ext uri="{28A0092B-C50C-407E-A947-70E740481C1C}">
                <a14:useLocalDpi xmlns:a14="http://schemas.microsoft.com/office/drawing/2010/main" val="0"/>
              </a:ext>
            </a:extLst>
          </a:blip>
          <a:srcRect/>
          <a:stretch>
            <a:fillRect/>
          </a:stretch>
        </p:blipFill>
        <p:spPr bwMode="auto">
          <a:xfrm>
            <a:off x="313572" y="2564598"/>
            <a:ext cx="1195418" cy="12035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0" name="Oval 19"/>
          <p:cNvSpPr/>
          <p:nvPr/>
        </p:nvSpPr>
        <p:spPr>
          <a:xfrm>
            <a:off x="4997538" y="1869356"/>
            <a:ext cx="3221902" cy="1413801"/>
          </a:xfrm>
          <a:prstGeom prst="ellipse">
            <a:avLst/>
          </a:prstGeom>
          <a:solidFill>
            <a:schemeClr val="accent2">
              <a:lumMod val="20000"/>
              <a:lumOff val="80000"/>
            </a:schemeClr>
          </a:solidFill>
          <a:ln w="28575">
            <a:solidFill>
              <a:schemeClr val="accent2">
                <a:lumMod val="7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p:cNvSpPr txBox="1"/>
          <p:nvPr/>
        </p:nvSpPr>
        <p:spPr>
          <a:xfrm>
            <a:off x="5349228" y="1978143"/>
            <a:ext cx="2709550" cy="1015663"/>
          </a:xfrm>
          <a:prstGeom prst="rect">
            <a:avLst/>
          </a:prstGeom>
          <a:noFill/>
        </p:spPr>
        <p:txBody>
          <a:bodyPr wrap="square" rtlCol="0">
            <a:spAutoFit/>
          </a:bodyPr>
          <a:lstStyle/>
          <a:p>
            <a:r>
              <a:rPr lang="vi-VN" sz="2000" i="1" dirty="0"/>
              <a:t> </a:t>
            </a:r>
            <a:r>
              <a:rPr lang="vi-VN" sz="2000" b="1" i="1" dirty="0">
                <a:solidFill>
                  <a:srgbClr val="FF0000"/>
                </a:solidFill>
              </a:rPr>
              <a:t>giao tiếp</a:t>
            </a:r>
            <a:r>
              <a:rPr lang="vi-VN" sz="2000" i="1" dirty="0"/>
              <a:t>: là sự trao đổi với nhau tư duy hoặc ý tưởng bằng lời</a:t>
            </a:r>
            <a:endParaRPr lang="vi-VN" sz="2000" dirty="0"/>
          </a:p>
        </p:txBody>
      </p:sp>
      <p:pic>
        <p:nvPicPr>
          <p:cNvPr id="1032" name="Picture 8"/>
          <p:cNvPicPr>
            <a:picLocks noChangeAspect="1" noChangeArrowheads="1"/>
          </p:cNvPicPr>
          <p:nvPr/>
        </p:nvPicPr>
        <p:blipFill>
          <a:blip r:embed="rId10">
            <a:extLst>
              <a:ext uri="{BEBA8EAE-BF5A-486C-A8C5-ECC9F3942E4B}">
                <a14:imgProps xmlns:a14="http://schemas.microsoft.com/office/drawing/2010/main">
                  <a14:imgLayer r:embed="rId11">
                    <a14:imgEffect>
                      <a14:backgroundRemoval t="4730" b="91892" l="9091" r="95868">
                        <a14:foregroundMark x1="69421" y1="34459" x2="69421" y2="34459"/>
                        <a14:foregroundMark x1="33058" y1="34459" x2="33058" y2="34459"/>
                      </a14:backgroundRemoval>
                    </a14:imgEffect>
                  </a14:imgLayer>
                </a14:imgProps>
              </a:ext>
              <a:ext uri="{28A0092B-C50C-407E-A947-70E740481C1C}">
                <a14:useLocalDpi xmlns:a14="http://schemas.microsoft.com/office/drawing/2010/main" val="0"/>
              </a:ext>
            </a:extLst>
          </a:blip>
          <a:srcRect/>
          <a:stretch>
            <a:fillRect/>
          </a:stretch>
        </p:blipFill>
        <p:spPr bwMode="auto">
          <a:xfrm>
            <a:off x="4360987" y="1873458"/>
            <a:ext cx="1152525" cy="1409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2" name="Oval 21"/>
          <p:cNvSpPr/>
          <p:nvPr/>
        </p:nvSpPr>
        <p:spPr>
          <a:xfrm>
            <a:off x="2296631" y="3438253"/>
            <a:ext cx="4188063" cy="1549179"/>
          </a:xfrm>
          <a:prstGeom prst="ellipse">
            <a:avLst/>
          </a:prstGeom>
          <a:solidFill>
            <a:schemeClr val="accent2">
              <a:lumMod val="20000"/>
              <a:lumOff val="80000"/>
            </a:schemeClr>
          </a:solidFill>
          <a:ln w="28575">
            <a:solidFill>
              <a:schemeClr val="accent2">
                <a:lumMod val="7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p:cNvSpPr txBox="1"/>
          <p:nvPr/>
        </p:nvSpPr>
        <p:spPr>
          <a:xfrm>
            <a:off x="2709139" y="3768132"/>
            <a:ext cx="3455528" cy="1015663"/>
          </a:xfrm>
          <a:prstGeom prst="rect">
            <a:avLst/>
          </a:prstGeom>
          <a:noFill/>
        </p:spPr>
        <p:txBody>
          <a:bodyPr wrap="square" rtlCol="0">
            <a:spAutoFit/>
          </a:bodyPr>
          <a:lstStyle/>
          <a:p>
            <a:r>
              <a:rPr lang="vi-VN" sz="2000" i="1" dirty="0"/>
              <a:t> </a:t>
            </a:r>
            <a:r>
              <a:rPr lang="vi-VN" sz="2000" b="1" i="1" dirty="0">
                <a:solidFill>
                  <a:srgbClr val="FF0000"/>
                </a:solidFill>
              </a:rPr>
              <a:t>tự tin</a:t>
            </a:r>
            <a:r>
              <a:rPr lang="vi-VN" sz="2000" b="1" i="1" dirty="0"/>
              <a:t>: </a:t>
            </a:r>
            <a:r>
              <a:rPr lang="vi-VN" sz="2000" i="1" dirty="0"/>
              <a:t>là</a:t>
            </a:r>
            <a:r>
              <a:rPr lang="vi-VN" sz="2000" b="1" i="1" dirty="0"/>
              <a:t> </a:t>
            </a:r>
            <a:r>
              <a:rPr lang="vi-VN" sz="2000" i="1" dirty="0"/>
              <a:t>tin tưởng vào khả năng của bản thân, chủ động trong mọi việc</a:t>
            </a:r>
            <a:endParaRPr lang="vi-VN" sz="2000" dirty="0"/>
          </a:p>
        </p:txBody>
      </p:sp>
      <p:pic>
        <p:nvPicPr>
          <p:cNvPr id="1033" name="Picture 9"/>
          <p:cNvPicPr>
            <a:picLocks noChangeAspect="1" noChangeArrowheads="1"/>
          </p:cNvPicPr>
          <p:nvPr/>
        </p:nvPicPr>
        <p:blipFill>
          <a:blip r:embed="rId12">
            <a:extLst>
              <a:ext uri="{BEBA8EAE-BF5A-486C-A8C5-ECC9F3942E4B}">
                <a14:imgProps xmlns:a14="http://schemas.microsoft.com/office/drawing/2010/main">
                  <a14:imgLayer r:embed="rId13">
                    <a14:imgEffect>
                      <a14:backgroundRemoval t="1935" b="97419" l="4762" r="94444">
                        <a14:foregroundMark x1="48413" y1="48387" x2="48413" y2="48387"/>
                        <a14:foregroundMark x1="69841" y1="47742" x2="69841" y2="47742"/>
                      </a14:backgroundRemoval>
                    </a14:imgEffect>
                  </a14:imgLayer>
                </a14:imgProps>
              </a:ext>
              <a:ext uri="{28A0092B-C50C-407E-A947-70E740481C1C}">
                <a14:useLocalDpi xmlns:a14="http://schemas.microsoft.com/office/drawing/2010/main" val="0"/>
              </a:ext>
            </a:extLst>
          </a:blip>
          <a:srcRect/>
          <a:stretch>
            <a:fillRect/>
          </a:stretch>
        </p:blipFill>
        <p:spPr bwMode="auto">
          <a:xfrm>
            <a:off x="1508989" y="3418495"/>
            <a:ext cx="1200150" cy="1476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4" name="Picture 10"/>
          <p:cNvPicPr>
            <a:picLocks noChangeAspect="1" noChangeArrowheads="1"/>
          </p:cNvPicPr>
          <p:nvPr/>
        </p:nvPicPr>
        <p:blipFill>
          <a:blip r:embed="rId14">
            <a:extLst>
              <a:ext uri="{BEBA8EAE-BF5A-486C-A8C5-ECC9F3942E4B}">
                <a14:imgProps xmlns:a14="http://schemas.microsoft.com/office/drawing/2010/main">
                  <a14:imgLayer r:embed="rId15">
                    <a14:imgEffect>
                      <a14:backgroundRemoval t="0" b="95722" l="9032" r="89032"/>
                    </a14:imgEffect>
                    <a14:imgEffect>
                      <a14:sharpenSoften amount="50000"/>
                    </a14:imgEffect>
                    <a14:imgEffect>
                      <a14:colorTemperature colorTemp="7200"/>
                    </a14:imgEffect>
                  </a14:imgLayer>
                </a14:imgProps>
              </a:ext>
              <a:ext uri="{28A0092B-C50C-407E-A947-70E740481C1C}">
                <a14:useLocalDpi xmlns:a14="http://schemas.microsoft.com/office/drawing/2010/main" val="0"/>
              </a:ext>
            </a:extLst>
          </a:blip>
          <a:srcRect/>
          <a:stretch>
            <a:fillRect/>
          </a:stretch>
        </p:blipFill>
        <p:spPr bwMode="auto">
          <a:xfrm>
            <a:off x="7953637" y="262057"/>
            <a:ext cx="1190363" cy="14361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113510255"/>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wipe(left)">
                                      <p:cBhvr>
                                        <p:cTn id="12" dur="500"/>
                                        <p:tgtEl>
                                          <p:spTgt spid="16"/>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21"/>
                                        </p:tgtEl>
                                        <p:attrNameLst>
                                          <p:attrName>style.visibility</p:attrName>
                                        </p:attrNameLst>
                                      </p:cBhvr>
                                      <p:to>
                                        <p:strVal val="visible"/>
                                      </p:to>
                                    </p:set>
                                    <p:animEffect transition="in" filter="wipe(left)">
                                      <p:cBhvr>
                                        <p:cTn id="17" dur="500"/>
                                        <p:tgtEl>
                                          <p:spTgt spid="21"/>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23"/>
                                        </p:tgtEl>
                                        <p:attrNameLst>
                                          <p:attrName>style.visibility</p:attrName>
                                        </p:attrNameLst>
                                      </p:cBhvr>
                                      <p:to>
                                        <p:strVal val="visible"/>
                                      </p:to>
                                    </p:set>
                                    <p:animEffect transition="in" filter="wipe(left)">
                                      <p:cBhvr>
                                        <p:cTn id="22"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6" grpId="0"/>
      <p:bldP spid="21" grpId="0"/>
      <p:bldP spid="23"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Group 9"/>
          <p:cNvGrpSpPr/>
          <p:nvPr/>
        </p:nvGrpSpPr>
        <p:grpSpPr>
          <a:xfrm>
            <a:off x="0" y="64524"/>
            <a:ext cx="9144000" cy="4998007"/>
            <a:chOff x="0" y="0"/>
            <a:chExt cx="9144000" cy="5132867"/>
          </a:xfrm>
        </p:grpSpPr>
        <p:cxnSp>
          <p:nvCxnSpPr>
            <p:cNvPr id="11" name="Straight Connector 10"/>
            <p:cNvCxnSpPr/>
            <p:nvPr/>
          </p:nvCxnSpPr>
          <p:spPr>
            <a:xfrm>
              <a:off x="0" y="0"/>
              <a:ext cx="9144000" cy="0"/>
            </a:xfrm>
            <a:prstGeom prst="line">
              <a:avLst/>
            </a:prstGeom>
            <a:ln w="127000"/>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0" y="5132867"/>
              <a:ext cx="9144000" cy="0"/>
            </a:xfrm>
            <a:prstGeom prst="line">
              <a:avLst/>
            </a:prstGeom>
            <a:ln w="127000"/>
          </p:spPr>
          <p:style>
            <a:lnRef idx="1">
              <a:schemeClr val="accent1"/>
            </a:lnRef>
            <a:fillRef idx="0">
              <a:schemeClr val="accent1"/>
            </a:fillRef>
            <a:effectRef idx="0">
              <a:schemeClr val="accent1"/>
            </a:effectRef>
            <a:fontRef idx="minor">
              <a:schemeClr val="tx1"/>
            </a:fontRef>
          </p:style>
        </p:cxnSp>
      </p:grpSp>
      <p:pic>
        <p:nvPicPr>
          <p:cNvPr id="9"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r="84625"/>
          <a:stretch/>
        </p:blipFill>
        <p:spPr bwMode="auto">
          <a:xfrm>
            <a:off x="0" y="109596"/>
            <a:ext cx="754912" cy="6705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Box 4"/>
          <p:cNvSpPr txBox="1"/>
          <p:nvPr/>
        </p:nvSpPr>
        <p:spPr>
          <a:xfrm>
            <a:off x="397034" y="527769"/>
            <a:ext cx="8547965" cy="4801314"/>
          </a:xfrm>
          <a:prstGeom prst="rect">
            <a:avLst/>
          </a:prstGeom>
          <a:noFill/>
        </p:spPr>
        <p:txBody>
          <a:bodyPr wrap="square" rtlCol="0">
            <a:spAutoFit/>
          </a:bodyPr>
          <a:lstStyle/>
          <a:p>
            <a:pPr algn="just"/>
            <a:r>
              <a:rPr lang="vi-VN" sz="1800" dirty="0"/>
              <a:t>    Thầy giáo nói: “Chúng ta cần học cách giao tiếp tự tin. Vì thế hôm nay chúng ta sẽ tập nói trước lớp về bất cứ điều gì mình thích.”.</a:t>
            </a:r>
          </a:p>
          <a:p>
            <a:pPr algn="just"/>
            <a:r>
              <a:rPr lang="vi-VN" sz="1800" dirty="0"/>
              <a:t>    Quang được mời lên nói đầu tiên. Cậu lúng túng, đỏ mặt. Quang cảm thấy nói với bạn bên cạnh thì dễ, nhưng nói trước cả lớp thì sao mà khó thế. Thầy bảo: “Sáng nay ngủ dậy, em đã làm gì? Em cố nhớ xem…” </a:t>
            </a:r>
          </a:p>
          <a:p>
            <a:pPr algn="just"/>
            <a:r>
              <a:rPr lang="vi-VN" sz="1800" dirty="0"/>
              <a:t>Quang ngập ngừng</a:t>
            </a:r>
            <a:r>
              <a:rPr lang="en-US" sz="1800" dirty="0"/>
              <a:t>,</a:t>
            </a:r>
            <a:r>
              <a:rPr lang="vi-VN" sz="1800" dirty="0"/>
              <a:t> vừa nói vừa gãi đầu</a:t>
            </a:r>
            <a:r>
              <a:rPr lang="en-US" sz="1800" dirty="0"/>
              <a:t>: “ E</a:t>
            </a:r>
            <a:r>
              <a:rPr lang="vi-VN" sz="1800" dirty="0"/>
              <a:t>m</a:t>
            </a:r>
            <a:r>
              <a:rPr lang="en-US" sz="1800" dirty="0"/>
              <a:t>…”</a:t>
            </a:r>
            <a:endParaRPr lang="vi-VN" sz="1800" dirty="0"/>
          </a:p>
          <a:p>
            <a:pPr algn="just"/>
            <a:r>
              <a:rPr lang="en-US" sz="1800" dirty="0"/>
              <a:t> </a:t>
            </a:r>
            <a:r>
              <a:rPr lang="vi-VN" sz="1800" dirty="0"/>
              <a:t>   Thầy giáo nhắc: “ Rồi gì nữa?</a:t>
            </a:r>
            <a:r>
              <a:rPr lang="en-US" sz="1800" dirty="0"/>
              <a:t>”</a:t>
            </a:r>
            <a:endParaRPr lang="vi-VN" sz="1800" dirty="0"/>
          </a:p>
          <a:p>
            <a:pPr algn="just"/>
            <a:r>
              <a:rPr lang="en-US" sz="1800" dirty="0"/>
              <a:t> </a:t>
            </a:r>
            <a:r>
              <a:rPr lang="vi-VN" sz="1800" dirty="0"/>
              <a:t>   Quang lại gãi đầu: “ À… ờ… Em ngủ dậy.”  Và cậu nói tiếp: “ Rồi… ờ…”</a:t>
            </a:r>
          </a:p>
          <a:p>
            <a:pPr algn="just"/>
            <a:r>
              <a:rPr lang="vi-VN" sz="1800" dirty="0"/>
              <a:t>    Thầy giáo mỉm cười, kiên nhẫn nghe Quang nói. Thầy bảo: “Thế là được rồi đấy!”</a:t>
            </a:r>
          </a:p>
          <a:p>
            <a:pPr algn="just"/>
            <a:r>
              <a:rPr lang="en-US" sz="1800" dirty="0"/>
              <a:t> </a:t>
            </a:r>
            <a:r>
              <a:rPr lang="vi-VN" sz="1800" dirty="0"/>
              <a:t>   Nhưng Quang chưa chịu về chỗ, bỗng cậu nói to: “ Rồi sau đó… ờ… à…”. Quang thở mạnh một hơi rồi nói tiếp: “ Mẹ… ờ… bảo: Con đánh răng đi, thế là em đánh răng.” Thầy giáo vỗ tay. Cả lớp vỗ tay theo. Cuối cùng Quang nói với giọng rất tự tin: “ Sau đó, bố đưa em đi học.” </a:t>
            </a:r>
            <a:endParaRPr lang="en-US" sz="1800" dirty="0"/>
          </a:p>
          <a:p>
            <a:pPr algn="just"/>
            <a:r>
              <a:rPr lang="en-US" sz="1800" dirty="0"/>
              <a:t>    </a:t>
            </a:r>
            <a:r>
              <a:rPr lang="vi-VN" sz="1800" dirty="0"/>
              <a:t>Thầy giáo vỗ tay, các bạn vỗ tay theo, Quang cũng vỗ tay. </a:t>
            </a:r>
            <a:r>
              <a:rPr lang="en-US" sz="1800" dirty="0"/>
              <a:t>C</a:t>
            </a:r>
            <a:r>
              <a:rPr lang="vi-VN" sz="1800" dirty="0"/>
              <a:t>ả lớp tràn ngập tiếng vỗ tay.</a:t>
            </a:r>
          </a:p>
          <a:p>
            <a:pPr algn="just"/>
            <a:endParaRPr lang="vi-VN" sz="1800" dirty="0"/>
          </a:p>
        </p:txBody>
      </p:sp>
      <p:sp>
        <p:nvSpPr>
          <p:cNvPr id="8" name="TextBox 7"/>
          <p:cNvSpPr txBox="1"/>
          <p:nvPr/>
        </p:nvSpPr>
        <p:spPr>
          <a:xfrm>
            <a:off x="2837208" y="107498"/>
            <a:ext cx="1939955" cy="461665"/>
          </a:xfrm>
          <a:prstGeom prst="rect">
            <a:avLst/>
          </a:prstGeom>
          <a:noFill/>
        </p:spPr>
        <p:txBody>
          <a:bodyPr wrap="none" rtlCol="0">
            <a:spAutoFit/>
          </a:bodyPr>
          <a:lstStyle/>
          <a:p>
            <a:r>
              <a:rPr lang="en-US" sz="2400" b="1" dirty="0" err="1">
                <a:solidFill>
                  <a:srgbClr val="FF0000"/>
                </a:solidFill>
              </a:rPr>
              <a:t>Một</a:t>
            </a:r>
            <a:r>
              <a:rPr lang="en-US" sz="2400" b="1" dirty="0">
                <a:solidFill>
                  <a:srgbClr val="FF0000"/>
                </a:solidFill>
              </a:rPr>
              <a:t> </a:t>
            </a:r>
            <a:r>
              <a:rPr lang="en-US" sz="2400" b="1" dirty="0" err="1">
                <a:solidFill>
                  <a:srgbClr val="FF0000"/>
                </a:solidFill>
              </a:rPr>
              <a:t>giờ</a:t>
            </a:r>
            <a:r>
              <a:rPr lang="en-US" sz="2400" b="1" dirty="0">
                <a:solidFill>
                  <a:srgbClr val="FF0000"/>
                </a:solidFill>
              </a:rPr>
              <a:t> </a:t>
            </a:r>
            <a:r>
              <a:rPr lang="en-US" sz="2400" b="1" dirty="0" err="1">
                <a:solidFill>
                  <a:srgbClr val="FF0000"/>
                </a:solidFill>
              </a:rPr>
              <a:t>học</a:t>
            </a:r>
            <a:endParaRPr lang="en-US" sz="2400" b="1" dirty="0">
              <a:solidFill>
                <a:srgbClr val="FF0000"/>
              </a:solidFill>
            </a:endParaRPr>
          </a:p>
        </p:txBody>
      </p:sp>
      <p:sp>
        <p:nvSpPr>
          <p:cNvPr id="13" name="TextBox 12"/>
          <p:cNvSpPr txBox="1"/>
          <p:nvPr/>
        </p:nvSpPr>
        <p:spPr>
          <a:xfrm>
            <a:off x="7583725" y="158437"/>
            <a:ext cx="1479892" cy="369332"/>
          </a:xfrm>
          <a:prstGeom prst="rect">
            <a:avLst/>
          </a:prstGeom>
          <a:solidFill>
            <a:srgbClr val="00B0F0"/>
          </a:solidFill>
        </p:spPr>
        <p:txBody>
          <a:bodyPr wrap="none" rtlCol="0">
            <a:spAutoFit/>
          </a:bodyPr>
          <a:lstStyle/>
          <a:p>
            <a:r>
              <a:rPr lang="en-US" sz="1800" dirty="0" err="1"/>
              <a:t>Đọc</a:t>
            </a:r>
            <a:r>
              <a:rPr lang="en-US" sz="1800" dirty="0"/>
              <a:t> </a:t>
            </a:r>
            <a:r>
              <a:rPr lang="en-US" sz="1800" dirty="0" err="1"/>
              <a:t>toàn</a:t>
            </a:r>
            <a:r>
              <a:rPr lang="en-US" sz="1800" dirty="0"/>
              <a:t> </a:t>
            </a:r>
            <a:r>
              <a:rPr lang="en-US" sz="1800" dirty="0" err="1"/>
              <a:t>bài</a:t>
            </a:r>
            <a:endParaRPr lang="en-US" sz="1800" dirty="0"/>
          </a:p>
        </p:txBody>
      </p:sp>
      <p:sp>
        <p:nvSpPr>
          <p:cNvPr id="14" name="Oval 13"/>
          <p:cNvSpPr/>
          <p:nvPr/>
        </p:nvSpPr>
        <p:spPr>
          <a:xfrm>
            <a:off x="351685" y="527769"/>
            <a:ext cx="285070" cy="320827"/>
          </a:xfrm>
          <a:prstGeom prst="ellipse">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2000" b="1" dirty="0">
                <a:solidFill>
                  <a:prstClr val="white"/>
                </a:solidFill>
              </a:rPr>
              <a:t>1</a:t>
            </a:r>
            <a:endParaRPr lang="en-US" sz="2000" b="1" dirty="0">
              <a:solidFill>
                <a:prstClr val="white"/>
              </a:solidFill>
            </a:endParaRPr>
          </a:p>
        </p:txBody>
      </p:sp>
      <p:sp>
        <p:nvSpPr>
          <p:cNvPr id="15" name="Oval 14"/>
          <p:cNvSpPr/>
          <p:nvPr/>
        </p:nvSpPr>
        <p:spPr>
          <a:xfrm>
            <a:off x="377456" y="1096729"/>
            <a:ext cx="285070" cy="320827"/>
          </a:xfrm>
          <a:prstGeom prst="ellipse">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2000" b="1" dirty="0">
                <a:solidFill>
                  <a:prstClr val="white"/>
                </a:solidFill>
              </a:rPr>
              <a:t>2</a:t>
            </a:r>
            <a:endParaRPr lang="en-US" sz="2000" b="1" dirty="0">
              <a:solidFill>
                <a:prstClr val="white"/>
              </a:solidFill>
            </a:endParaRPr>
          </a:p>
        </p:txBody>
      </p:sp>
      <p:sp>
        <p:nvSpPr>
          <p:cNvPr id="16" name="Oval 15"/>
          <p:cNvSpPr/>
          <p:nvPr/>
        </p:nvSpPr>
        <p:spPr>
          <a:xfrm>
            <a:off x="419480" y="3270969"/>
            <a:ext cx="285070" cy="320827"/>
          </a:xfrm>
          <a:prstGeom prst="ellipse">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2000" b="1" dirty="0">
                <a:solidFill>
                  <a:prstClr val="white"/>
                </a:solidFill>
              </a:rPr>
              <a:t>3</a:t>
            </a:r>
            <a:endParaRPr lang="en-US" sz="2000" b="1" dirty="0">
              <a:solidFill>
                <a:prstClr val="white"/>
              </a:solidFill>
            </a:endParaRPr>
          </a:p>
        </p:txBody>
      </p:sp>
      <p:grpSp>
        <p:nvGrpSpPr>
          <p:cNvPr id="18" name="Group 17"/>
          <p:cNvGrpSpPr/>
          <p:nvPr/>
        </p:nvGrpSpPr>
        <p:grpSpPr>
          <a:xfrm>
            <a:off x="5588694" y="784323"/>
            <a:ext cx="165798" cy="312406"/>
            <a:chOff x="7033846" y="1517301"/>
            <a:chExt cx="165798" cy="312406"/>
          </a:xfrm>
        </p:grpSpPr>
        <p:cxnSp>
          <p:nvCxnSpPr>
            <p:cNvPr id="19" name="Straight Connector 18"/>
            <p:cNvCxnSpPr/>
            <p:nvPr/>
          </p:nvCxnSpPr>
          <p:spPr>
            <a:xfrm flipH="1">
              <a:off x="7033846" y="1517301"/>
              <a:ext cx="110532" cy="312406"/>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flipH="1">
              <a:off x="7089112" y="1517301"/>
              <a:ext cx="110532" cy="312406"/>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grpSp>
      <p:grpSp>
        <p:nvGrpSpPr>
          <p:cNvPr id="21" name="Group 20"/>
          <p:cNvGrpSpPr/>
          <p:nvPr/>
        </p:nvGrpSpPr>
        <p:grpSpPr>
          <a:xfrm>
            <a:off x="1057601" y="2958563"/>
            <a:ext cx="165798" cy="312406"/>
            <a:chOff x="7033846" y="1517301"/>
            <a:chExt cx="165798" cy="312406"/>
          </a:xfrm>
        </p:grpSpPr>
        <p:cxnSp>
          <p:nvCxnSpPr>
            <p:cNvPr id="22" name="Straight Connector 21"/>
            <p:cNvCxnSpPr/>
            <p:nvPr/>
          </p:nvCxnSpPr>
          <p:spPr>
            <a:xfrm flipH="1">
              <a:off x="7033846" y="1517301"/>
              <a:ext cx="110532" cy="312406"/>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flipH="1">
              <a:off x="7089112" y="1517301"/>
              <a:ext cx="110532" cy="312406"/>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grpSp>
      <p:grpSp>
        <p:nvGrpSpPr>
          <p:cNvPr id="24" name="Group 23"/>
          <p:cNvGrpSpPr/>
          <p:nvPr/>
        </p:nvGrpSpPr>
        <p:grpSpPr>
          <a:xfrm>
            <a:off x="4406202" y="4139766"/>
            <a:ext cx="165798" cy="312406"/>
            <a:chOff x="7033846" y="1517301"/>
            <a:chExt cx="165798" cy="312406"/>
          </a:xfrm>
        </p:grpSpPr>
        <p:cxnSp>
          <p:nvCxnSpPr>
            <p:cNvPr id="25" name="Straight Connector 24"/>
            <p:cNvCxnSpPr/>
            <p:nvPr/>
          </p:nvCxnSpPr>
          <p:spPr>
            <a:xfrm flipH="1">
              <a:off x="7033846" y="1517301"/>
              <a:ext cx="110532" cy="312406"/>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flipH="1">
              <a:off x="7089112" y="1517301"/>
              <a:ext cx="110532" cy="312406"/>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grpSp>
      <p:sp>
        <p:nvSpPr>
          <p:cNvPr id="27" name="Oval 26"/>
          <p:cNvSpPr/>
          <p:nvPr/>
        </p:nvSpPr>
        <p:spPr>
          <a:xfrm>
            <a:off x="388994" y="4348557"/>
            <a:ext cx="285070" cy="320827"/>
          </a:xfrm>
          <a:prstGeom prst="ellipse">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prstClr val="white"/>
                </a:solidFill>
              </a:rPr>
              <a:t>4</a:t>
            </a:r>
          </a:p>
        </p:txBody>
      </p:sp>
      <p:cxnSp>
        <p:nvCxnSpPr>
          <p:cNvPr id="6" name="Straight Connector 5"/>
          <p:cNvCxnSpPr/>
          <p:nvPr/>
        </p:nvCxnSpPr>
        <p:spPr>
          <a:xfrm>
            <a:off x="4798679" y="1374524"/>
            <a:ext cx="922063"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a:xfrm>
            <a:off x="1261208" y="2183140"/>
            <a:ext cx="1115696"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p:nvCxnSpPr>
        <p:spPr>
          <a:xfrm>
            <a:off x="3025461" y="3017944"/>
            <a:ext cx="922063"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p:nvCxnSpPr>
        <p:spPr>
          <a:xfrm flipH="1">
            <a:off x="6922337" y="569163"/>
            <a:ext cx="100483" cy="458079"/>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flipH="1">
            <a:off x="2447154" y="848596"/>
            <a:ext cx="100483" cy="458079"/>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flipH="1">
            <a:off x="3021664" y="3557067"/>
            <a:ext cx="100483" cy="458079"/>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flipH="1">
            <a:off x="8424210" y="3579536"/>
            <a:ext cx="100483" cy="458079"/>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38986611"/>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additive="base">
                                        <p:cTn id="7" dur="500" fill="hold"/>
                                        <p:tgtEl>
                                          <p:spTgt spid="13"/>
                                        </p:tgtEl>
                                        <p:attrNameLst>
                                          <p:attrName>ppt_x</p:attrName>
                                        </p:attrNameLst>
                                      </p:cBhvr>
                                      <p:tavLst>
                                        <p:tav tm="0">
                                          <p:val>
                                            <p:strVal val="#ppt_x"/>
                                          </p:val>
                                        </p:tav>
                                        <p:tav tm="100000">
                                          <p:val>
                                            <p:strVal val="#ppt_x"/>
                                          </p:val>
                                        </p:tav>
                                      </p:tavLst>
                                    </p:anim>
                                    <p:anim calcmode="lin" valueType="num">
                                      <p:cBhvr additive="base">
                                        <p:cTn id="8"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6" presetClass="entr" presetSubtype="16" repeatCount="3000" fill="hold" nodeType="clickEffect">
                                  <p:stCondLst>
                                    <p:cond delay="0"/>
                                  </p:stCondLst>
                                  <p:childTnLst>
                                    <p:set>
                                      <p:cBhvr>
                                        <p:cTn id="12" dur="1" fill="hold">
                                          <p:stCondLst>
                                            <p:cond delay="0"/>
                                          </p:stCondLst>
                                        </p:cTn>
                                        <p:tgtEl>
                                          <p:spTgt spid="30"/>
                                        </p:tgtEl>
                                        <p:attrNameLst>
                                          <p:attrName>style.visibility</p:attrName>
                                        </p:attrNameLst>
                                      </p:cBhvr>
                                      <p:to>
                                        <p:strVal val="visible"/>
                                      </p:to>
                                    </p:set>
                                    <p:animEffect transition="in" filter="circle(in)">
                                      <p:cBhvr>
                                        <p:cTn id="13" dur="2000"/>
                                        <p:tgtEl>
                                          <p:spTgt spid="30"/>
                                        </p:tgtEl>
                                      </p:cBhvr>
                                    </p:animEffect>
                                  </p:childTnLst>
                                </p:cTn>
                              </p:par>
                            </p:childTnLst>
                          </p:cTn>
                        </p:par>
                      </p:childTnLst>
                    </p:cTn>
                  </p:par>
                  <p:par>
                    <p:cTn id="14" fill="hold">
                      <p:stCondLst>
                        <p:cond delay="indefinite"/>
                      </p:stCondLst>
                      <p:childTnLst>
                        <p:par>
                          <p:cTn id="15" fill="hold">
                            <p:stCondLst>
                              <p:cond delay="0"/>
                            </p:stCondLst>
                            <p:childTnLst>
                              <p:par>
                                <p:cTn id="16" presetID="6" presetClass="entr" presetSubtype="16" fill="hold" nodeType="clickEffect">
                                  <p:stCondLst>
                                    <p:cond delay="0"/>
                                  </p:stCondLst>
                                  <p:childTnLst>
                                    <p:set>
                                      <p:cBhvr>
                                        <p:cTn id="17" dur="1" fill="hold">
                                          <p:stCondLst>
                                            <p:cond delay="0"/>
                                          </p:stCondLst>
                                        </p:cTn>
                                        <p:tgtEl>
                                          <p:spTgt spid="31"/>
                                        </p:tgtEl>
                                        <p:attrNameLst>
                                          <p:attrName>style.visibility</p:attrName>
                                        </p:attrNameLst>
                                      </p:cBhvr>
                                      <p:to>
                                        <p:strVal val="visible"/>
                                      </p:to>
                                    </p:set>
                                    <p:animEffect transition="in" filter="circle(in)">
                                      <p:cBhvr>
                                        <p:cTn id="18" dur="2000"/>
                                        <p:tgtEl>
                                          <p:spTgt spid="31"/>
                                        </p:tgtEl>
                                      </p:cBhvr>
                                    </p:animEffect>
                                  </p:childTnLst>
                                </p:cTn>
                              </p:par>
                            </p:childTnLst>
                          </p:cTn>
                        </p:par>
                      </p:childTnLst>
                    </p:cTn>
                  </p:par>
                  <p:par>
                    <p:cTn id="19" fill="hold">
                      <p:stCondLst>
                        <p:cond delay="indefinite"/>
                      </p:stCondLst>
                      <p:childTnLst>
                        <p:par>
                          <p:cTn id="20" fill="hold">
                            <p:stCondLst>
                              <p:cond delay="0"/>
                            </p:stCondLst>
                            <p:childTnLst>
                              <p:par>
                                <p:cTn id="21" presetID="6" presetClass="entr" presetSubtype="16" fill="hold" nodeType="clickEffect">
                                  <p:stCondLst>
                                    <p:cond delay="0"/>
                                  </p:stCondLst>
                                  <p:childTnLst>
                                    <p:set>
                                      <p:cBhvr>
                                        <p:cTn id="22" dur="1" fill="hold">
                                          <p:stCondLst>
                                            <p:cond delay="0"/>
                                          </p:stCondLst>
                                        </p:cTn>
                                        <p:tgtEl>
                                          <p:spTgt spid="32"/>
                                        </p:tgtEl>
                                        <p:attrNameLst>
                                          <p:attrName>style.visibility</p:attrName>
                                        </p:attrNameLst>
                                      </p:cBhvr>
                                      <p:to>
                                        <p:strVal val="visible"/>
                                      </p:to>
                                    </p:set>
                                    <p:animEffect transition="in" filter="circle(in)">
                                      <p:cBhvr>
                                        <p:cTn id="23" dur="2000"/>
                                        <p:tgtEl>
                                          <p:spTgt spid="32"/>
                                        </p:tgtEl>
                                      </p:cBhvr>
                                    </p:animEffect>
                                  </p:childTnLst>
                                </p:cTn>
                              </p:par>
                            </p:childTnLst>
                          </p:cTn>
                        </p:par>
                      </p:childTnLst>
                    </p:cTn>
                  </p:par>
                  <p:par>
                    <p:cTn id="24" fill="hold">
                      <p:stCondLst>
                        <p:cond delay="indefinite"/>
                      </p:stCondLst>
                      <p:childTnLst>
                        <p:par>
                          <p:cTn id="25" fill="hold">
                            <p:stCondLst>
                              <p:cond delay="0"/>
                            </p:stCondLst>
                            <p:childTnLst>
                              <p:par>
                                <p:cTn id="26" presetID="6" presetClass="entr" presetSubtype="16" fill="hold" nodeType="clickEffect">
                                  <p:stCondLst>
                                    <p:cond delay="0"/>
                                  </p:stCondLst>
                                  <p:childTnLst>
                                    <p:set>
                                      <p:cBhvr>
                                        <p:cTn id="27" dur="1" fill="hold">
                                          <p:stCondLst>
                                            <p:cond delay="0"/>
                                          </p:stCondLst>
                                        </p:cTn>
                                        <p:tgtEl>
                                          <p:spTgt spid="33"/>
                                        </p:tgtEl>
                                        <p:attrNameLst>
                                          <p:attrName>style.visibility</p:attrName>
                                        </p:attrNameLst>
                                      </p:cBhvr>
                                      <p:to>
                                        <p:strVal val="visible"/>
                                      </p:to>
                                    </p:set>
                                    <p:animEffect transition="in" filter="circle(in)">
                                      <p:cBhvr>
                                        <p:cTn id="28" dur="20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2"/>
          <p:cNvPicPr>
            <a:picLocks noChangeAspect="1" noChangeArrowheads="1"/>
          </p:cNvPicPr>
          <p:nvPr/>
        </p:nvPicPr>
        <p:blipFill rotWithShape="1">
          <a:blip r:embed="rId3">
            <a:extLst>
              <a:ext uri="{BEBA8EAE-BF5A-486C-A8C5-ECC9F3942E4B}">
                <a14:imgProps xmlns:a14="http://schemas.microsoft.com/office/drawing/2010/main">
                  <a14:imgLayer r:embed="rId4">
                    <a14:imgEffect>
                      <a14:backgroundRemoval t="0" b="99197" l="3175" r="96825"/>
                    </a14:imgEffect>
                  </a14:imgLayer>
                </a14:imgProps>
              </a:ext>
              <a:ext uri="{28A0092B-C50C-407E-A947-70E740481C1C}">
                <a14:useLocalDpi xmlns:a14="http://schemas.microsoft.com/office/drawing/2010/main" val="0"/>
              </a:ext>
            </a:extLst>
          </a:blip>
          <a:srcRect r="53869"/>
          <a:stretch/>
        </p:blipFill>
        <p:spPr bwMode="auto">
          <a:xfrm>
            <a:off x="7260771" y="2140655"/>
            <a:ext cx="1107278" cy="2371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7" name="Group 6"/>
          <p:cNvGrpSpPr/>
          <p:nvPr/>
        </p:nvGrpSpPr>
        <p:grpSpPr>
          <a:xfrm>
            <a:off x="0" y="65410"/>
            <a:ext cx="9144000" cy="4998007"/>
            <a:chOff x="0" y="0"/>
            <a:chExt cx="9144000" cy="5132867"/>
          </a:xfrm>
        </p:grpSpPr>
        <p:cxnSp>
          <p:nvCxnSpPr>
            <p:cNvPr id="3" name="Straight Connector 2"/>
            <p:cNvCxnSpPr/>
            <p:nvPr/>
          </p:nvCxnSpPr>
          <p:spPr>
            <a:xfrm>
              <a:off x="0" y="0"/>
              <a:ext cx="9144000" cy="0"/>
            </a:xfrm>
            <a:prstGeom prst="line">
              <a:avLst/>
            </a:prstGeom>
            <a:ln w="127000"/>
          </p:spPr>
          <p:style>
            <a:lnRef idx="1">
              <a:schemeClr val="accent1"/>
            </a:lnRef>
            <a:fillRef idx="0">
              <a:schemeClr val="accent1"/>
            </a:fillRef>
            <a:effectRef idx="0">
              <a:schemeClr val="accent1"/>
            </a:effectRef>
            <a:fontRef idx="minor">
              <a:schemeClr val="tx1"/>
            </a:fontRef>
          </p:style>
        </p:cxnSp>
        <p:cxnSp>
          <p:nvCxnSpPr>
            <p:cNvPr id="4" name="Straight Connector 3"/>
            <p:cNvCxnSpPr/>
            <p:nvPr/>
          </p:nvCxnSpPr>
          <p:spPr>
            <a:xfrm>
              <a:off x="0" y="5132867"/>
              <a:ext cx="9144000" cy="0"/>
            </a:xfrm>
            <a:prstGeom prst="line">
              <a:avLst/>
            </a:prstGeom>
            <a:ln w="127000"/>
          </p:spPr>
          <p:style>
            <a:lnRef idx="1">
              <a:schemeClr val="accent1"/>
            </a:lnRef>
            <a:fillRef idx="0">
              <a:schemeClr val="accent1"/>
            </a:fillRef>
            <a:effectRef idx="0">
              <a:schemeClr val="accent1"/>
            </a:effectRef>
            <a:fontRef idx="minor">
              <a:schemeClr val="tx1"/>
            </a:fontRef>
          </p:style>
        </p:cxnSp>
      </p:grpSp>
      <p:grpSp>
        <p:nvGrpSpPr>
          <p:cNvPr id="14" name="Group 13"/>
          <p:cNvGrpSpPr/>
          <p:nvPr/>
        </p:nvGrpSpPr>
        <p:grpSpPr>
          <a:xfrm>
            <a:off x="2744315" y="1595348"/>
            <a:ext cx="4326579" cy="1598392"/>
            <a:chOff x="2744315" y="1595348"/>
            <a:chExt cx="4326579" cy="1598392"/>
          </a:xfrm>
          <a:solidFill>
            <a:schemeClr val="accent1">
              <a:lumMod val="40000"/>
              <a:lumOff val="60000"/>
            </a:schemeClr>
          </a:solidFill>
        </p:grpSpPr>
        <p:sp>
          <p:nvSpPr>
            <p:cNvPr id="5" name="Right Arrow 4"/>
            <p:cNvSpPr/>
            <p:nvPr/>
          </p:nvSpPr>
          <p:spPr>
            <a:xfrm>
              <a:off x="2744315" y="1595348"/>
              <a:ext cx="4326579" cy="1598392"/>
            </a:xfrm>
            <a:prstGeom prst="rightArrow">
              <a:avLst>
                <a:gd name="adj1" fmla="val 58172"/>
                <a:gd name="adj2" fmla="val 50000"/>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2988751" y="2040601"/>
              <a:ext cx="3175869" cy="707886"/>
            </a:xfrm>
            <a:prstGeom prst="rect">
              <a:avLst/>
            </a:prstGeom>
            <a:grpFill/>
          </p:spPr>
          <p:txBody>
            <a:bodyPr wrap="none" rtlCol="0">
              <a:spAutoFit/>
            </a:bodyPr>
            <a:lstStyle/>
            <a:p>
              <a:r>
                <a:rPr lang="en-US" sz="4000" b="1" dirty="0" err="1">
                  <a:solidFill>
                    <a:srgbClr val="0418AC"/>
                  </a:solidFill>
                </a:rPr>
                <a:t>Tìm</a:t>
              </a:r>
              <a:r>
                <a:rPr lang="en-US" sz="4000" b="1" dirty="0">
                  <a:solidFill>
                    <a:srgbClr val="0418AC"/>
                  </a:solidFill>
                </a:rPr>
                <a:t> </a:t>
              </a:r>
              <a:r>
                <a:rPr lang="en-US" sz="4000" b="1" dirty="0" err="1">
                  <a:solidFill>
                    <a:srgbClr val="0418AC"/>
                  </a:solidFill>
                </a:rPr>
                <a:t>hiểu</a:t>
              </a:r>
              <a:r>
                <a:rPr lang="en-US" sz="4000" b="1" dirty="0">
                  <a:solidFill>
                    <a:srgbClr val="0418AC"/>
                  </a:solidFill>
                </a:rPr>
                <a:t> </a:t>
              </a:r>
              <a:r>
                <a:rPr lang="en-US" sz="4000" b="1" dirty="0" err="1">
                  <a:solidFill>
                    <a:srgbClr val="0418AC"/>
                  </a:solidFill>
                </a:rPr>
                <a:t>bài</a:t>
              </a:r>
              <a:endParaRPr lang="en-US" sz="4000" b="1" dirty="0">
                <a:solidFill>
                  <a:srgbClr val="0418AC"/>
                </a:solidFill>
              </a:endParaRPr>
            </a:p>
          </p:txBody>
        </p:sp>
      </p:grpSp>
      <p:grpSp>
        <p:nvGrpSpPr>
          <p:cNvPr id="9" name="Group 8"/>
          <p:cNvGrpSpPr/>
          <p:nvPr/>
        </p:nvGrpSpPr>
        <p:grpSpPr>
          <a:xfrm>
            <a:off x="1812964" y="1781988"/>
            <a:ext cx="1175787" cy="1225112"/>
            <a:chOff x="2210284" y="3447251"/>
            <a:chExt cx="826089" cy="809063"/>
          </a:xfrm>
        </p:grpSpPr>
        <p:sp>
          <p:nvSpPr>
            <p:cNvPr id="10" name="Oval 9"/>
            <p:cNvSpPr/>
            <p:nvPr/>
          </p:nvSpPr>
          <p:spPr>
            <a:xfrm>
              <a:off x="2210284" y="3447251"/>
              <a:ext cx="826089" cy="809063"/>
            </a:xfrm>
            <a:prstGeom prst="ellipse">
              <a:avLst/>
            </a:prstGeom>
            <a:solidFill>
              <a:schemeClr val="bg1"/>
            </a:solidFill>
            <a:ln>
              <a:noFill/>
            </a:ln>
            <a:effectLst>
              <a:glow rad="63500">
                <a:schemeClr val="accent1">
                  <a:satMod val="175000"/>
                  <a:alpha val="40000"/>
                </a:schemeClr>
              </a:glow>
              <a:innerShdw blurRad="63500" dist="50800" dir="27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2"/>
            <p:cNvPicPr>
              <a:picLocks noChangeAspect="1" noChangeArrowheads="1"/>
            </p:cNvPicPr>
            <p:nvPr/>
          </p:nvPicPr>
          <p:blipFill>
            <a:blip r:embed="rId5">
              <a:extLst>
                <a:ext uri="{BEBA8EAE-BF5A-486C-A8C5-ECC9F3942E4B}">
                  <a14:imgProps xmlns:a14="http://schemas.microsoft.com/office/drawing/2010/main">
                    <a14:imgLayer r:embed="rId6">
                      <a14:imgEffect>
                        <a14:backgroundRemoval t="9968" b="89711" l="0" r="100000">
                          <a14:foregroundMark x1="35577" y1="42765" x2="35577" y2="42765"/>
                          <a14:foregroundMark x1="55769" y1="72347" x2="55769" y2="72347"/>
                          <a14:foregroundMark x1="67308" y1="79421" x2="67308" y2="79421"/>
                          <a14:foregroundMark x1="63702" y1="76849" x2="63702" y2="76849"/>
                          <a14:foregroundMark x1="75962" y1="80064" x2="75962" y2="80064"/>
                          <a14:foregroundMark x1="77885" y1="72026" x2="77885" y2="72026"/>
                          <a14:foregroundMark x1="81971" y1="64952" x2="81971" y2="64952"/>
                          <a14:foregroundMark x1="84375" y1="60129" x2="84375" y2="60129"/>
                          <a14:foregroundMark x1="87981" y1="55949" x2="87981" y2="55949"/>
                          <a14:foregroundMark x1="90625" y1="52412" x2="90625" y2="52412"/>
                          <a14:foregroundMark x1="77163" y1="75884" x2="77163" y2="75884"/>
                          <a14:foregroundMark x1="73077" y1="84887" x2="73077" y2="84887"/>
                          <a14:foregroundMark x1="71394" y1="81350" x2="71394" y2="81350"/>
                          <a14:foregroundMark x1="68510" y1="77492" x2="68510" y2="77492"/>
                          <a14:foregroundMark x1="64423" y1="73312" x2="64423" y2="73312"/>
                          <a14:foregroundMark x1="60577" y1="70740" x2="60577" y2="70740"/>
                          <a14:foregroundMark x1="56010" y1="66559" x2="56010" y2="66559"/>
                          <a14:foregroundMark x1="48798" y1="69132" x2="48798" y2="69132"/>
                          <a14:foregroundMark x1="45192" y1="73312" x2="45192" y2="73312"/>
                          <a14:foregroundMark x1="42067" y1="74277" x2="42067" y2="74277"/>
                          <a14:foregroundMark x1="45192" y1="70740" x2="45192" y2="70740"/>
                          <a14:foregroundMark x1="48317" y1="71704" x2="48317" y2="71704"/>
                          <a14:foregroundMark x1="34135" y1="71704" x2="34135" y2="71704"/>
                          <a14:foregroundMark x1="30288" y1="68810" x2="30288" y2="68810"/>
                          <a14:foregroundMark x1="24760" y1="65273" x2="24760" y2="65273"/>
                          <a14:foregroundMark x1="20433" y1="65273" x2="20433" y2="65273"/>
                          <a14:foregroundMark x1="16106" y1="64952" x2="16106" y2="64952"/>
                          <a14:foregroundMark x1="10096" y1="62379" x2="10096" y2="62379"/>
                          <a14:foregroundMark x1="8894" y1="61736" x2="8894" y2="61736"/>
                          <a14:foregroundMark x1="16827" y1="61415" x2="16827" y2="61415"/>
                          <a14:foregroundMark x1="12260" y1="60129" x2="12260" y2="60129"/>
                        </a14:backgroundRemoval>
                      </a14:imgEffect>
                    </a14:imgLayer>
                  </a14:imgProps>
                </a:ext>
                <a:ext uri="{28A0092B-C50C-407E-A947-70E740481C1C}">
                  <a14:useLocalDpi xmlns:a14="http://schemas.microsoft.com/office/drawing/2010/main" val="0"/>
                </a:ext>
              </a:extLst>
            </a:blip>
            <a:srcRect/>
            <a:stretch>
              <a:fillRect/>
            </a:stretch>
          </p:blipFill>
          <p:spPr bwMode="auto">
            <a:xfrm>
              <a:off x="2210284" y="3596128"/>
              <a:ext cx="826089" cy="6175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 name="Picture 3"/>
            <p:cNvPicPr>
              <a:picLocks noChangeAspect="1" noChangeArrowheads="1"/>
            </p:cNvPicPr>
            <p:nvPr/>
          </p:nvPicPr>
          <p:blipFill>
            <a:blip r:embed="rId7">
              <a:extLst>
                <a:ext uri="{BEBA8EAE-BF5A-486C-A8C5-ECC9F3942E4B}">
                  <a14:imgProps xmlns:a14="http://schemas.microsoft.com/office/drawing/2010/main">
                    <a14:imgLayer r:embed="rId8">
                      <a14:imgEffect>
                        <a14:backgroundRemoval t="1008" b="96222" l="9375" r="95486">
                          <a14:foregroundMark x1="52083" y1="79345" x2="52083" y2="79345"/>
                          <a14:foregroundMark x1="81597" y1="16877" x2="81597" y2="16877"/>
                        </a14:backgroundRemoval>
                      </a14:imgEffect>
                    </a14:imgLayer>
                  </a14:imgProps>
                </a:ext>
                <a:ext uri="{28A0092B-C50C-407E-A947-70E740481C1C}">
                  <a14:useLocalDpi xmlns:a14="http://schemas.microsoft.com/office/drawing/2010/main" val="0"/>
                </a:ext>
              </a:extLst>
            </a:blip>
            <a:srcRect/>
            <a:stretch>
              <a:fillRect/>
            </a:stretch>
          </p:blipFill>
          <p:spPr bwMode="auto">
            <a:xfrm>
              <a:off x="2443204" y="3530924"/>
              <a:ext cx="360247" cy="4965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pic>
        <p:nvPicPr>
          <p:cNvPr id="16" name="Picture 2"/>
          <p:cNvPicPr>
            <a:picLocks noChangeAspect="1" noChangeArrowheads="1"/>
          </p:cNvPicPr>
          <p:nvPr/>
        </p:nvPicPr>
        <p:blipFill>
          <a:blip r:embed="rId9">
            <a:extLst>
              <a:ext uri="{BEBA8EAE-BF5A-486C-A8C5-ECC9F3942E4B}">
                <a14:imgProps xmlns:a14="http://schemas.microsoft.com/office/drawing/2010/main">
                  <a14:imgLayer r:embed="rId10">
                    <a14:imgEffect>
                      <a14:backgroundRemoval t="0" b="100000" l="922" r="98618">
                        <a14:foregroundMark x1="50230" y1="79585" x2="50230" y2="79585"/>
                        <a14:foregroundMark x1="48387" y1="78547" x2="48387" y2="78547"/>
                        <a14:foregroundMark x1="47005" y1="76471" x2="47005" y2="76471"/>
                        <a14:foregroundMark x1="47926" y1="73702" x2="47926" y2="73702"/>
                        <a14:foregroundMark x1="52535" y1="80277" x2="52535" y2="80277"/>
                        <a14:foregroundMark x1="54839" y1="78201" x2="54839" y2="78201"/>
                        <a14:foregroundMark x1="56221" y1="77163" x2="56221" y2="77163"/>
                        <a14:foregroundMark x1="19355" y1="68512" x2="19355" y2="68512"/>
                        <a14:foregroundMark x1="17972" y1="70588" x2="17972" y2="70588"/>
                        <a14:foregroundMark x1="17972" y1="71280" x2="17972" y2="71280"/>
                        <a14:foregroundMark x1="18433" y1="73010" x2="18433" y2="73010"/>
                        <a14:foregroundMark x1="20737" y1="72318" x2="20737" y2="72318"/>
                        <a14:foregroundMark x1="23502" y1="71280" x2="23502" y2="71280"/>
                        <a14:foregroundMark x1="11060" y1="66436" x2="11060" y2="66436"/>
                        <a14:foregroundMark x1="16590" y1="67820" x2="16590" y2="67820"/>
                        <a14:foregroundMark x1="16129" y1="65398" x2="16129" y2="65398"/>
                        <a14:foregroundMark x1="15207" y1="73010" x2="15207" y2="73010"/>
                        <a14:foregroundMark x1="13364" y1="69896" x2="13364" y2="69896"/>
                        <a14:foregroundMark x1="73272" y1="75433" x2="73272" y2="75433"/>
                        <a14:foregroundMark x1="71429" y1="73010" x2="71429" y2="73010"/>
                        <a14:foregroundMark x1="69124" y1="70934" x2="69124" y2="70934"/>
                        <a14:foregroundMark x1="69124" y1="69896" x2="69124" y2="69896"/>
                        <a14:foregroundMark x1="70507" y1="74740" x2="70507" y2="74740"/>
                        <a14:foregroundMark x1="70046" y1="77163" x2="70046" y2="77163"/>
                      </a14:backgroundRemoval>
                    </a14:imgEffect>
                  </a14:imgLayer>
                </a14:imgProps>
              </a:ext>
              <a:ext uri="{28A0092B-C50C-407E-A947-70E740481C1C}">
                <a14:useLocalDpi xmlns:a14="http://schemas.microsoft.com/office/drawing/2010/main" val="0"/>
              </a:ext>
            </a:extLst>
          </a:blip>
          <a:srcRect/>
          <a:stretch>
            <a:fillRect/>
          </a:stretch>
        </p:blipFill>
        <p:spPr bwMode="auto">
          <a:xfrm>
            <a:off x="430096" y="3005849"/>
            <a:ext cx="1583773" cy="21092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7" name="Picture 3"/>
          <p:cNvPicPr>
            <a:picLocks noChangeAspect="1" noChangeArrowheads="1"/>
          </p:cNvPicPr>
          <p:nvPr/>
        </p:nvPicPr>
        <p:blipFill>
          <a:blip r:embed="rId11">
            <a:extLst>
              <a:ext uri="{BEBA8EAE-BF5A-486C-A8C5-ECC9F3942E4B}">
                <a14:imgProps xmlns:a14="http://schemas.microsoft.com/office/drawing/2010/main">
                  <a14:imgLayer r:embed="rId12">
                    <a14:imgEffect>
                      <a14:backgroundRemoval t="6614" b="97884" l="1733" r="97525"/>
                    </a14:imgEffect>
                  </a14:imgLayer>
                </a14:imgProps>
              </a:ext>
              <a:ext uri="{28A0092B-C50C-407E-A947-70E740481C1C}">
                <a14:useLocalDpi xmlns:a14="http://schemas.microsoft.com/office/drawing/2010/main" val="0"/>
              </a:ext>
            </a:extLst>
          </a:blip>
          <a:srcRect/>
          <a:stretch>
            <a:fillRect/>
          </a:stretch>
        </p:blipFill>
        <p:spPr bwMode="auto">
          <a:xfrm>
            <a:off x="6687388" y="2844987"/>
            <a:ext cx="2456612" cy="22985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24263723"/>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2000"/>
                                        <p:tgtEl>
                                          <p:spTgt spid="14"/>
                                        </p:tgtEl>
                                      </p:cBhvr>
                                    </p:animEffect>
                                  </p:childTnLst>
                                  <p:subTnLst>
                                    <p:audio>
                                      <p:cMediaNode>
                                        <p:cTn display="0" masterRel="sameClick">
                                          <p:stCondLst>
                                            <p:cond evt="begin" delay="0">
                                              <p:tn val="5"/>
                                            </p:cond>
                                          </p:stCondLst>
                                          <p:endCondLst>
                                            <p:cond evt="onStopAudio" delay="0">
                                              <p:tgtEl>
                                                <p:sldTgt/>
                                              </p:tgtEl>
                                            </p:cond>
                                          </p:endCondLst>
                                        </p:cTn>
                                        <p:tgtEl>
                                          <p:sndTgt r:embed="rId2" name="voltage.wav"/>
                                        </p:tgtEl>
                                      </p:cMediaNode>
                                    </p:audio>
                                  </p:subTnLst>
                                </p:cTn>
                              </p:par>
                              <p:par>
                                <p:cTn id="8" presetID="42" presetClass="entr" presetSubtype="0" fill="hold" nodeType="withEffect">
                                  <p:stCondLst>
                                    <p:cond delay="0"/>
                                  </p:stCondLst>
                                  <p:childTnLst>
                                    <p:set>
                                      <p:cBhvr>
                                        <p:cTn id="9" dur="1" fill="hold">
                                          <p:stCondLst>
                                            <p:cond delay="0"/>
                                          </p:stCondLst>
                                        </p:cTn>
                                        <p:tgtEl>
                                          <p:spTgt spid="17"/>
                                        </p:tgtEl>
                                        <p:attrNameLst>
                                          <p:attrName>style.visibility</p:attrName>
                                        </p:attrNameLst>
                                      </p:cBhvr>
                                      <p:to>
                                        <p:strVal val="visible"/>
                                      </p:to>
                                    </p:set>
                                    <p:animEffect transition="in" filter="fade">
                                      <p:cBhvr>
                                        <p:cTn id="10" dur="1000"/>
                                        <p:tgtEl>
                                          <p:spTgt spid="17"/>
                                        </p:tgtEl>
                                      </p:cBhvr>
                                    </p:animEffect>
                                    <p:anim calcmode="lin" valueType="num">
                                      <p:cBhvr>
                                        <p:cTn id="11" dur="1000" fill="hold"/>
                                        <p:tgtEl>
                                          <p:spTgt spid="17"/>
                                        </p:tgtEl>
                                        <p:attrNameLst>
                                          <p:attrName>ppt_x</p:attrName>
                                        </p:attrNameLst>
                                      </p:cBhvr>
                                      <p:tavLst>
                                        <p:tav tm="0">
                                          <p:val>
                                            <p:strVal val="#ppt_x"/>
                                          </p:val>
                                        </p:tav>
                                        <p:tav tm="100000">
                                          <p:val>
                                            <p:strVal val="#ppt_x"/>
                                          </p:val>
                                        </p:tav>
                                      </p:tavLst>
                                    </p:anim>
                                    <p:anim calcmode="lin" valueType="num">
                                      <p:cBhvr>
                                        <p:cTn id="12" dur="1000" fill="hold"/>
                                        <p:tgtEl>
                                          <p:spTgt spid="17"/>
                                        </p:tgtEl>
                                        <p:attrNameLst>
                                          <p:attrName>ppt_y</p:attrName>
                                        </p:attrNameLst>
                                      </p:cBhvr>
                                      <p:tavLst>
                                        <p:tav tm="0">
                                          <p:val>
                                            <p:strVal val="#ppt_y+.1"/>
                                          </p:val>
                                        </p:tav>
                                        <p:tav tm="100000">
                                          <p:val>
                                            <p:strVal val="#ppt_y"/>
                                          </p:val>
                                        </p:tav>
                                      </p:tavLst>
                                    </p:anim>
                                  </p:childTnLst>
                                </p:cTn>
                              </p:par>
                              <p:par>
                                <p:cTn id="13" presetID="42" presetClass="entr" presetSubtype="0" fill="hold" nodeType="withEffect">
                                  <p:stCondLst>
                                    <p:cond delay="0"/>
                                  </p:stCondLst>
                                  <p:childTnLst>
                                    <p:set>
                                      <p:cBhvr>
                                        <p:cTn id="14" dur="1" fill="hold">
                                          <p:stCondLst>
                                            <p:cond delay="0"/>
                                          </p:stCondLst>
                                        </p:cTn>
                                        <p:tgtEl>
                                          <p:spTgt spid="16"/>
                                        </p:tgtEl>
                                        <p:attrNameLst>
                                          <p:attrName>style.visibility</p:attrName>
                                        </p:attrNameLst>
                                      </p:cBhvr>
                                      <p:to>
                                        <p:strVal val="visible"/>
                                      </p:to>
                                    </p:set>
                                    <p:animEffect transition="in" filter="fade">
                                      <p:cBhvr>
                                        <p:cTn id="15" dur="1000"/>
                                        <p:tgtEl>
                                          <p:spTgt spid="16"/>
                                        </p:tgtEl>
                                      </p:cBhvr>
                                    </p:animEffect>
                                    <p:anim calcmode="lin" valueType="num">
                                      <p:cBhvr>
                                        <p:cTn id="16" dur="1000" fill="hold"/>
                                        <p:tgtEl>
                                          <p:spTgt spid="16"/>
                                        </p:tgtEl>
                                        <p:attrNameLst>
                                          <p:attrName>ppt_x</p:attrName>
                                        </p:attrNameLst>
                                      </p:cBhvr>
                                      <p:tavLst>
                                        <p:tav tm="0">
                                          <p:val>
                                            <p:strVal val="#ppt_x"/>
                                          </p:val>
                                        </p:tav>
                                        <p:tav tm="100000">
                                          <p:val>
                                            <p:strVal val="#ppt_x"/>
                                          </p:val>
                                        </p:tav>
                                      </p:tavLst>
                                    </p:anim>
                                    <p:anim calcmode="lin" valueType="num">
                                      <p:cBhvr>
                                        <p:cTn id="17" dur="1000" fill="hold"/>
                                        <p:tgtEl>
                                          <p:spTgt spid="16"/>
                                        </p:tgtEl>
                                        <p:attrNameLst>
                                          <p:attrName>ppt_y</p:attrName>
                                        </p:attrNameLst>
                                      </p:cBhvr>
                                      <p:tavLst>
                                        <p:tav tm="0">
                                          <p:val>
                                            <p:strVal val="#ppt_y+.1"/>
                                          </p:val>
                                        </p:tav>
                                        <p:tav tm="100000">
                                          <p:val>
                                            <p:strVal val="#ppt_y"/>
                                          </p:val>
                                        </p:tav>
                                      </p:tavLst>
                                    </p:anim>
                                  </p:childTnLst>
                                </p:cTn>
                              </p:par>
                              <p:par>
                                <p:cTn id="18" presetID="16" presetClass="entr" presetSubtype="21" fill="hold" nodeType="withEffect">
                                  <p:stCondLst>
                                    <p:cond delay="0"/>
                                  </p:stCondLst>
                                  <p:childTnLst>
                                    <p:set>
                                      <p:cBhvr>
                                        <p:cTn id="19" dur="1" fill="hold">
                                          <p:stCondLst>
                                            <p:cond delay="0"/>
                                          </p:stCondLst>
                                        </p:cTn>
                                        <p:tgtEl>
                                          <p:spTgt spid="18"/>
                                        </p:tgtEl>
                                        <p:attrNameLst>
                                          <p:attrName>style.visibility</p:attrName>
                                        </p:attrNameLst>
                                      </p:cBhvr>
                                      <p:to>
                                        <p:strVal val="visible"/>
                                      </p:to>
                                    </p:set>
                                    <p:animEffect transition="in" filter="barn(inVertical)">
                                      <p:cBhvr>
                                        <p:cTn id="20"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6521</TotalTime>
  <Words>2091</Words>
  <Application>Microsoft Office PowerPoint</Application>
  <PresentationFormat>On-screen Show (16:9)</PresentationFormat>
  <Paragraphs>117</Paragraphs>
  <Slides>17</Slides>
  <Notes>2</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17</vt:i4>
      </vt:variant>
    </vt:vector>
  </HeadingPairs>
  <TitlesOfParts>
    <vt:vector size="25" baseType="lpstr">
      <vt:lpstr>Quicksand Medium</vt:lpstr>
      <vt:lpstr>Calibri Light</vt:lpstr>
      <vt:lpstr>Arial-Rounded</vt:lpstr>
      <vt:lpstr>Arial</vt:lpstr>
      <vt:lpstr>Calibri</vt:lpstr>
      <vt:lpstr>Lato</vt:lpstr>
      <vt:lpstr>Simple Light</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BÀI 1</dc:title>
  <dc:creator>Admin</dc:creator>
  <cp:lastModifiedBy>Hanh Tham</cp:lastModifiedBy>
  <cp:revision>856</cp:revision>
  <dcterms:modified xsi:type="dcterms:W3CDTF">2025-09-19T15:10:55Z</dcterms:modified>
</cp:coreProperties>
</file>