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710" r:id="rId2"/>
  </p:sldMasterIdLst>
  <p:notesMasterIdLst>
    <p:notesMasterId r:id="rId15"/>
  </p:notesMasterIdLst>
  <p:sldIdLst>
    <p:sldId id="2007577147" r:id="rId3"/>
    <p:sldId id="289" r:id="rId4"/>
    <p:sldId id="314" r:id="rId5"/>
    <p:sldId id="315" r:id="rId6"/>
    <p:sldId id="328" r:id="rId7"/>
    <p:sldId id="326" r:id="rId8"/>
    <p:sldId id="327" r:id="rId9"/>
    <p:sldId id="316" r:id="rId10"/>
    <p:sldId id="329" r:id="rId11"/>
    <p:sldId id="330" r:id="rId12"/>
    <p:sldId id="324" r:id="rId13"/>
    <p:sldId id="325" r:id="rId14"/>
  </p:sldIdLst>
  <p:sldSz cx="12192000" cy="6858000"/>
  <p:notesSz cx="6858000" cy="9144000"/>
  <p:embeddedFontLst>
    <p:embeddedFont>
      <p:font typeface="Arial-Rounded" panose="020B0500000000000000" charset="0"/>
      <p:regular r:id="rId16"/>
    </p:embeddedFont>
    <p:embeddedFont>
      <p:font typeface="Tahoma" panose="020B0604030504040204" pitchFamily="34" charset="0"/>
      <p:regular r:id="rId17"/>
      <p:bold r:id="rId18"/>
    </p:embeddedFont>
  </p:embeddedFontLst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99"/>
    <a:srgbClr val="99FEFF"/>
    <a:srgbClr val="66FF33"/>
    <a:srgbClr val="83E1FF"/>
    <a:srgbClr val="6EA33D"/>
    <a:srgbClr val="08FFC8"/>
    <a:srgbClr val="C299FC"/>
    <a:srgbClr val="176100"/>
    <a:srgbClr val="B9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728C6D-2720-41A0-BFAF-23EC626350EA}" v="480" dt="2022-01-17T14:50:35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88819" autoAdjust="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3" d="100"/>
        <a:sy n="143" d="100"/>
      </p:scale>
      <p:origin x="0" y="-1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PHAM ANH THU" userId="baf72463-252b-4d5f-a6ca-5a6327a9888d" providerId="ADAL" clId="{99728C6D-2720-41A0-BFAF-23EC626350EA}"/>
    <pc:docChg chg="undo custSel modSld">
      <pc:chgData name="NGUYEN PHAM ANH THU" userId="baf72463-252b-4d5f-a6ca-5a6327a9888d" providerId="ADAL" clId="{99728C6D-2720-41A0-BFAF-23EC626350EA}" dt="2022-01-17T14:50:44.116" v="738" actId="20577"/>
      <pc:docMkLst>
        <pc:docMk/>
      </pc:docMkLst>
      <pc:sldChg chg="modSp mod">
        <pc:chgData name="NGUYEN PHAM ANH THU" userId="baf72463-252b-4d5f-a6ca-5a6327a9888d" providerId="ADAL" clId="{99728C6D-2720-41A0-BFAF-23EC626350EA}" dt="2022-01-17T13:13:07.541" v="28" actId="207"/>
        <pc:sldMkLst>
          <pc:docMk/>
          <pc:sldMk cId="0" sldId="258"/>
        </pc:sldMkLst>
        <pc:spChg chg="mod">
          <ac:chgData name="NGUYEN PHAM ANH THU" userId="baf72463-252b-4d5f-a6ca-5a6327a9888d" providerId="ADAL" clId="{99728C6D-2720-41A0-BFAF-23EC626350EA}" dt="2022-01-17T13:10:17.795" v="2" actId="1076"/>
          <ac:spMkLst>
            <pc:docMk/>
            <pc:sldMk cId="0" sldId="258"/>
            <ac:spMk id="3" creationId="{93CD35E6-8537-49D9-A615-BB44842B1923}"/>
          </ac:spMkLst>
        </pc:spChg>
        <pc:spChg chg="mod">
          <ac:chgData name="NGUYEN PHAM ANH THU" userId="baf72463-252b-4d5f-a6ca-5a6327a9888d" providerId="ADAL" clId="{99728C6D-2720-41A0-BFAF-23EC626350EA}" dt="2022-01-17T13:13:07.541" v="28" actId="207"/>
          <ac:spMkLst>
            <pc:docMk/>
            <pc:sldMk cId="0" sldId="258"/>
            <ac:spMk id="13" creationId="{D386A271-0FEE-4210-AD99-9070311F2196}"/>
          </ac:spMkLst>
        </pc:spChg>
      </pc:sldChg>
      <pc:sldChg chg="modSp mod">
        <pc:chgData name="NGUYEN PHAM ANH THU" userId="baf72463-252b-4d5f-a6ca-5a6327a9888d" providerId="ADAL" clId="{99728C6D-2720-41A0-BFAF-23EC626350EA}" dt="2022-01-17T13:13:36.389" v="32" actId="207"/>
        <pc:sldMkLst>
          <pc:docMk/>
          <pc:sldMk cId="0" sldId="260"/>
        </pc:sldMkLst>
        <pc:spChg chg="mod">
          <ac:chgData name="NGUYEN PHAM ANH THU" userId="baf72463-252b-4d5f-a6ca-5a6327a9888d" providerId="ADAL" clId="{99728C6D-2720-41A0-BFAF-23EC626350EA}" dt="2022-01-17T13:13:36.389" v="32" actId="207"/>
          <ac:spMkLst>
            <pc:docMk/>
            <pc:sldMk cId="0" sldId="260"/>
            <ac:spMk id="13" creationId="{55F40E7C-0774-4D7B-BAAC-FBF8CBD31823}"/>
          </ac:spMkLst>
        </pc:spChg>
      </pc:sldChg>
      <pc:sldChg chg="addSp delSp modSp mod">
        <pc:chgData name="NGUYEN PHAM ANH THU" userId="baf72463-252b-4d5f-a6ca-5a6327a9888d" providerId="ADAL" clId="{99728C6D-2720-41A0-BFAF-23EC626350EA}" dt="2022-01-17T13:30:21.650" v="117" actId="1076"/>
        <pc:sldMkLst>
          <pc:docMk/>
          <pc:sldMk cId="0" sldId="261"/>
        </pc:sldMkLst>
        <pc:spChg chg="mod">
          <ac:chgData name="NGUYEN PHAM ANH THU" userId="baf72463-252b-4d5f-a6ca-5a6327a9888d" providerId="ADAL" clId="{99728C6D-2720-41A0-BFAF-23EC626350EA}" dt="2022-01-17T13:13:58.188" v="37" actId="207"/>
          <ac:spMkLst>
            <pc:docMk/>
            <pc:sldMk cId="0" sldId="261"/>
            <ac:spMk id="61" creationId="{65628B90-0BDE-4732-A051-896CE94D33F4}"/>
          </ac:spMkLst>
        </pc:spChg>
        <pc:spChg chg="mod">
          <ac:chgData name="NGUYEN PHAM ANH THU" userId="baf72463-252b-4d5f-a6ca-5a6327a9888d" providerId="ADAL" clId="{99728C6D-2720-41A0-BFAF-23EC626350EA}" dt="2022-01-17T13:13:56.110" v="36" actId="207"/>
          <ac:spMkLst>
            <pc:docMk/>
            <pc:sldMk cId="0" sldId="261"/>
            <ac:spMk id="62" creationId="{B00E9CC8-1382-440F-BA48-8C2F9CEBF86A}"/>
          </ac:spMkLst>
        </pc:spChg>
        <pc:grpChg chg="mod">
          <ac:chgData name="NGUYEN PHAM ANH THU" userId="baf72463-252b-4d5f-a6ca-5a6327a9888d" providerId="ADAL" clId="{99728C6D-2720-41A0-BFAF-23EC626350EA}" dt="2022-01-17T13:30:21.650" v="117" actId="1076"/>
          <ac:grpSpMkLst>
            <pc:docMk/>
            <pc:sldMk cId="0" sldId="261"/>
            <ac:grpSpMk id="48" creationId="{444FC720-6C0D-4204-B1F0-DC99359A23A7}"/>
          </ac:grpSpMkLst>
        </pc:grpChg>
        <pc:picChg chg="del mod">
          <ac:chgData name="NGUYEN PHAM ANH THU" userId="baf72463-252b-4d5f-a6ca-5a6327a9888d" providerId="ADAL" clId="{99728C6D-2720-41A0-BFAF-23EC626350EA}" dt="2022-01-17T13:24:22.671" v="69" actId="478"/>
          <ac:picMkLst>
            <pc:docMk/>
            <pc:sldMk cId="0" sldId="261"/>
            <ac:picMk id="3" creationId="{AF887AD8-054A-46ED-99FD-EAB3BF310043}"/>
          </ac:picMkLst>
        </pc:picChg>
        <pc:picChg chg="add del mod">
          <ac:chgData name="NGUYEN PHAM ANH THU" userId="baf72463-252b-4d5f-a6ca-5a6327a9888d" providerId="ADAL" clId="{99728C6D-2720-41A0-BFAF-23EC626350EA}" dt="2022-01-17T13:26:02.137" v="82" actId="478"/>
          <ac:picMkLst>
            <pc:docMk/>
            <pc:sldMk cId="0" sldId="261"/>
            <ac:picMk id="4" creationId="{01AB259B-4106-405E-8C38-52C19699147A}"/>
          </ac:picMkLst>
        </pc:picChg>
        <pc:picChg chg="del">
          <ac:chgData name="NGUYEN PHAM ANH THU" userId="baf72463-252b-4d5f-a6ca-5a6327a9888d" providerId="ADAL" clId="{99728C6D-2720-41A0-BFAF-23EC626350EA}" dt="2022-01-17T13:28:52.301" v="94" actId="478"/>
          <ac:picMkLst>
            <pc:docMk/>
            <pc:sldMk cId="0" sldId="261"/>
            <ac:picMk id="5" creationId="{840C263F-0F6B-45A2-9777-2B1A519FF5C6}"/>
          </ac:picMkLst>
        </pc:picChg>
        <pc:picChg chg="mod">
          <ac:chgData name="NGUYEN PHAM ANH THU" userId="baf72463-252b-4d5f-a6ca-5a6327a9888d" providerId="ADAL" clId="{99728C6D-2720-41A0-BFAF-23EC626350EA}" dt="2022-01-17T13:30:15.265" v="116" actId="1076"/>
          <ac:picMkLst>
            <pc:docMk/>
            <pc:sldMk cId="0" sldId="261"/>
            <ac:picMk id="7" creationId="{88446DDD-1785-457F-AE42-BC24F723E494}"/>
          </ac:picMkLst>
        </pc:picChg>
        <pc:picChg chg="add del mod">
          <ac:chgData name="NGUYEN PHAM ANH THU" userId="baf72463-252b-4d5f-a6ca-5a6327a9888d" providerId="ADAL" clId="{99728C6D-2720-41A0-BFAF-23EC626350EA}" dt="2022-01-17T13:26:13.486" v="85" actId="478"/>
          <ac:picMkLst>
            <pc:docMk/>
            <pc:sldMk cId="0" sldId="261"/>
            <ac:picMk id="8" creationId="{BDDA8E4C-CEA0-4101-B84B-C390E780B7BF}"/>
          </ac:picMkLst>
        </pc:picChg>
        <pc:picChg chg="add mod ord">
          <ac:chgData name="NGUYEN PHAM ANH THU" userId="baf72463-252b-4d5f-a6ca-5a6327a9888d" providerId="ADAL" clId="{99728C6D-2720-41A0-BFAF-23EC626350EA}" dt="2022-01-17T13:29:37.917" v="106" actId="14100"/>
          <ac:picMkLst>
            <pc:docMk/>
            <pc:sldMk cId="0" sldId="261"/>
            <ac:picMk id="10" creationId="{880AFFE1-42A4-4F45-B591-E9AEA0DD2853}"/>
          </ac:picMkLst>
        </pc:picChg>
        <pc:picChg chg="add del mod modCrop">
          <ac:chgData name="NGUYEN PHAM ANH THU" userId="baf72463-252b-4d5f-a6ca-5a6327a9888d" providerId="ADAL" clId="{99728C6D-2720-41A0-BFAF-23EC626350EA}" dt="2022-01-17T13:29:35.129" v="105" actId="478"/>
          <ac:picMkLst>
            <pc:docMk/>
            <pc:sldMk cId="0" sldId="261"/>
            <ac:picMk id="15" creationId="{284CA7CB-C827-47C2-AA80-797CD869FAF3}"/>
          </ac:picMkLst>
        </pc:picChg>
        <pc:picChg chg="add del mod">
          <ac:chgData name="NGUYEN PHAM ANH THU" userId="baf72463-252b-4d5f-a6ca-5a6327a9888d" providerId="ADAL" clId="{99728C6D-2720-41A0-BFAF-23EC626350EA}" dt="2022-01-17T13:24:34.072" v="73" actId="478"/>
          <ac:picMkLst>
            <pc:docMk/>
            <pc:sldMk cId="0" sldId="261"/>
            <ac:picMk id="1026" creationId="{A4060A14-C881-41A7-BD4F-A544B9F8CAA0}"/>
          </ac:picMkLst>
        </pc:picChg>
      </pc:sldChg>
      <pc:sldChg chg="modSp mod modAnim modNotesTx">
        <pc:chgData name="NGUYEN PHAM ANH THU" userId="baf72463-252b-4d5f-a6ca-5a6327a9888d" providerId="ADAL" clId="{99728C6D-2720-41A0-BFAF-23EC626350EA}" dt="2022-01-17T14:50:11.307" v="734" actId="20577"/>
        <pc:sldMkLst>
          <pc:docMk/>
          <pc:sldMk cId="0" sldId="262"/>
        </pc:sldMkLst>
        <pc:spChg chg="mod">
          <ac:chgData name="NGUYEN PHAM ANH THU" userId="baf72463-252b-4d5f-a6ca-5a6327a9888d" providerId="ADAL" clId="{99728C6D-2720-41A0-BFAF-23EC626350EA}" dt="2022-01-17T13:15:48.900" v="61" actId="207"/>
          <ac:spMkLst>
            <pc:docMk/>
            <pc:sldMk cId="0" sldId="262"/>
            <ac:spMk id="5" creationId="{D9ADFEC0-1859-4FCD-B429-B1ECAEF02DF9}"/>
          </ac:spMkLst>
        </pc:spChg>
        <pc:spChg chg="mod">
          <ac:chgData name="NGUYEN PHAM ANH THU" userId="baf72463-252b-4d5f-a6ca-5a6327a9888d" providerId="ADAL" clId="{99728C6D-2720-41A0-BFAF-23EC626350EA}" dt="2022-01-17T13:15:45.236" v="60" actId="207"/>
          <ac:spMkLst>
            <pc:docMk/>
            <pc:sldMk cId="0" sldId="262"/>
            <ac:spMk id="26" creationId="{B6800AA3-1F48-429D-B932-0675BEBC595D}"/>
          </ac:spMkLst>
        </pc:spChg>
        <pc:spChg chg="mod">
          <ac:chgData name="NGUYEN PHAM ANH THU" userId="baf72463-252b-4d5f-a6ca-5a6327a9888d" providerId="ADAL" clId="{99728C6D-2720-41A0-BFAF-23EC626350EA}" dt="2022-01-17T13:15:41.496" v="59" actId="339"/>
          <ac:spMkLst>
            <pc:docMk/>
            <pc:sldMk cId="0" sldId="262"/>
            <ac:spMk id="30" creationId="{6633CAAE-5267-44DB-8374-3943E6F2B0C1}"/>
          </ac:spMkLst>
        </pc:spChg>
        <pc:spChg chg="mod">
          <ac:chgData name="NGUYEN PHAM ANH THU" userId="baf72463-252b-4d5f-a6ca-5a6327a9888d" providerId="ADAL" clId="{99728C6D-2720-41A0-BFAF-23EC626350EA}" dt="2022-01-17T13:15:30.730" v="56" actId="207"/>
          <ac:spMkLst>
            <pc:docMk/>
            <pc:sldMk cId="0" sldId="262"/>
            <ac:spMk id="33" creationId="{C4557E68-4341-4E85-9894-2E51381DC759}"/>
          </ac:spMkLst>
        </pc:spChg>
        <pc:spChg chg="mod">
          <ac:chgData name="NGUYEN PHAM ANH THU" userId="baf72463-252b-4d5f-a6ca-5a6327a9888d" providerId="ADAL" clId="{99728C6D-2720-41A0-BFAF-23EC626350EA}" dt="2022-01-17T13:15:25.872" v="55" actId="339"/>
          <ac:spMkLst>
            <pc:docMk/>
            <pc:sldMk cId="0" sldId="262"/>
            <ac:spMk id="36" creationId="{1BAECF7F-A353-4D90-8DCE-FD0E2EE98169}"/>
          </ac:spMkLst>
        </pc:spChg>
        <pc:spChg chg="mod">
          <ac:chgData name="NGUYEN PHAM ANH THU" userId="baf72463-252b-4d5f-a6ca-5a6327a9888d" providerId="ADAL" clId="{99728C6D-2720-41A0-BFAF-23EC626350EA}" dt="2022-01-17T13:15:15.277" v="52" actId="207"/>
          <ac:spMkLst>
            <pc:docMk/>
            <pc:sldMk cId="0" sldId="262"/>
            <ac:spMk id="39" creationId="{4512D164-CC6D-4026-8CD2-29CF00804BA7}"/>
          </ac:spMkLst>
        </pc:spChg>
        <pc:spChg chg="mod">
          <ac:chgData name="NGUYEN PHAM ANH THU" userId="baf72463-252b-4d5f-a6ca-5a6327a9888d" providerId="ADAL" clId="{99728C6D-2720-41A0-BFAF-23EC626350EA}" dt="2022-01-17T13:15:10.530" v="51" actId="339"/>
          <ac:spMkLst>
            <pc:docMk/>
            <pc:sldMk cId="0" sldId="262"/>
            <ac:spMk id="45" creationId="{F53A8DDC-13CD-453F-A6FF-D6CDD3348CD0}"/>
          </ac:spMkLst>
        </pc:spChg>
        <pc:spChg chg="mod">
          <ac:chgData name="NGUYEN PHAM ANH THU" userId="baf72463-252b-4d5f-a6ca-5a6327a9888d" providerId="ADAL" clId="{99728C6D-2720-41A0-BFAF-23EC626350EA}" dt="2022-01-17T13:15:00.359" v="48" actId="207"/>
          <ac:spMkLst>
            <pc:docMk/>
            <pc:sldMk cId="0" sldId="262"/>
            <ac:spMk id="48" creationId="{D428596B-B390-4252-86F1-4081AEA7CCFC}"/>
          </ac:spMkLst>
        </pc:spChg>
        <pc:spChg chg="mod">
          <ac:chgData name="NGUYEN PHAM ANH THU" userId="baf72463-252b-4d5f-a6ca-5a6327a9888d" providerId="ADAL" clId="{99728C6D-2720-41A0-BFAF-23EC626350EA}" dt="2022-01-17T13:14:52.369" v="47" actId="2085"/>
          <ac:spMkLst>
            <pc:docMk/>
            <pc:sldMk cId="0" sldId="262"/>
            <ac:spMk id="51" creationId="{F7B637FA-C15C-492B-9EB4-5FF8414100E4}"/>
          </ac:spMkLst>
        </pc:spChg>
        <pc:spChg chg="mod">
          <ac:chgData name="NGUYEN PHAM ANH THU" userId="baf72463-252b-4d5f-a6ca-5a6327a9888d" providerId="ADAL" clId="{99728C6D-2720-41A0-BFAF-23EC626350EA}" dt="2022-01-17T13:14:33.635" v="44" actId="207"/>
          <ac:spMkLst>
            <pc:docMk/>
            <pc:sldMk cId="0" sldId="262"/>
            <ac:spMk id="56" creationId="{0C7439B6-5073-48D1-8F08-9A5E22132EF8}"/>
          </ac:spMkLst>
        </pc:spChg>
        <pc:spChg chg="mod">
          <ac:chgData name="NGUYEN PHAM ANH THU" userId="baf72463-252b-4d5f-a6ca-5a6327a9888d" providerId="ADAL" clId="{99728C6D-2720-41A0-BFAF-23EC626350EA}" dt="2022-01-17T13:16:23.825" v="65" actId="207"/>
          <ac:spMkLst>
            <pc:docMk/>
            <pc:sldMk cId="0" sldId="262"/>
            <ac:spMk id="62" creationId="{B0F95F0A-CEE0-442B-BB71-0553DFB1AE24}"/>
          </ac:spMkLst>
        </pc:spChg>
        <pc:spChg chg="mod">
          <ac:chgData name="NGUYEN PHAM ANH THU" userId="baf72463-252b-4d5f-a6ca-5a6327a9888d" providerId="ADAL" clId="{99728C6D-2720-41A0-BFAF-23EC626350EA}" dt="2022-01-17T13:16:19.359" v="64" actId="339"/>
          <ac:spMkLst>
            <pc:docMk/>
            <pc:sldMk cId="0" sldId="262"/>
            <ac:spMk id="65" creationId="{1C8B4A89-B26E-47FC-8AB1-3DC496D7C0AC}"/>
          </ac:spMkLst>
        </pc:spChg>
      </pc:sldChg>
      <pc:sldChg chg="modSp mod">
        <pc:chgData name="NGUYEN PHAM ANH THU" userId="baf72463-252b-4d5f-a6ca-5a6327a9888d" providerId="ADAL" clId="{99728C6D-2720-41A0-BFAF-23EC626350EA}" dt="2022-01-17T13:13:32.022" v="31" actId="207"/>
        <pc:sldMkLst>
          <pc:docMk/>
          <pc:sldMk cId="0" sldId="273"/>
        </pc:sldMkLst>
        <pc:spChg chg="mod">
          <ac:chgData name="NGUYEN PHAM ANH THU" userId="baf72463-252b-4d5f-a6ca-5a6327a9888d" providerId="ADAL" clId="{99728C6D-2720-41A0-BFAF-23EC626350EA}" dt="2022-01-17T13:13:32.022" v="31" actId="207"/>
          <ac:spMkLst>
            <pc:docMk/>
            <pc:sldMk cId="0" sldId="273"/>
            <ac:spMk id="23" creationId="{02DE2532-2D9C-4B22-9279-5A65B2AAFECF}"/>
          </ac:spMkLst>
        </pc:spChg>
      </pc:sldChg>
      <pc:sldChg chg="addSp delSp modSp mod modAnim">
        <pc:chgData name="NGUYEN PHAM ANH THU" userId="baf72463-252b-4d5f-a6ca-5a6327a9888d" providerId="ADAL" clId="{99728C6D-2720-41A0-BFAF-23EC626350EA}" dt="2022-01-17T14:49:11.755" v="731" actId="478"/>
        <pc:sldMkLst>
          <pc:docMk/>
          <pc:sldMk cId="0" sldId="275"/>
        </pc:sldMkLst>
        <pc:spChg chg="mod">
          <ac:chgData name="NGUYEN PHAM ANH THU" userId="baf72463-252b-4d5f-a6ca-5a6327a9888d" providerId="ADAL" clId="{99728C6D-2720-41A0-BFAF-23EC626350EA}" dt="2022-01-17T13:14:19.389" v="41" actId="207"/>
          <ac:spMkLst>
            <pc:docMk/>
            <pc:sldMk cId="0" sldId="275"/>
            <ac:spMk id="22" creationId="{F7BFCEFB-479B-4C11-BC36-F38C7A8F7948}"/>
          </ac:spMkLst>
        </pc:spChg>
        <pc:spChg chg="mod">
          <ac:chgData name="NGUYEN PHAM ANH THU" userId="baf72463-252b-4d5f-a6ca-5a6327a9888d" providerId="ADAL" clId="{99728C6D-2720-41A0-BFAF-23EC626350EA}" dt="2022-01-17T13:58:19.079" v="589" actId="404"/>
          <ac:spMkLst>
            <pc:docMk/>
            <pc:sldMk cId="0" sldId="275"/>
            <ac:spMk id="23" creationId="{AE2BCD63-F5FB-42E0-8982-D719A2D6F8C4}"/>
          </ac:spMkLst>
        </pc:spChg>
        <pc:grpChg chg="mod">
          <ac:chgData name="NGUYEN PHAM ANH THU" userId="baf72463-252b-4d5f-a6ca-5a6327a9888d" providerId="ADAL" clId="{99728C6D-2720-41A0-BFAF-23EC626350EA}" dt="2022-01-17T13:57:59.505" v="559" actId="1076"/>
          <ac:grpSpMkLst>
            <pc:docMk/>
            <pc:sldMk cId="0" sldId="275"/>
            <ac:grpSpMk id="21" creationId="{DA7E0B0C-3B5E-4088-8CD5-521D83FEF0E9}"/>
          </ac:grpSpMkLst>
        </pc:grpChg>
        <pc:picChg chg="add mod ord">
          <ac:chgData name="NGUYEN PHAM ANH THU" userId="baf72463-252b-4d5f-a6ca-5a6327a9888d" providerId="ADAL" clId="{99728C6D-2720-41A0-BFAF-23EC626350EA}" dt="2022-01-17T14:08:45.281" v="683" actId="1076"/>
          <ac:picMkLst>
            <pc:docMk/>
            <pc:sldMk cId="0" sldId="275"/>
            <ac:picMk id="3" creationId="{69F5641E-1DC0-4001-BF53-765F6EFCCB45}"/>
          </ac:picMkLst>
        </pc:picChg>
        <pc:picChg chg="add mod ord modCrop">
          <ac:chgData name="NGUYEN PHAM ANH THU" userId="baf72463-252b-4d5f-a6ca-5a6327a9888d" providerId="ADAL" clId="{99728C6D-2720-41A0-BFAF-23EC626350EA}" dt="2022-01-17T14:16:43.518" v="730" actId="1076"/>
          <ac:picMkLst>
            <pc:docMk/>
            <pc:sldMk cId="0" sldId="275"/>
            <ac:picMk id="5" creationId="{84485318-CFEA-42E4-8594-344A8B944363}"/>
          </ac:picMkLst>
        </pc:picChg>
        <pc:picChg chg="add mod ord modCrop">
          <ac:chgData name="NGUYEN PHAM ANH THU" userId="baf72463-252b-4d5f-a6ca-5a6327a9888d" providerId="ADAL" clId="{99728C6D-2720-41A0-BFAF-23EC626350EA}" dt="2022-01-17T14:15:29.736" v="714" actId="1076"/>
          <ac:picMkLst>
            <pc:docMk/>
            <pc:sldMk cId="0" sldId="275"/>
            <ac:picMk id="7" creationId="{8F90E247-E2DF-44D0-B8CA-1BAA30E53708}"/>
          </ac:picMkLst>
        </pc:picChg>
        <pc:picChg chg="add del mod">
          <ac:chgData name="NGUYEN PHAM ANH THU" userId="baf72463-252b-4d5f-a6ca-5a6327a9888d" providerId="ADAL" clId="{99728C6D-2720-41A0-BFAF-23EC626350EA}" dt="2022-01-17T14:05:19.476" v="650" actId="478"/>
          <ac:picMkLst>
            <pc:docMk/>
            <pc:sldMk cId="0" sldId="275"/>
            <ac:picMk id="11" creationId="{A8E33D03-10EF-4123-BF0C-596C1FF9B657}"/>
          </ac:picMkLst>
        </pc:picChg>
        <pc:picChg chg="add del mod ord">
          <ac:chgData name="NGUYEN PHAM ANH THU" userId="baf72463-252b-4d5f-a6ca-5a6327a9888d" providerId="ADAL" clId="{99728C6D-2720-41A0-BFAF-23EC626350EA}" dt="2022-01-17T14:11:00.977" v="695" actId="478"/>
          <ac:picMkLst>
            <pc:docMk/>
            <pc:sldMk cId="0" sldId="275"/>
            <ac:picMk id="12" creationId="{FBE29FA4-0F04-4123-8973-255E6E9608EC}"/>
          </ac:picMkLst>
        </pc:picChg>
        <pc:picChg chg="add mod modCrop">
          <ac:chgData name="NGUYEN PHAM ANH THU" userId="baf72463-252b-4d5f-a6ca-5a6327a9888d" providerId="ADAL" clId="{99728C6D-2720-41A0-BFAF-23EC626350EA}" dt="2022-01-17T14:16:43.518" v="730" actId="1076"/>
          <ac:picMkLst>
            <pc:docMk/>
            <pc:sldMk cId="0" sldId="275"/>
            <ac:picMk id="14" creationId="{279E01CD-1C13-4A84-8989-349F8EAF88E3}"/>
          </ac:picMkLst>
        </pc:picChg>
        <pc:picChg chg="add del mod">
          <ac:chgData name="NGUYEN PHAM ANH THU" userId="baf72463-252b-4d5f-a6ca-5a6327a9888d" providerId="ADAL" clId="{99728C6D-2720-41A0-BFAF-23EC626350EA}" dt="2022-01-17T14:49:11.755" v="731" actId="478"/>
          <ac:picMkLst>
            <pc:docMk/>
            <pc:sldMk cId="0" sldId="275"/>
            <ac:picMk id="15" creationId="{585A7D32-5E7B-4A66-9BCA-134277CBA342}"/>
          </ac:picMkLst>
        </pc:picChg>
        <pc:picChg chg="del">
          <ac:chgData name="NGUYEN PHAM ANH THU" userId="baf72463-252b-4d5f-a6ca-5a6327a9888d" providerId="ADAL" clId="{99728C6D-2720-41A0-BFAF-23EC626350EA}" dt="2022-01-17T13:53:32.476" v="489" actId="478"/>
          <ac:picMkLst>
            <pc:docMk/>
            <pc:sldMk cId="0" sldId="275"/>
            <ac:picMk id="26" creationId="{C4D6D611-0BB3-4C36-AC59-E46390AB1821}"/>
          </ac:picMkLst>
        </pc:picChg>
        <pc:picChg chg="mod">
          <ac:chgData name="NGUYEN PHAM ANH THU" userId="baf72463-252b-4d5f-a6ca-5a6327a9888d" providerId="ADAL" clId="{99728C6D-2720-41A0-BFAF-23EC626350EA}" dt="2022-01-17T13:57:50.552" v="556" actId="1076"/>
          <ac:picMkLst>
            <pc:docMk/>
            <pc:sldMk cId="0" sldId="275"/>
            <ac:picMk id="27" creationId="{702D96FE-E4FF-47BD-ABAC-F6CD17B788DC}"/>
          </ac:picMkLst>
        </pc:picChg>
        <pc:picChg chg="add del mod">
          <ac:chgData name="NGUYEN PHAM ANH THU" userId="baf72463-252b-4d5f-a6ca-5a6327a9888d" providerId="ADAL" clId="{99728C6D-2720-41A0-BFAF-23EC626350EA}" dt="2022-01-17T14:10:54.723" v="693"/>
          <ac:picMkLst>
            <pc:docMk/>
            <pc:sldMk cId="0" sldId="275"/>
            <ac:picMk id="1026" creationId="{6E0B46FD-F114-417B-9F8F-18AD0704E06B}"/>
          </ac:picMkLst>
        </pc:picChg>
        <pc:picChg chg="add mod">
          <ac:chgData name="NGUYEN PHAM ANH THU" userId="baf72463-252b-4d5f-a6ca-5a6327a9888d" providerId="ADAL" clId="{99728C6D-2720-41A0-BFAF-23EC626350EA}" dt="2022-01-17T14:15:34.814" v="716" actId="1076"/>
          <ac:picMkLst>
            <pc:docMk/>
            <pc:sldMk cId="0" sldId="275"/>
            <ac:picMk id="1028" creationId="{43C77DD4-E85E-49A0-9D1C-80A41568B54B}"/>
          </ac:picMkLst>
        </pc:picChg>
        <pc:picChg chg="add del mod">
          <ac:chgData name="NGUYEN PHAM ANH THU" userId="baf72463-252b-4d5f-a6ca-5a6327a9888d" providerId="ADAL" clId="{99728C6D-2720-41A0-BFAF-23EC626350EA}" dt="2022-01-17T14:16:43.518" v="730" actId="1076"/>
          <ac:picMkLst>
            <pc:docMk/>
            <pc:sldMk cId="0" sldId="275"/>
            <ac:picMk id="2050" creationId="{B10F062F-2211-4BF3-B5EE-6BECCB348BFB}"/>
          </ac:picMkLst>
        </pc:picChg>
      </pc:sldChg>
      <pc:sldChg chg="modSp mod modAnim modNotesTx">
        <pc:chgData name="NGUYEN PHAM ANH THU" userId="baf72463-252b-4d5f-a6ca-5a6327a9888d" providerId="ADAL" clId="{99728C6D-2720-41A0-BFAF-23EC626350EA}" dt="2022-01-17T13:13:19.212" v="30" actId="207"/>
        <pc:sldMkLst>
          <pc:docMk/>
          <pc:sldMk cId="2879256710" sldId="290"/>
        </pc:sldMkLst>
        <pc:spChg chg="mod">
          <ac:chgData name="NGUYEN PHAM ANH THU" userId="baf72463-252b-4d5f-a6ca-5a6327a9888d" providerId="ADAL" clId="{99728C6D-2720-41A0-BFAF-23EC626350EA}" dt="2022-01-17T13:13:14.604" v="29" actId="207"/>
          <ac:spMkLst>
            <pc:docMk/>
            <pc:sldMk cId="2879256710" sldId="290"/>
            <ac:spMk id="16" creationId="{28DE88A5-C8E7-44F1-9128-17F66940EDD7}"/>
          </ac:spMkLst>
        </pc:spChg>
        <pc:spChg chg="mod">
          <ac:chgData name="NGUYEN PHAM ANH THU" userId="baf72463-252b-4d5f-a6ca-5a6327a9888d" providerId="ADAL" clId="{99728C6D-2720-41A0-BFAF-23EC626350EA}" dt="2022-01-17T13:13:19.212" v="30" actId="207"/>
          <ac:spMkLst>
            <pc:docMk/>
            <pc:sldMk cId="2879256710" sldId="290"/>
            <ac:spMk id="177" creationId="{664836B7-5475-4C71-A09A-09F61FDA1519}"/>
          </ac:spMkLst>
        </pc:spChg>
      </pc:sldChg>
      <pc:sldChg chg="modSp mod">
        <pc:chgData name="NGUYEN PHAM ANH THU" userId="baf72463-252b-4d5f-a6ca-5a6327a9888d" providerId="ADAL" clId="{99728C6D-2720-41A0-BFAF-23EC626350EA}" dt="2022-01-17T13:13:41.643" v="33" actId="207"/>
        <pc:sldMkLst>
          <pc:docMk/>
          <pc:sldMk cId="3883057258" sldId="291"/>
        </pc:sldMkLst>
        <pc:spChg chg="mod">
          <ac:chgData name="NGUYEN PHAM ANH THU" userId="baf72463-252b-4d5f-a6ca-5a6327a9888d" providerId="ADAL" clId="{99728C6D-2720-41A0-BFAF-23EC626350EA}" dt="2022-01-17T13:10:26.576" v="4" actId="113"/>
          <ac:spMkLst>
            <pc:docMk/>
            <pc:sldMk cId="3883057258" sldId="291"/>
            <ac:spMk id="3" creationId="{93CD35E6-8537-49D9-A615-BB44842B1923}"/>
          </ac:spMkLst>
        </pc:spChg>
        <pc:spChg chg="mod">
          <ac:chgData name="NGUYEN PHAM ANH THU" userId="baf72463-252b-4d5f-a6ca-5a6327a9888d" providerId="ADAL" clId="{99728C6D-2720-41A0-BFAF-23EC626350EA}" dt="2022-01-17T13:13:41.643" v="33" actId="207"/>
          <ac:spMkLst>
            <pc:docMk/>
            <pc:sldMk cId="3883057258" sldId="291"/>
            <ac:spMk id="13" creationId="{D386A271-0FEE-4210-AD99-9070311F2196}"/>
          </ac:spMkLst>
        </pc:spChg>
      </pc:sldChg>
      <pc:sldChg chg="modSp mod modAnim modNotesTx">
        <pc:chgData name="NGUYEN PHAM ANH THU" userId="baf72463-252b-4d5f-a6ca-5a6327a9888d" providerId="ADAL" clId="{99728C6D-2720-41A0-BFAF-23EC626350EA}" dt="2022-01-17T14:50:44.116" v="738" actId="20577"/>
        <pc:sldMkLst>
          <pc:docMk/>
          <pc:sldMk cId="4114943756" sldId="292"/>
        </pc:sldMkLst>
        <pc:spChg chg="mod">
          <ac:chgData name="NGUYEN PHAM ANH THU" userId="baf72463-252b-4d5f-a6ca-5a6327a9888d" providerId="ADAL" clId="{99728C6D-2720-41A0-BFAF-23EC626350EA}" dt="2022-01-17T13:13:48.530" v="34" actId="207"/>
          <ac:spMkLst>
            <pc:docMk/>
            <pc:sldMk cId="4114943756" sldId="292"/>
            <ac:spMk id="16" creationId="{28DE88A5-C8E7-44F1-9128-17F66940EDD7}"/>
          </ac:spMkLst>
        </pc:spChg>
        <pc:spChg chg="mod">
          <ac:chgData name="NGUYEN PHAM ANH THU" userId="baf72463-252b-4d5f-a6ca-5a6327a9888d" providerId="ADAL" clId="{99728C6D-2720-41A0-BFAF-23EC626350EA}" dt="2022-01-17T13:12:55.273" v="27" actId="207"/>
          <ac:spMkLst>
            <pc:docMk/>
            <pc:sldMk cId="4114943756" sldId="292"/>
            <ac:spMk id="20" creationId="{2F57EB67-BCD4-43C0-95B8-58C1CB5B25CB}"/>
          </ac:spMkLst>
        </pc:spChg>
      </pc:sldChg>
      <pc:sldChg chg="modSp mod modAnim">
        <pc:chgData name="NGUYEN PHAM ANH THU" userId="baf72463-252b-4d5f-a6ca-5a6327a9888d" providerId="ADAL" clId="{99728C6D-2720-41A0-BFAF-23EC626350EA}" dt="2022-01-17T13:37:57.506" v="430" actId="1076"/>
        <pc:sldMkLst>
          <pc:docMk/>
          <pc:sldMk cId="360104098" sldId="293"/>
        </pc:sldMkLst>
        <pc:spChg chg="mod">
          <ac:chgData name="NGUYEN PHAM ANH THU" userId="baf72463-252b-4d5f-a6ca-5a6327a9888d" providerId="ADAL" clId="{99728C6D-2720-41A0-BFAF-23EC626350EA}" dt="2022-01-17T13:37:57.506" v="430" actId="1076"/>
          <ac:spMkLst>
            <pc:docMk/>
            <pc:sldMk cId="360104098" sldId="293"/>
            <ac:spMk id="3" creationId="{93CD35E6-8537-49D9-A615-BB44842B1923}"/>
          </ac:spMkLst>
        </pc:spChg>
        <pc:spChg chg="mod">
          <ac:chgData name="NGUYEN PHAM ANH THU" userId="baf72463-252b-4d5f-a6ca-5a6327a9888d" providerId="ADAL" clId="{99728C6D-2720-41A0-BFAF-23EC626350EA}" dt="2022-01-17T13:14:02.436" v="38" actId="207"/>
          <ac:spMkLst>
            <pc:docMk/>
            <pc:sldMk cId="360104098" sldId="293"/>
            <ac:spMk id="13" creationId="{D386A271-0FEE-4210-AD99-9070311F2196}"/>
          </ac:spMkLst>
        </pc:spChg>
      </pc:sldChg>
      <pc:sldChg chg="addSp delSp modSp mod delAnim modAnim modNotesTx">
        <pc:chgData name="NGUYEN PHAM ANH THU" userId="baf72463-252b-4d5f-a6ca-5a6327a9888d" providerId="ADAL" clId="{99728C6D-2720-41A0-BFAF-23EC626350EA}" dt="2022-01-17T13:53:14.478" v="488"/>
        <pc:sldMkLst>
          <pc:docMk/>
          <pc:sldMk cId="3770205219" sldId="294"/>
        </pc:sldMkLst>
        <pc:spChg chg="mod">
          <ac:chgData name="NGUYEN PHAM ANH THU" userId="baf72463-252b-4d5f-a6ca-5a6327a9888d" providerId="ADAL" clId="{99728C6D-2720-41A0-BFAF-23EC626350EA}" dt="2022-01-17T13:14:09.315" v="39" actId="207"/>
          <ac:spMkLst>
            <pc:docMk/>
            <pc:sldMk cId="3770205219" sldId="294"/>
            <ac:spMk id="16" creationId="{28DE88A5-C8E7-44F1-9128-17F66940EDD7}"/>
          </ac:spMkLst>
        </pc:spChg>
        <pc:spChg chg="mod">
          <ac:chgData name="NGUYEN PHAM ANH THU" userId="baf72463-252b-4d5f-a6ca-5a6327a9888d" providerId="ADAL" clId="{99728C6D-2720-41A0-BFAF-23EC626350EA}" dt="2022-01-17T13:14:11.796" v="40" actId="207"/>
          <ac:spMkLst>
            <pc:docMk/>
            <pc:sldMk cId="3770205219" sldId="294"/>
            <ac:spMk id="45" creationId="{20956FC1-880E-4668-A4C9-12EFF35AD7DB}"/>
          </ac:spMkLst>
        </pc:spChg>
        <pc:picChg chg="add mod">
          <ac:chgData name="NGUYEN PHAM ANH THU" userId="baf72463-252b-4d5f-a6ca-5a6327a9888d" providerId="ADAL" clId="{99728C6D-2720-41A0-BFAF-23EC626350EA}" dt="2022-01-17T13:45:17.282" v="436" actId="1076"/>
          <ac:picMkLst>
            <pc:docMk/>
            <pc:sldMk cId="3770205219" sldId="294"/>
            <ac:picMk id="5" creationId="{961915B8-9919-476E-A312-E25E51C563B5}"/>
          </ac:picMkLst>
        </pc:picChg>
        <pc:picChg chg="add mod">
          <ac:chgData name="NGUYEN PHAM ANH THU" userId="baf72463-252b-4d5f-a6ca-5a6327a9888d" providerId="ADAL" clId="{99728C6D-2720-41A0-BFAF-23EC626350EA}" dt="2022-01-17T13:47:34.233" v="451" actId="1076"/>
          <ac:picMkLst>
            <pc:docMk/>
            <pc:sldMk cId="3770205219" sldId="294"/>
            <ac:picMk id="7" creationId="{B0F7308A-1471-473D-9014-DF83FB436FA3}"/>
          </ac:picMkLst>
        </pc:picChg>
        <pc:picChg chg="add mod">
          <ac:chgData name="NGUYEN PHAM ANH THU" userId="baf72463-252b-4d5f-a6ca-5a6327a9888d" providerId="ADAL" clId="{99728C6D-2720-41A0-BFAF-23EC626350EA}" dt="2022-01-17T13:49:04.817" v="458" actId="1076"/>
          <ac:picMkLst>
            <pc:docMk/>
            <pc:sldMk cId="3770205219" sldId="294"/>
            <ac:picMk id="17" creationId="{29F5FFAB-76F3-4A57-BC03-C0C920C1249A}"/>
          </ac:picMkLst>
        </pc:picChg>
        <pc:picChg chg="add mod">
          <ac:chgData name="NGUYEN PHAM ANH THU" userId="baf72463-252b-4d5f-a6ca-5a6327a9888d" providerId="ADAL" clId="{99728C6D-2720-41A0-BFAF-23EC626350EA}" dt="2022-01-17T13:49:51.152" v="465" actId="1076"/>
          <ac:picMkLst>
            <pc:docMk/>
            <pc:sldMk cId="3770205219" sldId="294"/>
            <ac:picMk id="20" creationId="{35CA10CF-2DEE-42BA-835E-8B7F3DB736EB}"/>
          </ac:picMkLst>
        </pc:picChg>
        <pc:picChg chg="add mod">
          <ac:chgData name="NGUYEN PHAM ANH THU" userId="baf72463-252b-4d5f-a6ca-5a6327a9888d" providerId="ADAL" clId="{99728C6D-2720-41A0-BFAF-23EC626350EA}" dt="2022-01-17T13:51:39.601" v="475" actId="1076"/>
          <ac:picMkLst>
            <pc:docMk/>
            <pc:sldMk cId="3770205219" sldId="294"/>
            <ac:picMk id="24" creationId="{B0D23A05-0737-4882-AD93-BC3A537AAA75}"/>
          </ac:picMkLst>
        </pc:picChg>
        <pc:picChg chg="del">
          <ac:chgData name="NGUYEN PHAM ANH THU" userId="baf72463-252b-4d5f-a6ca-5a6327a9888d" providerId="ADAL" clId="{99728C6D-2720-41A0-BFAF-23EC626350EA}" dt="2022-01-17T13:45:04.403" v="431" actId="478"/>
          <ac:picMkLst>
            <pc:docMk/>
            <pc:sldMk cId="3770205219" sldId="294"/>
            <ac:picMk id="26" creationId="{679E8DF0-E26A-48D9-96BD-74491BFEECC2}"/>
          </ac:picMkLst>
        </pc:picChg>
        <pc:picChg chg="add mod">
          <ac:chgData name="NGUYEN PHAM ANH THU" userId="baf72463-252b-4d5f-a6ca-5a6327a9888d" providerId="ADAL" clId="{99728C6D-2720-41A0-BFAF-23EC626350EA}" dt="2022-01-17T13:52:34.209" v="485" actId="1076"/>
          <ac:picMkLst>
            <pc:docMk/>
            <pc:sldMk cId="3770205219" sldId="294"/>
            <ac:picMk id="27" creationId="{1F16A1A2-2555-40DE-BB27-9E36E531CC7F}"/>
          </ac:picMkLst>
        </pc:picChg>
        <pc:picChg chg="del">
          <ac:chgData name="NGUYEN PHAM ANH THU" userId="baf72463-252b-4d5f-a6ca-5a6327a9888d" providerId="ADAL" clId="{99728C6D-2720-41A0-BFAF-23EC626350EA}" dt="2022-01-17T13:47:26.271" v="446" actId="478"/>
          <ac:picMkLst>
            <pc:docMk/>
            <pc:sldMk cId="3770205219" sldId="294"/>
            <ac:picMk id="30" creationId="{E0CCBA5C-954D-44AC-B46C-66C40261D852}"/>
          </ac:picMkLst>
        </pc:picChg>
        <pc:picChg chg="del">
          <ac:chgData name="NGUYEN PHAM ANH THU" userId="baf72463-252b-4d5f-a6ca-5a6327a9888d" providerId="ADAL" clId="{99728C6D-2720-41A0-BFAF-23EC626350EA}" dt="2022-01-17T13:48:53.420" v="452" actId="478"/>
          <ac:picMkLst>
            <pc:docMk/>
            <pc:sldMk cId="3770205219" sldId="294"/>
            <ac:picMk id="34" creationId="{9286A994-F468-4EC2-91D3-D55538A5137B}"/>
          </ac:picMkLst>
        </pc:picChg>
        <pc:picChg chg="del">
          <ac:chgData name="NGUYEN PHAM ANH THU" userId="baf72463-252b-4d5f-a6ca-5a6327a9888d" providerId="ADAL" clId="{99728C6D-2720-41A0-BFAF-23EC626350EA}" dt="2022-01-17T13:49:45.837" v="462" actId="478"/>
          <ac:picMkLst>
            <pc:docMk/>
            <pc:sldMk cId="3770205219" sldId="294"/>
            <ac:picMk id="36" creationId="{81945BA8-9BE1-46BF-BE78-DEE7D260B354}"/>
          </ac:picMkLst>
        </pc:picChg>
        <pc:picChg chg="del">
          <ac:chgData name="NGUYEN PHAM ANH THU" userId="baf72463-252b-4d5f-a6ca-5a6327a9888d" providerId="ADAL" clId="{99728C6D-2720-41A0-BFAF-23EC626350EA}" dt="2022-01-17T13:51:35.447" v="472" actId="478"/>
          <ac:picMkLst>
            <pc:docMk/>
            <pc:sldMk cId="3770205219" sldId="294"/>
            <ac:picMk id="40" creationId="{D9590448-8B64-4926-B86E-8027552EC670}"/>
          </ac:picMkLst>
        </pc:picChg>
        <pc:picChg chg="del">
          <ac:chgData name="NGUYEN PHAM ANH THU" userId="baf72463-252b-4d5f-a6ca-5a6327a9888d" providerId="ADAL" clId="{99728C6D-2720-41A0-BFAF-23EC626350EA}" dt="2022-01-17T13:52:26.990" v="482" actId="478"/>
          <ac:picMkLst>
            <pc:docMk/>
            <pc:sldMk cId="3770205219" sldId="294"/>
            <ac:picMk id="42" creationId="{27E99BF6-E17C-4DB7-882B-3E36EFA78EC2}"/>
          </ac:picMkLst>
        </pc:picChg>
      </pc:sldChg>
    </pc:docChg>
  </pc:docChgLst>
  <pc:docChgLst>
    <pc:chgData name="NGUYEN PHAM ANH THU" userId="baf72463-252b-4d5f-a6ca-5a6327a9888d" providerId="ADAL" clId="{557F0865-9EE4-49ED-8C19-0BFD5DA5B4F1}"/>
    <pc:docChg chg="undo custSel delSld modSld sldOrd modMainMaster">
      <pc:chgData name="NGUYEN PHAM ANH THU" userId="baf72463-252b-4d5f-a6ca-5a6327a9888d" providerId="ADAL" clId="{557F0865-9EE4-49ED-8C19-0BFD5DA5B4F1}" dt="2021-12-16T13:28:45.265" v="2927"/>
      <pc:docMkLst>
        <pc:docMk/>
      </pc:docMkLst>
      <pc:sldChg chg="modTransition modAnim">
        <pc:chgData name="NGUYEN PHAM ANH THU" userId="baf72463-252b-4d5f-a6ca-5a6327a9888d" providerId="ADAL" clId="{557F0865-9EE4-49ED-8C19-0BFD5DA5B4F1}" dt="2021-12-16T12:32:38.945" v="1129"/>
        <pc:sldMkLst>
          <pc:docMk/>
          <pc:sldMk cId="0" sldId="257"/>
        </pc:sldMkLst>
      </pc:sldChg>
      <pc:sldChg chg="modTransition modAnim">
        <pc:chgData name="NGUYEN PHAM ANH THU" userId="baf72463-252b-4d5f-a6ca-5a6327a9888d" providerId="ADAL" clId="{557F0865-9EE4-49ED-8C19-0BFD5DA5B4F1}" dt="2021-12-16T12:33:14.372" v="1135"/>
        <pc:sldMkLst>
          <pc:docMk/>
          <pc:sldMk cId="0" sldId="258"/>
        </pc:sldMkLst>
      </pc:sldChg>
      <pc:sldChg chg="modTransition modAnim">
        <pc:chgData name="NGUYEN PHAM ANH THU" userId="baf72463-252b-4d5f-a6ca-5a6327a9888d" providerId="ADAL" clId="{557F0865-9EE4-49ED-8C19-0BFD5DA5B4F1}" dt="2021-12-16T12:22:02.618" v="1124"/>
        <pc:sldMkLst>
          <pc:docMk/>
          <pc:sldMk cId="0" sldId="259"/>
        </pc:sldMkLst>
      </pc:sldChg>
      <pc:sldChg chg="modTransition modAnim">
        <pc:chgData name="NGUYEN PHAM ANH THU" userId="baf72463-252b-4d5f-a6ca-5a6327a9888d" providerId="ADAL" clId="{557F0865-9EE4-49ED-8C19-0BFD5DA5B4F1}" dt="2021-12-16T12:39:51.129" v="1212"/>
        <pc:sldMkLst>
          <pc:docMk/>
          <pc:sldMk cId="0" sldId="260"/>
        </pc:sldMkLst>
      </pc:sldChg>
      <pc:sldChg chg="modTransition modAnim">
        <pc:chgData name="NGUYEN PHAM ANH THU" userId="baf72463-252b-4d5f-a6ca-5a6327a9888d" providerId="ADAL" clId="{557F0865-9EE4-49ED-8C19-0BFD5DA5B4F1}" dt="2021-12-16T12:53:36.535" v="1312"/>
        <pc:sldMkLst>
          <pc:docMk/>
          <pc:sldMk cId="0" sldId="261"/>
        </pc:sldMkLst>
      </pc:sldChg>
      <pc:sldChg chg="addSp delSp modSp mod modTransition setBg delAnim modAnim modNotesTx">
        <pc:chgData name="NGUYEN PHAM ANH THU" userId="baf72463-252b-4d5f-a6ca-5a6327a9888d" providerId="ADAL" clId="{557F0865-9EE4-49ED-8C19-0BFD5DA5B4F1}" dt="2021-12-16T13:19:41.712" v="2884" actId="113"/>
        <pc:sldMkLst>
          <pc:docMk/>
          <pc:sldMk cId="0" sldId="262"/>
        </pc:sldMkLst>
        <pc:spChg chg="add del">
          <ac:chgData name="NGUYEN PHAM ANH THU" userId="baf72463-252b-4d5f-a6ca-5a6327a9888d" providerId="ADAL" clId="{557F0865-9EE4-49ED-8C19-0BFD5DA5B4F1}" dt="2021-12-16T11:56:03.110" v="91" actId="478"/>
          <ac:spMkLst>
            <pc:docMk/>
            <pc:sldMk cId="0" sldId="262"/>
            <ac:spMk id="4" creationId="{B6499E71-B442-4A61-9330-DAD38D989E6D}"/>
          </ac:spMkLst>
        </pc:spChg>
        <pc:spChg chg="add mod">
          <ac:chgData name="NGUYEN PHAM ANH THU" userId="baf72463-252b-4d5f-a6ca-5a6327a9888d" providerId="ADAL" clId="{557F0865-9EE4-49ED-8C19-0BFD5DA5B4F1}" dt="2021-12-16T11:58:07.196" v="206" actId="164"/>
          <ac:spMkLst>
            <pc:docMk/>
            <pc:sldMk cId="0" sldId="262"/>
            <ac:spMk id="5" creationId="{D9ADFEC0-1859-4FCD-B429-B1ECAEF02DF9}"/>
          </ac:spMkLst>
        </pc:spChg>
        <pc:spChg chg="add mod">
          <ac:chgData name="NGUYEN PHAM ANH THU" userId="baf72463-252b-4d5f-a6ca-5a6327a9888d" providerId="ADAL" clId="{557F0865-9EE4-49ED-8C19-0BFD5DA5B4F1}" dt="2021-12-16T12:57:10.460" v="1334" actId="20577"/>
          <ac:spMkLst>
            <pc:docMk/>
            <pc:sldMk cId="0" sldId="262"/>
            <ac:spMk id="22" creationId="{07A047F2-2795-4D91-A0AC-F945BA6AC15C}"/>
          </ac:spMkLst>
        </pc:spChg>
        <pc:spChg chg="add mod">
          <ac:chgData name="NGUYEN PHAM ANH THU" userId="baf72463-252b-4d5f-a6ca-5a6327a9888d" providerId="ADAL" clId="{557F0865-9EE4-49ED-8C19-0BFD5DA5B4F1}" dt="2021-12-16T12:05:01.902" v="449" actId="14100"/>
          <ac:spMkLst>
            <pc:docMk/>
            <pc:sldMk cId="0" sldId="262"/>
            <ac:spMk id="26" creationId="{B6800AA3-1F48-429D-B932-0675BEBC595D}"/>
          </ac:spMkLst>
        </pc:spChg>
        <pc:spChg chg="add mod">
          <ac:chgData name="NGUYEN PHAM ANH THU" userId="baf72463-252b-4d5f-a6ca-5a6327a9888d" providerId="ADAL" clId="{557F0865-9EE4-49ED-8C19-0BFD5DA5B4F1}" dt="2021-12-16T12:55:31.937" v="1322" actId="20577"/>
          <ac:spMkLst>
            <pc:docMk/>
            <pc:sldMk cId="0" sldId="262"/>
            <ac:spMk id="27" creationId="{E6B18942-8E57-44CD-85AE-4566FF0F503E}"/>
          </ac:spMkLst>
        </pc:spChg>
        <pc:spChg chg="mod">
          <ac:chgData name="NGUYEN PHAM ANH THU" userId="baf72463-252b-4d5f-a6ca-5a6327a9888d" providerId="ADAL" clId="{557F0865-9EE4-49ED-8C19-0BFD5DA5B4F1}" dt="2021-12-16T12:06:59.609" v="575" actId="207"/>
          <ac:spMkLst>
            <pc:docMk/>
            <pc:sldMk cId="0" sldId="262"/>
            <ac:spMk id="30" creationId="{6633CAAE-5267-44DB-8374-3943E6F2B0C1}"/>
          </ac:spMkLst>
        </pc:spChg>
        <pc:spChg chg="mod">
          <ac:chgData name="NGUYEN PHAM ANH THU" userId="baf72463-252b-4d5f-a6ca-5a6327a9888d" providerId="ADAL" clId="{557F0865-9EE4-49ED-8C19-0BFD5DA5B4F1}" dt="2021-12-16T12:02:22.223" v="346" actId="1076"/>
          <ac:spMkLst>
            <pc:docMk/>
            <pc:sldMk cId="0" sldId="262"/>
            <ac:spMk id="31" creationId="{C3DCD2B9-4BC6-433D-8FDD-6E2687EE056D}"/>
          </ac:spMkLst>
        </pc:spChg>
        <pc:spChg chg="mod">
          <ac:chgData name="NGUYEN PHAM ANH THU" userId="baf72463-252b-4d5f-a6ca-5a6327a9888d" providerId="ADAL" clId="{557F0865-9EE4-49ED-8C19-0BFD5DA5B4F1}" dt="2021-12-16T12:05:58.288" v="568" actId="14100"/>
          <ac:spMkLst>
            <pc:docMk/>
            <pc:sldMk cId="0" sldId="262"/>
            <ac:spMk id="33" creationId="{C4557E68-4341-4E85-9894-2E51381DC759}"/>
          </ac:spMkLst>
        </pc:spChg>
        <pc:spChg chg="mod">
          <ac:chgData name="NGUYEN PHAM ANH THU" userId="baf72463-252b-4d5f-a6ca-5a6327a9888d" providerId="ADAL" clId="{557F0865-9EE4-49ED-8C19-0BFD5DA5B4F1}" dt="2021-12-16T12:06:04.166" v="571" actId="123"/>
          <ac:spMkLst>
            <pc:docMk/>
            <pc:sldMk cId="0" sldId="262"/>
            <ac:spMk id="34" creationId="{0EF28A2B-5DF8-44B3-878C-3DCDCF252C65}"/>
          </ac:spMkLst>
        </pc:spChg>
        <pc:spChg chg="mod">
          <ac:chgData name="NGUYEN PHAM ANH THU" userId="baf72463-252b-4d5f-a6ca-5a6327a9888d" providerId="ADAL" clId="{557F0865-9EE4-49ED-8C19-0BFD5DA5B4F1}" dt="2021-12-16T12:07:38.975" v="599" actId="14100"/>
          <ac:spMkLst>
            <pc:docMk/>
            <pc:sldMk cId="0" sldId="262"/>
            <ac:spMk id="36" creationId="{1BAECF7F-A353-4D90-8DCE-FD0E2EE98169}"/>
          </ac:spMkLst>
        </pc:spChg>
        <pc:spChg chg="mod">
          <ac:chgData name="NGUYEN PHAM ANH THU" userId="baf72463-252b-4d5f-a6ca-5a6327a9888d" providerId="ADAL" clId="{557F0865-9EE4-49ED-8C19-0BFD5DA5B4F1}" dt="2021-12-16T12:10:27.583" v="789" actId="14100"/>
          <ac:spMkLst>
            <pc:docMk/>
            <pc:sldMk cId="0" sldId="262"/>
            <ac:spMk id="37" creationId="{52D220D1-02C9-4AA8-9F79-9C96A3ABAFE6}"/>
          </ac:spMkLst>
        </pc:spChg>
        <pc:spChg chg="mod">
          <ac:chgData name="NGUYEN PHAM ANH THU" userId="baf72463-252b-4d5f-a6ca-5a6327a9888d" providerId="ADAL" clId="{557F0865-9EE4-49ED-8C19-0BFD5DA5B4F1}" dt="2021-12-16T12:09:12.920" v="722" actId="14100"/>
          <ac:spMkLst>
            <pc:docMk/>
            <pc:sldMk cId="0" sldId="262"/>
            <ac:spMk id="39" creationId="{4512D164-CC6D-4026-8CD2-29CF00804BA7}"/>
          </ac:spMkLst>
        </pc:spChg>
        <pc:spChg chg="mod">
          <ac:chgData name="NGUYEN PHAM ANH THU" userId="baf72463-252b-4d5f-a6ca-5a6327a9888d" providerId="ADAL" clId="{557F0865-9EE4-49ED-8C19-0BFD5DA5B4F1}" dt="2021-12-16T12:09:05.418" v="720" actId="14100"/>
          <ac:spMkLst>
            <pc:docMk/>
            <pc:sldMk cId="0" sldId="262"/>
            <ac:spMk id="40" creationId="{3F09DD1A-07D1-4E0E-AADC-BD87222D0B3C}"/>
          </ac:spMkLst>
        </pc:spChg>
        <pc:spChg chg="mod">
          <ac:chgData name="NGUYEN PHAM ANH THU" userId="baf72463-252b-4d5f-a6ca-5a6327a9888d" providerId="ADAL" clId="{557F0865-9EE4-49ED-8C19-0BFD5DA5B4F1}" dt="2021-12-16T12:09:46.424" v="725"/>
          <ac:spMkLst>
            <pc:docMk/>
            <pc:sldMk cId="0" sldId="262"/>
            <ac:spMk id="42" creationId="{B6683034-D364-4119-BC63-9E3D34A8D8DF}"/>
          </ac:spMkLst>
        </pc:spChg>
        <pc:spChg chg="mod">
          <ac:chgData name="NGUYEN PHAM ANH THU" userId="baf72463-252b-4d5f-a6ca-5a6327a9888d" providerId="ADAL" clId="{557F0865-9EE4-49ED-8C19-0BFD5DA5B4F1}" dt="2021-12-16T12:09:46.424" v="725"/>
          <ac:spMkLst>
            <pc:docMk/>
            <pc:sldMk cId="0" sldId="262"/>
            <ac:spMk id="43" creationId="{9D53F276-37D5-42F8-B906-FCEB0B974F5F}"/>
          </ac:spMkLst>
        </pc:spChg>
        <pc:spChg chg="mod">
          <ac:chgData name="NGUYEN PHAM ANH THU" userId="baf72463-252b-4d5f-a6ca-5a6327a9888d" providerId="ADAL" clId="{557F0865-9EE4-49ED-8C19-0BFD5DA5B4F1}" dt="2021-12-16T12:16:15.687" v="956" actId="14100"/>
          <ac:spMkLst>
            <pc:docMk/>
            <pc:sldMk cId="0" sldId="262"/>
            <ac:spMk id="45" creationId="{F53A8DDC-13CD-453F-A6FF-D6CDD3348CD0}"/>
          </ac:spMkLst>
        </pc:spChg>
        <pc:spChg chg="mod">
          <ac:chgData name="NGUYEN PHAM ANH THU" userId="baf72463-252b-4d5f-a6ca-5a6327a9888d" providerId="ADAL" clId="{557F0865-9EE4-49ED-8C19-0BFD5DA5B4F1}" dt="2021-12-16T12:16:04.687" v="952" actId="14100"/>
          <ac:spMkLst>
            <pc:docMk/>
            <pc:sldMk cId="0" sldId="262"/>
            <ac:spMk id="46" creationId="{6F7C859E-B6B0-4958-9E53-D94E87C2B639}"/>
          </ac:spMkLst>
        </pc:spChg>
        <pc:spChg chg="mod">
          <ac:chgData name="NGUYEN PHAM ANH THU" userId="baf72463-252b-4d5f-a6ca-5a6327a9888d" providerId="ADAL" clId="{557F0865-9EE4-49ED-8C19-0BFD5DA5B4F1}" dt="2021-12-16T12:12:50.048" v="791"/>
          <ac:spMkLst>
            <pc:docMk/>
            <pc:sldMk cId="0" sldId="262"/>
            <ac:spMk id="48" creationId="{D428596B-B390-4252-86F1-4081AEA7CCFC}"/>
          </ac:spMkLst>
        </pc:spChg>
        <pc:spChg chg="mod">
          <ac:chgData name="NGUYEN PHAM ANH THU" userId="baf72463-252b-4d5f-a6ca-5a6327a9888d" providerId="ADAL" clId="{557F0865-9EE4-49ED-8C19-0BFD5DA5B4F1}" dt="2021-12-16T12:15:03.508" v="922" actId="20577"/>
          <ac:spMkLst>
            <pc:docMk/>
            <pc:sldMk cId="0" sldId="262"/>
            <ac:spMk id="49" creationId="{7F791D8C-F3CD-4B77-A351-78967E5ACBCF}"/>
          </ac:spMkLst>
        </pc:spChg>
        <pc:spChg chg="mod">
          <ac:chgData name="NGUYEN PHAM ANH THU" userId="baf72463-252b-4d5f-a6ca-5a6327a9888d" providerId="ADAL" clId="{557F0865-9EE4-49ED-8C19-0BFD5DA5B4F1}" dt="2021-12-16T12:15:43.077" v="949" actId="14100"/>
          <ac:spMkLst>
            <pc:docMk/>
            <pc:sldMk cId="0" sldId="262"/>
            <ac:spMk id="51" creationId="{F7B637FA-C15C-492B-9EB4-5FF8414100E4}"/>
          </ac:spMkLst>
        </pc:spChg>
        <pc:spChg chg="mod">
          <ac:chgData name="NGUYEN PHAM ANH THU" userId="baf72463-252b-4d5f-a6ca-5a6327a9888d" providerId="ADAL" clId="{557F0865-9EE4-49ED-8C19-0BFD5DA5B4F1}" dt="2021-12-16T12:15:46.351" v="950" actId="14100"/>
          <ac:spMkLst>
            <pc:docMk/>
            <pc:sldMk cId="0" sldId="262"/>
            <ac:spMk id="52" creationId="{B4224044-0553-4AF5-82F6-BEC43FD420CB}"/>
          </ac:spMkLst>
        </pc:spChg>
        <pc:spChg chg="add mod">
          <ac:chgData name="NGUYEN PHAM ANH THU" userId="baf72463-252b-4d5f-a6ca-5a6327a9888d" providerId="ADAL" clId="{557F0865-9EE4-49ED-8C19-0BFD5DA5B4F1}" dt="2021-12-16T12:58:42.759" v="1353" actId="1076"/>
          <ac:spMkLst>
            <pc:docMk/>
            <pc:sldMk cId="0" sldId="262"/>
            <ac:spMk id="54" creationId="{C728D85C-BF24-4CBF-80B1-37170D82266C}"/>
          </ac:spMkLst>
        </pc:spChg>
        <pc:spChg chg="mod">
          <ac:chgData name="NGUYEN PHAM ANH THU" userId="baf72463-252b-4d5f-a6ca-5a6327a9888d" providerId="ADAL" clId="{557F0865-9EE4-49ED-8C19-0BFD5DA5B4F1}" dt="2021-12-16T13:00:13.492" v="1522" actId="14100"/>
          <ac:spMkLst>
            <pc:docMk/>
            <pc:sldMk cId="0" sldId="262"/>
            <ac:spMk id="56" creationId="{0C7439B6-5073-48D1-8F08-9A5E22132EF8}"/>
          </ac:spMkLst>
        </pc:spChg>
        <pc:spChg chg="mod">
          <ac:chgData name="NGUYEN PHAM ANH THU" userId="baf72463-252b-4d5f-a6ca-5a6327a9888d" providerId="ADAL" clId="{557F0865-9EE4-49ED-8C19-0BFD5DA5B4F1}" dt="2021-12-16T13:00:10.870" v="1521" actId="14100"/>
          <ac:spMkLst>
            <pc:docMk/>
            <pc:sldMk cId="0" sldId="262"/>
            <ac:spMk id="57" creationId="{4C175800-540C-4758-AC80-D6ADC688D54C}"/>
          </ac:spMkLst>
        </pc:spChg>
        <pc:spChg chg="mod">
          <ac:chgData name="NGUYEN PHAM ANH THU" userId="baf72463-252b-4d5f-a6ca-5a6327a9888d" providerId="ADAL" clId="{557F0865-9EE4-49ED-8C19-0BFD5DA5B4F1}" dt="2021-12-16T13:02:13.011" v="1544" actId="1076"/>
          <ac:spMkLst>
            <pc:docMk/>
            <pc:sldMk cId="0" sldId="262"/>
            <ac:spMk id="60" creationId="{D14E1EAA-1137-4BD0-BE46-23BC8574987F}"/>
          </ac:spMkLst>
        </pc:spChg>
        <pc:spChg chg="mod">
          <ac:chgData name="NGUYEN PHAM ANH THU" userId="baf72463-252b-4d5f-a6ca-5a6327a9888d" providerId="ADAL" clId="{557F0865-9EE4-49ED-8C19-0BFD5DA5B4F1}" dt="2021-12-16T13:06:30.907" v="1627" actId="14100"/>
          <ac:spMkLst>
            <pc:docMk/>
            <pc:sldMk cId="0" sldId="262"/>
            <ac:spMk id="62" creationId="{B0F95F0A-CEE0-442B-BB71-0553DFB1AE24}"/>
          </ac:spMkLst>
        </pc:spChg>
        <pc:spChg chg="mod">
          <ac:chgData name="NGUYEN PHAM ANH THU" userId="baf72463-252b-4d5f-a6ca-5a6327a9888d" providerId="ADAL" clId="{557F0865-9EE4-49ED-8C19-0BFD5DA5B4F1}" dt="2021-12-16T13:06:24.525" v="1624" actId="14100"/>
          <ac:spMkLst>
            <pc:docMk/>
            <pc:sldMk cId="0" sldId="262"/>
            <ac:spMk id="63" creationId="{97F9375F-F720-4EAF-A9D9-27B6DE82AABB}"/>
          </ac:spMkLst>
        </pc:spChg>
        <pc:spChg chg="mod">
          <ac:chgData name="NGUYEN PHAM ANH THU" userId="baf72463-252b-4d5f-a6ca-5a6327a9888d" providerId="ADAL" clId="{557F0865-9EE4-49ED-8C19-0BFD5DA5B4F1}" dt="2021-12-16T13:07:27.450" v="1631"/>
          <ac:spMkLst>
            <pc:docMk/>
            <pc:sldMk cId="0" sldId="262"/>
            <ac:spMk id="65" creationId="{1C8B4A89-B26E-47FC-8AB1-3DC496D7C0AC}"/>
          </ac:spMkLst>
        </pc:spChg>
        <pc:spChg chg="mod">
          <ac:chgData name="NGUYEN PHAM ANH THU" userId="baf72463-252b-4d5f-a6ca-5a6327a9888d" providerId="ADAL" clId="{557F0865-9EE4-49ED-8C19-0BFD5DA5B4F1}" dt="2021-12-16T13:07:39.897" v="1674" actId="20577"/>
          <ac:spMkLst>
            <pc:docMk/>
            <pc:sldMk cId="0" sldId="262"/>
            <ac:spMk id="66" creationId="{4187761F-73CC-4D95-BF2D-A5712FB91431}"/>
          </ac:spMkLst>
        </pc:spChg>
        <pc:grpChg chg="add mod">
          <ac:chgData name="NGUYEN PHAM ANH THU" userId="baf72463-252b-4d5f-a6ca-5a6327a9888d" providerId="ADAL" clId="{557F0865-9EE4-49ED-8C19-0BFD5DA5B4F1}" dt="2021-12-16T12:01:55.824" v="336" actId="1076"/>
          <ac:grpSpMkLst>
            <pc:docMk/>
            <pc:sldMk cId="0" sldId="262"/>
            <ac:grpSpMk id="23" creationId="{7DF8D61E-BC24-4BE2-B08B-C70D351CB94F}"/>
          </ac:grpSpMkLst>
        </pc:grpChg>
        <pc:grpChg chg="add mod">
          <ac:chgData name="NGUYEN PHAM ANH THU" userId="baf72463-252b-4d5f-a6ca-5a6327a9888d" providerId="ADAL" clId="{557F0865-9EE4-49ED-8C19-0BFD5DA5B4F1}" dt="2021-12-16T12:05:18.815" v="482" actId="14100"/>
          <ac:grpSpMkLst>
            <pc:docMk/>
            <pc:sldMk cId="0" sldId="262"/>
            <ac:grpSpMk id="28" creationId="{4276CC87-2628-4E8E-9E72-2B44DA5D95BF}"/>
          </ac:grpSpMkLst>
        </pc:grpChg>
        <pc:grpChg chg="add mod">
          <ac:chgData name="NGUYEN PHAM ANH THU" userId="baf72463-252b-4d5f-a6ca-5a6327a9888d" providerId="ADAL" clId="{557F0865-9EE4-49ED-8C19-0BFD5DA5B4F1}" dt="2021-12-16T12:04:10.409" v="432" actId="1076"/>
          <ac:grpSpMkLst>
            <pc:docMk/>
            <pc:sldMk cId="0" sldId="262"/>
            <ac:grpSpMk id="29" creationId="{954EFE50-24F6-482A-AD64-5993EE823D80}"/>
          </ac:grpSpMkLst>
        </pc:grpChg>
        <pc:grpChg chg="add mod">
          <ac:chgData name="NGUYEN PHAM ANH THU" userId="baf72463-252b-4d5f-a6ca-5a6327a9888d" providerId="ADAL" clId="{557F0865-9EE4-49ED-8C19-0BFD5DA5B4F1}" dt="2021-12-16T12:55:38.693" v="1324" actId="1076"/>
          <ac:grpSpMkLst>
            <pc:docMk/>
            <pc:sldMk cId="0" sldId="262"/>
            <ac:grpSpMk id="32" creationId="{1B86452B-3DB0-4B8E-9C68-10AA29207F4A}"/>
          </ac:grpSpMkLst>
        </pc:grpChg>
        <pc:grpChg chg="add mod">
          <ac:chgData name="NGUYEN PHAM ANH THU" userId="baf72463-252b-4d5f-a6ca-5a6327a9888d" providerId="ADAL" clId="{557F0865-9EE4-49ED-8C19-0BFD5DA5B4F1}" dt="2021-12-16T12:07:48.911" v="601" actId="1076"/>
          <ac:grpSpMkLst>
            <pc:docMk/>
            <pc:sldMk cId="0" sldId="262"/>
            <ac:grpSpMk id="35" creationId="{C92B63D3-2E0F-4F22-AEDE-2A730A7A80C9}"/>
          </ac:grpSpMkLst>
        </pc:grpChg>
        <pc:grpChg chg="add mod">
          <ac:chgData name="NGUYEN PHAM ANH THU" userId="baf72463-252b-4d5f-a6ca-5a6327a9888d" providerId="ADAL" clId="{557F0865-9EE4-49ED-8C19-0BFD5DA5B4F1}" dt="2021-12-16T12:55:35.847" v="1323" actId="1076"/>
          <ac:grpSpMkLst>
            <pc:docMk/>
            <pc:sldMk cId="0" sldId="262"/>
            <ac:grpSpMk id="38" creationId="{D4D9CC6C-6DAD-48F5-9081-A19C4705B130}"/>
          </ac:grpSpMkLst>
        </pc:grpChg>
        <pc:grpChg chg="add del mod">
          <ac:chgData name="NGUYEN PHAM ANH THU" userId="baf72463-252b-4d5f-a6ca-5a6327a9888d" providerId="ADAL" clId="{557F0865-9EE4-49ED-8C19-0BFD5DA5B4F1}" dt="2021-12-16T12:09:47.792" v="726" actId="478"/>
          <ac:grpSpMkLst>
            <pc:docMk/>
            <pc:sldMk cId="0" sldId="262"/>
            <ac:grpSpMk id="41" creationId="{C4F9F8F7-B0DE-4672-BBBE-504F95D2B2FC}"/>
          </ac:grpSpMkLst>
        </pc:grpChg>
        <pc:grpChg chg="add mod">
          <ac:chgData name="NGUYEN PHAM ANH THU" userId="baf72463-252b-4d5f-a6ca-5a6327a9888d" providerId="ADAL" clId="{557F0865-9EE4-49ED-8C19-0BFD5DA5B4F1}" dt="2021-12-16T12:10:35.031" v="790" actId="1076"/>
          <ac:grpSpMkLst>
            <pc:docMk/>
            <pc:sldMk cId="0" sldId="262"/>
            <ac:grpSpMk id="44" creationId="{7C68EF5A-F5D9-4E9E-ACAF-0767181F8937}"/>
          </ac:grpSpMkLst>
        </pc:grpChg>
        <pc:grpChg chg="add mod">
          <ac:chgData name="NGUYEN PHAM ANH THU" userId="baf72463-252b-4d5f-a6ca-5a6327a9888d" providerId="ADAL" clId="{557F0865-9EE4-49ED-8C19-0BFD5DA5B4F1}" dt="2021-12-16T12:55:42.248" v="1325" actId="1076"/>
          <ac:grpSpMkLst>
            <pc:docMk/>
            <pc:sldMk cId="0" sldId="262"/>
            <ac:grpSpMk id="47" creationId="{25E77D50-A594-4746-854C-14155604870F}"/>
          </ac:grpSpMkLst>
        </pc:grpChg>
        <pc:grpChg chg="add mod">
          <ac:chgData name="NGUYEN PHAM ANH THU" userId="baf72463-252b-4d5f-a6ca-5a6327a9888d" providerId="ADAL" clId="{557F0865-9EE4-49ED-8C19-0BFD5DA5B4F1}" dt="2021-12-16T12:16:22.385" v="957" actId="1076"/>
          <ac:grpSpMkLst>
            <pc:docMk/>
            <pc:sldMk cId="0" sldId="262"/>
            <ac:grpSpMk id="50" creationId="{C5E5B102-0369-4011-AFC2-950CD521AC71}"/>
          </ac:grpSpMkLst>
        </pc:grpChg>
        <pc:grpChg chg="add mod">
          <ac:chgData name="NGUYEN PHAM ANH THU" userId="baf72463-252b-4d5f-a6ca-5a6327a9888d" providerId="ADAL" clId="{557F0865-9EE4-49ED-8C19-0BFD5DA5B4F1}" dt="2021-12-16T13:00:04.552" v="1520" actId="14100"/>
          <ac:grpSpMkLst>
            <pc:docMk/>
            <pc:sldMk cId="0" sldId="262"/>
            <ac:grpSpMk id="55" creationId="{51BB4E87-5FDA-4C03-B580-0D634C5B0D5E}"/>
          </ac:grpSpMkLst>
        </pc:grpChg>
        <pc:grpChg chg="add mod">
          <ac:chgData name="NGUYEN PHAM ANH THU" userId="baf72463-252b-4d5f-a6ca-5a6327a9888d" providerId="ADAL" clId="{557F0865-9EE4-49ED-8C19-0BFD5DA5B4F1}" dt="2021-12-16T13:05:47.325" v="1556" actId="1076"/>
          <ac:grpSpMkLst>
            <pc:docMk/>
            <pc:sldMk cId="0" sldId="262"/>
            <ac:grpSpMk id="58" creationId="{AB609CE2-5121-43FC-958A-1724F20C7758}"/>
          </ac:grpSpMkLst>
        </pc:grpChg>
        <pc:grpChg chg="add mod">
          <ac:chgData name="NGUYEN PHAM ANH THU" userId="baf72463-252b-4d5f-a6ca-5a6327a9888d" providerId="ADAL" clId="{557F0865-9EE4-49ED-8C19-0BFD5DA5B4F1}" dt="2021-12-16T13:06:27.783" v="1626" actId="14100"/>
          <ac:grpSpMkLst>
            <pc:docMk/>
            <pc:sldMk cId="0" sldId="262"/>
            <ac:grpSpMk id="61" creationId="{E4FF5CE0-621B-4225-B028-F2E301D8D367}"/>
          </ac:grpSpMkLst>
        </pc:grpChg>
        <pc:grpChg chg="add mod">
          <ac:chgData name="NGUYEN PHAM ANH THU" userId="baf72463-252b-4d5f-a6ca-5a6327a9888d" providerId="ADAL" clId="{557F0865-9EE4-49ED-8C19-0BFD5DA5B4F1}" dt="2021-12-16T13:07:30.157" v="1632" actId="1076"/>
          <ac:grpSpMkLst>
            <pc:docMk/>
            <pc:sldMk cId="0" sldId="262"/>
            <ac:grpSpMk id="64" creationId="{24745CC3-4FC4-470D-9CA8-A8EF8557F49A}"/>
          </ac:grpSpMkLst>
        </pc:grpChg>
        <pc:picChg chg="add del mod">
          <ac:chgData name="NGUYEN PHAM ANH THU" userId="baf72463-252b-4d5f-a6ca-5a6327a9888d" providerId="ADAL" clId="{557F0865-9EE4-49ED-8C19-0BFD5DA5B4F1}" dt="2021-12-16T11:51:10.261" v="33" actId="478"/>
          <ac:picMkLst>
            <pc:docMk/>
            <pc:sldMk cId="0" sldId="262"/>
            <ac:picMk id="3" creationId="{DF3F1557-9D68-44A3-8F8B-520BA1882669}"/>
          </ac:picMkLst>
        </pc:picChg>
        <pc:picChg chg="add del mod">
          <ac:chgData name="NGUYEN PHAM ANH THU" userId="baf72463-252b-4d5f-a6ca-5a6327a9888d" providerId="ADAL" clId="{557F0865-9EE4-49ED-8C19-0BFD5DA5B4F1}" dt="2021-12-16T12:01:51.991" v="334" actId="478"/>
          <ac:picMkLst>
            <pc:docMk/>
            <pc:sldMk cId="0" sldId="262"/>
            <ac:picMk id="6" creationId="{B3A0E100-5182-4B23-8755-FAAF67B46AD6}"/>
          </ac:picMkLst>
        </pc:picChg>
        <pc:picChg chg="add mod">
          <ac:chgData name="NGUYEN PHAM ANH THU" userId="baf72463-252b-4d5f-a6ca-5a6327a9888d" providerId="ADAL" clId="{557F0865-9EE4-49ED-8C19-0BFD5DA5B4F1}" dt="2021-12-16T11:51:06.440" v="31" actId="1076"/>
          <ac:picMkLst>
            <pc:docMk/>
            <pc:sldMk cId="0" sldId="262"/>
            <ac:picMk id="7" creationId="{9310A763-B7AD-47BF-A1EF-D9CFD13ED89E}"/>
          </ac:picMkLst>
        </pc:picChg>
        <pc:picChg chg="add del mod">
          <ac:chgData name="NGUYEN PHAM ANH THU" userId="baf72463-252b-4d5f-a6ca-5a6327a9888d" providerId="ADAL" clId="{557F0865-9EE4-49ED-8C19-0BFD5DA5B4F1}" dt="2021-12-16T12:01:49.336" v="333" actId="478"/>
          <ac:picMkLst>
            <pc:docMk/>
            <pc:sldMk cId="0" sldId="262"/>
            <ac:picMk id="8" creationId="{CCDBB971-EB52-41C2-AC6F-A55E1883EBCF}"/>
          </ac:picMkLst>
        </pc:picChg>
        <pc:picChg chg="add mod">
          <ac:chgData name="NGUYEN PHAM ANH THU" userId="baf72463-252b-4d5f-a6ca-5a6327a9888d" providerId="ADAL" clId="{557F0865-9EE4-49ED-8C19-0BFD5DA5B4F1}" dt="2021-12-16T11:50:55.905" v="28" actId="1076"/>
          <ac:picMkLst>
            <pc:docMk/>
            <pc:sldMk cId="0" sldId="262"/>
            <ac:picMk id="9" creationId="{B4A37887-E4E5-4547-B50D-3AC7FA50D59F}"/>
          </ac:picMkLst>
        </pc:picChg>
        <pc:picChg chg="add mod">
          <ac:chgData name="NGUYEN PHAM ANH THU" userId="baf72463-252b-4d5f-a6ca-5a6327a9888d" providerId="ADAL" clId="{557F0865-9EE4-49ED-8C19-0BFD5DA5B4F1}" dt="2021-12-16T11:54:58.124" v="89"/>
          <ac:picMkLst>
            <pc:docMk/>
            <pc:sldMk cId="0" sldId="262"/>
            <ac:picMk id="10" creationId="{90E5DC93-DE5B-4B69-A981-7782DFA5A3CE}"/>
          </ac:picMkLst>
        </pc:picChg>
        <pc:picChg chg="add mod">
          <ac:chgData name="NGUYEN PHAM ANH THU" userId="baf72463-252b-4d5f-a6ca-5a6327a9888d" providerId="ADAL" clId="{557F0865-9EE4-49ED-8C19-0BFD5DA5B4F1}" dt="2021-12-16T11:54:20.524" v="79"/>
          <ac:picMkLst>
            <pc:docMk/>
            <pc:sldMk cId="0" sldId="262"/>
            <ac:picMk id="11" creationId="{6543A834-CB3A-462C-AFFA-E78A74132B43}"/>
          </ac:picMkLst>
        </pc:picChg>
        <pc:picChg chg="add mod">
          <ac:chgData name="NGUYEN PHAM ANH THU" userId="baf72463-252b-4d5f-a6ca-5a6327a9888d" providerId="ADAL" clId="{557F0865-9EE4-49ED-8C19-0BFD5DA5B4F1}" dt="2021-12-16T11:54:17.099" v="78"/>
          <ac:picMkLst>
            <pc:docMk/>
            <pc:sldMk cId="0" sldId="262"/>
            <ac:picMk id="12" creationId="{FAC02B82-9EC0-4A1D-8E2D-582C542AC9B5}"/>
          </ac:picMkLst>
        </pc:picChg>
        <pc:picChg chg="add mod">
          <ac:chgData name="NGUYEN PHAM ANH THU" userId="baf72463-252b-4d5f-a6ca-5a6327a9888d" providerId="ADAL" clId="{557F0865-9EE4-49ED-8C19-0BFD5DA5B4F1}" dt="2021-12-16T11:54:43.752" v="84"/>
          <ac:picMkLst>
            <pc:docMk/>
            <pc:sldMk cId="0" sldId="262"/>
            <ac:picMk id="13" creationId="{E838760C-AF06-45C7-B587-A5CD3E33B184}"/>
          </ac:picMkLst>
        </pc:picChg>
        <pc:picChg chg="add mod">
          <ac:chgData name="NGUYEN PHAM ANH THU" userId="baf72463-252b-4d5f-a6ca-5a6327a9888d" providerId="ADAL" clId="{557F0865-9EE4-49ED-8C19-0BFD5DA5B4F1}" dt="2021-12-16T11:54:55.387" v="88"/>
          <ac:picMkLst>
            <pc:docMk/>
            <pc:sldMk cId="0" sldId="262"/>
            <ac:picMk id="14" creationId="{4CF4F454-A47E-4571-86DC-C6289106F2E1}"/>
          </ac:picMkLst>
        </pc:picChg>
        <pc:picChg chg="add mod">
          <ac:chgData name="NGUYEN PHAM ANH THU" userId="baf72463-252b-4d5f-a6ca-5a6327a9888d" providerId="ADAL" clId="{557F0865-9EE4-49ED-8C19-0BFD5DA5B4F1}" dt="2021-12-16T11:54:40.973" v="83"/>
          <ac:picMkLst>
            <pc:docMk/>
            <pc:sldMk cId="0" sldId="262"/>
            <ac:picMk id="15" creationId="{AE0D495B-AA33-4EE6-A574-70BADF714531}"/>
          </ac:picMkLst>
        </pc:picChg>
        <pc:picChg chg="add mod">
          <ac:chgData name="NGUYEN PHAM ANH THU" userId="baf72463-252b-4d5f-a6ca-5a6327a9888d" providerId="ADAL" clId="{557F0865-9EE4-49ED-8C19-0BFD5DA5B4F1}" dt="2021-12-16T11:54:46.477" v="85"/>
          <ac:picMkLst>
            <pc:docMk/>
            <pc:sldMk cId="0" sldId="262"/>
            <ac:picMk id="16" creationId="{E4D9A84D-60FE-407F-9552-2A73FC9F3F4A}"/>
          </ac:picMkLst>
        </pc:picChg>
        <pc:picChg chg="mod ord">
          <ac:chgData name="NGUYEN PHAM ANH THU" userId="baf72463-252b-4d5f-a6ca-5a6327a9888d" providerId="ADAL" clId="{557F0865-9EE4-49ED-8C19-0BFD5DA5B4F1}" dt="2021-12-16T11:51:15.577" v="34" actId="1076"/>
          <ac:picMkLst>
            <pc:docMk/>
            <pc:sldMk cId="0" sldId="262"/>
            <ac:picMk id="17" creationId="{E66B83AC-BF34-4079-AE85-7E66169BEBB2}"/>
          </ac:picMkLst>
        </pc:picChg>
        <pc:picChg chg="del">
          <ac:chgData name="NGUYEN PHAM ANH THU" userId="baf72463-252b-4d5f-a6ca-5a6327a9888d" providerId="ADAL" clId="{557F0865-9EE4-49ED-8C19-0BFD5DA5B4F1}" dt="2021-12-16T11:49:27.444" v="3" actId="478"/>
          <ac:picMkLst>
            <pc:docMk/>
            <pc:sldMk cId="0" sldId="262"/>
            <ac:picMk id="18" creationId="{54D25DCC-3FC1-4F24-8C53-EAF20E9FCA72}"/>
          </ac:picMkLst>
        </pc:picChg>
        <pc:picChg chg="add mod">
          <ac:chgData name="NGUYEN PHAM ANH THU" userId="baf72463-252b-4d5f-a6ca-5a6327a9888d" providerId="ADAL" clId="{557F0865-9EE4-49ED-8C19-0BFD5DA5B4F1}" dt="2021-12-16T11:54:32.628" v="80"/>
          <ac:picMkLst>
            <pc:docMk/>
            <pc:sldMk cId="0" sldId="262"/>
            <ac:picMk id="19" creationId="{888E7528-D844-4AD3-ADE1-A6E9527DCE30}"/>
          </ac:picMkLst>
        </pc:picChg>
        <pc:picChg chg="add mod">
          <ac:chgData name="NGUYEN PHAM ANH THU" userId="baf72463-252b-4d5f-a6ca-5a6327a9888d" providerId="ADAL" clId="{557F0865-9EE4-49ED-8C19-0BFD5DA5B4F1}" dt="2021-12-16T11:54:49.275" v="86"/>
          <ac:picMkLst>
            <pc:docMk/>
            <pc:sldMk cId="0" sldId="262"/>
            <ac:picMk id="20" creationId="{CFB83E36-AA6B-4ABB-8D9A-523D33F7CBDA}"/>
          </ac:picMkLst>
        </pc:picChg>
        <pc:picChg chg="add mod">
          <ac:chgData name="NGUYEN PHAM ANH THU" userId="baf72463-252b-4d5f-a6ca-5a6327a9888d" providerId="ADAL" clId="{557F0865-9EE4-49ED-8C19-0BFD5DA5B4F1}" dt="2021-12-16T11:54:52.444" v="87"/>
          <ac:picMkLst>
            <pc:docMk/>
            <pc:sldMk cId="0" sldId="262"/>
            <ac:picMk id="21" creationId="{19CF4420-4077-4679-9B7C-23D549241FCB}"/>
          </ac:picMkLst>
        </pc:picChg>
        <pc:picChg chg="add mod">
          <ac:chgData name="NGUYEN PHAM ANH THU" userId="baf72463-252b-4d5f-a6ca-5a6327a9888d" providerId="ADAL" clId="{557F0865-9EE4-49ED-8C19-0BFD5DA5B4F1}" dt="2021-12-16T12:02:05.977" v="339" actId="1076"/>
          <ac:picMkLst>
            <pc:docMk/>
            <pc:sldMk cId="0" sldId="262"/>
            <ac:picMk id="24" creationId="{699BCECF-069D-49EF-A3FF-15CFF67FF6C4}"/>
          </ac:picMkLst>
        </pc:picChg>
        <pc:picChg chg="add mod">
          <ac:chgData name="NGUYEN PHAM ANH THU" userId="baf72463-252b-4d5f-a6ca-5a6327a9888d" providerId="ADAL" clId="{557F0865-9EE4-49ED-8C19-0BFD5DA5B4F1}" dt="2021-12-16T12:02:16.520" v="344" actId="1076"/>
          <ac:picMkLst>
            <pc:docMk/>
            <pc:sldMk cId="0" sldId="262"/>
            <ac:picMk id="25" creationId="{72A494D1-B2B5-43C9-BD8B-38B954677088}"/>
          </ac:picMkLst>
        </pc:picChg>
        <pc:picChg chg="add mod">
          <ac:chgData name="NGUYEN PHAM ANH THU" userId="baf72463-252b-4d5f-a6ca-5a6327a9888d" providerId="ADAL" clId="{557F0865-9EE4-49ED-8C19-0BFD5DA5B4F1}" dt="2021-12-16T12:57:16.022" v="1335" actId="1076"/>
          <ac:picMkLst>
            <pc:docMk/>
            <pc:sldMk cId="0" sldId="262"/>
            <ac:picMk id="53" creationId="{21F8821A-EDC9-4CBD-93A0-7FDE25CA9BC2}"/>
          </ac:picMkLst>
        </pc:picChg>
        <pc:picChg chg="mod">
          <ac:chgData name="NGUYEN PHAM ANH THU" userId="baf72463-252b-4d5f-a6ca-5a6327a9888d" providerId="ADAL" clId="{557F0865-9EE4-49ED-8C19-0BFD5DA5B4F1}" dt="2021-12-16T13:01:41.453" v="1527" actId="14100"/>
          <ac:picMkLst>
            <pc:docMk/>
            <pc:sldMk cId="0" sldId="262"/>
            <ac:picMk id="59" creationId="{6AE75F62-8B73-48E4-BB9B-EBC86B51B66B}"/>
          </ac:picMkLst>
        </pc:picChg>
      </pc:sldChg>
      <pc:sldChg chg="del modTransition">
        <pc:chgData name="NGUYEN PHAM ANH THU" userId="baf72463-252b-4d5f-a6ca-5a6327a9888d" providerId="ADAL" clId="{557F0865-9EE4-49ED-8C19-0BFD5DA5B4F1}" dt="2021-12-16T13:07:58.373" v="1676" actId="47"/>
        <pc:sldMkLst>
          <pc:docMk/>
          <pc:sldMk cId="0" sldId="263"/>
        </pc:sldMkLst>
      </pc:sldChg>
      <pc:sldChg chg="del modTransition">
        <pc:chgData name="NGUYEN PHAM ANH THU" userId="baf72463-252b-4d5f-a6ca-5a6327a9888d" providerId="ADAL" clId="{557F0865-9EE4-49ED-8C19-0BFD5DA5B4F1}" dt="2021-12-16T13:07:58.871" v="1677" actId="47"/>
        <pc:sldMkLst>
          <pc:docMk/>
          <pc:sldMk cId="0" sldId="264"/>
        </pc:sldMkLst>
      </pc:sldChg>
      <pc:sldChg chg="del modTransition">
        <pc:chgData name="NGUYEN PHAM ANH THU" userId="baf72463-252b-4d5f-a6ca-5a6327a9888d" providerId="ADAL" clId="{557F0865-9EE4-49ED-8C19-0BFD5DA5B4F1}" dt="2021-12-16T13:07:59.056" v="1678" actId="47"/>
        <pc:sldMkLst>
          <pc:docMk/>
          <pc:sldMk cId="0" sldId="265"/>
        </pc:sldMkLst>
      </pc:sldChg>
      <pc:sldChg chg="del modTransition">
        <pc:chgData name="NGUYEN PHAM ANH THU" userId="baf72463-252b-4d5f-a6ca-5a6327a9888d" providerId="ADAL" clId="{557F0865-9EE4-49ED-8C19-0BFD5DA5B4F1}" dt="2021-12-16T13:07:59.425" v="1680" actId="47"/>
        <pc:sldMkLst>
          <pc:docMk/>
          <pc:sldMk cId="0" sldId="266"/>
        </pc:sldMkLst>
      </pc:sldChg>
      <pc:sldChg chg="del modTransition">
        <pc:chgData name="NGUYEN PHAM ANH THU" userId="baf72463-252b-4d5f-a6ca-5a6327a9888d" providerId="ADAL" clId="{557F0865-9EE4-49ED-8C19-0BFD5DA5B4F1}" dt="2021-12-16T13:07:59.588" v="1681" actId="47"/>
        <pc:sldMkLst>
          <pc:docMk/>
          <pc:sldMk cId="0" sldId="267"/>
        </pc:sldMkLst>
      </pc:sldChg>
      <pc:sldChg chg="del modTransition">
        <pc:chgData name="NGUYEN PHAM ANH THU" userId="baf72463-252b-4d5f-a6ca-5a6327a9888d" providerId="ADAL" clId="{557F0865-9EE4-49ED-8C19-0BFD5DA5B4F1}" dt="2021-12-16T13:07:59.773" v="1682" actId="47"/>
        <pc:sldMkLst>
          <pc:docMk/>
          <pc:sldMk cId="0" sldId="268"/>
        </pc:sldMkLst>
      </pc:sldChg>
      <pc:sldChg chg="del modTransition">
        <pc:chgData name="NGUYEN PHAM ANH THU" userId="baf72463-252b-4d5f-a6ca-5a6327a9888d" providerId="ADAL" clId="{557F0865-9EE4-49ED-8C19-0BFD5DA5B4F1}" dt="2021-12-16T13:07:59.958" v="1683" actId="47"/>
        <pc:sldMkLst>
          <pc:docMk/>
          <pc:sldMk cId="0" sldId="269"/>
        </pc:sldMkLst>
      </pc:sldChg>
      <pc:sldChg chg="del modTransition">
        <pc:chgData name="NGUYEN PHAM ANH THU" userId="baf72463-252b-4d5f-a6ca-5a6327a9888d" providerId="ADAL" clId="{557F0865-9EE4-49ED-8C19-0BFD5DA5B4F1}" dt="2021-12-16T13:08:00.791" v="1685" actId="47"/>
        <pc:sldMkLst>
          <pc:docMk/>
          <pc:sldMk cId="0" sldId="270"/>
        </pc:sldMkLst>
      </pc:sldChg>
      <pc:sldChg chg="del modTransition">
        <pc:chgData name="NGUYEN PHAM ANH THU" userId="baf72463-252b-4d5f-a6ca-5a6327a9888d" providerId="ADAL" clId="{557F0865-9EE4-49ED-8C19-0BFD5DA5B4F1}" dt="2021-12-16T13:08:00.975" v="1686" actId="47"/>
        <pc:sldMkLst>
          <pc:docMk/>
          <pc:sldMk cId="0" sldId="271"/>
        </pc:sldMkLst>
      </pc:sldChg>
      <pc:sldChg chg="del modTransition">
        <pc:chgData name="NGUYEN PHAM ANH THU" userId="baf72463-252b-4d5f-a6ca-5a6327a9888d" providerId="ADAL" clId="{557F0865-9EE4-49ED-8C19-0BFD5DA5B4F1}" dt="2021-12-16T13:08:01.229" v="1687" actId="47"/>
        <pc:sldMkLst>
          <pc:docMk/>
          <pc:sldMk cId="0" sldId="272"/>
        </pc:sldMkLst>
      </pc:sldChg>
      <pc:sldChg chg="modTransition modAnim">
        <pc:chgData name="NGUYEN PHAM ANH THU" userId="baf72463-252b-4d5f-a6ca-5a6327a9888d" providerId="ADAL" clId="{557F0865-9EE4-49ED-8C19-0BFD5DA5B4F1}" dt="2021-12-16T12:51:58.959" v="1304"/>
        <pc:sldMkLst>
          <pc:docMk/>
          <pc:sldMk cId="0" sldId="273"/>
        </pc:sldMkLst>
      </pc:sldChg>
      <pc:sldChg chg="del modTransition">
        <pc:chgData name="NGUYEN PHAM ANH THU" userId="baf72463-252b-4d5f-a6ca-5a6327a9888d" providerId="ADAL" clId="{557F0865-9EE4-49ED-8C19-0BFD5DA5B4F1}" dt="2021-12-16T13:08:01.993" v="1689" actId="47"/>
        <pc:sldMkLst>
          <pc:docMk/>
          <pc:sldMk cId="0" sldId="274"/>
        </pc:sldMkLst>
      </pc:sldChg>
      <pc:sldChg chg="modTransition modAnim">
        <pc:chgData name="NGUYEN PHAM ANH THU" userId="baf72463-252b-4d5f-a6ca-5a6327a9888d" providerId="ADAL" clId="{557F0865-9EE4-49ED-8C19-0BFD5DA5B4F1}" dt="2021-12-16T12:54:42.238" v="1318"/>
        <pc:sldMkLst>
          <pc:docMk/>
          <pc:sldMk cId="0" sldId="275"/>
        </pc:sldMkLst>
      </pc:sldChg>
      <pc:sldChg chg="del modTransition">
        <pc:chgData name="NGUYEN PHAM ANH THU" userId="baf72463-252b-4d5f-a6ca-5a6327a9888d" providerId="ADAL" clId="{557F0865-9EE4-49ED-8C19-0BFD5DA5B4F1}" dt="2021-12-16T13:07:59.240" v="1679" actId="47"/>
        <pc:sldMkLst>
          <pc:docMk/>
          <pc:sldMk cId="0" sldId="276"/>
        </pc:sldMkLst>
      </pc:sldChg>
      <pc:sldChg chg="del modTransition">
        <pc:chgData name="NGUYEN PHAM ANH THU" userId="baf72463-252b-4d5f-a6ca-5a6327a9888d" providerId="ADAL" clId="{557F0865-9EE4-49ED-8C19-0BFD5DA5B4F1}" dt="2021-12-16T13:08:00.474" v="1684" actId="47"/>
        <pc:sldMkLst>
          <pc:docMk/>
          <pc:sldMk cId="0" sldId="277"/>
        </pc:sldMkLst>
      </pc:sldChg>
      <pc:sldChg chg="addSp delSp modSp mod ord modTransition">
        <pc:chgData name="NGUYEN PHAM ANH THU" userId="baf72463-252b-4d5f-a6ca-5a6327a9888d" providerId="ADAL" clId="{557F0865-9EE4-49ED-8C19-0BFD5DA5B4F1}" dt="2021-12-16T12:21:42.554" v="1123"/>
        <pc:sldMkLst>
          <pc:docMk/>
          <pc:sldMk cId="0" sldId="278"/>
        </pc:sldMkLst>
        <pc:spChg chg="add mod">
          <ac:chgData name="NGUYEN PHAM ANH THU" userId="baf72463-252b-4d5f-a6ca-5a6327a9888d" providerId="ADAL" clId="{557F0865-9EE4-49ED-8C19-0BFD5DA5B4F1}" dt="2021-12-16T12:21:10.094" v="1119" actId="1076"/>
          <ac:spMkLst>
            <pc:docMk/>
            <pc:sldMk cId="0" sldId="278"/>
            <ac:spMk id="2" creationId="{793B3BBB-6C7E-4D03-9426-B8D99344A423}"/>
          </ac:spMkLst>
        </pc:spChg>
        <pc:spChg chg="del">
          <ac:chgData name="NGUYEN PHAM ANH THU" userId="baf72463-252b-4d5f-a6ca-5a6327a9888d" providerId="ADAL" clId="{557F0865-9EE4-49ED-8C19-0BFD5DA5B4F1}" dt="2021-12-16T12:20:17.538" v="958" actId="478"/>
          <ac:spMkLst>
            <pc:docMk/>
            <pc:sldMk cId="0" sldId="278"/>
            <ac:spMk id="13" creationId="{00000000-0000-0000-0000-000000000000}"/>
          </ac:spMkLst>
        </pc:spChg>
        <pc:spChg chg="del">
          <ac:chgData name="NGUYEN PHAM ANH THU" userId="baf72463-252b-4d5f-a6ca-5a6327a9888d" providerId="ADAL" clId="{557F0865-9EE4-49ED-8C19-0BFD5DA5B4F1}" dt="2021-12-16T12:20:17.538" v="958" actId="478"/>
          <ac:spMkLst>
            <pc:docMk/>
            <pc:sldMk cId="0" sldId="278"/>
            <ac:spMk id="14" creationId="{00000000-0000-0000-0000-000000000000}"/>
          </ac:spMkLst>
        </pc:spChg>
        <pc:spChg chg="del">
          <ac:chgData name="NGUYEN PHAM ANH THU" userId="baf72463-252b-4d5f-a6ca-5a6327a9888d" providerId="ADAL" clId="{557F0865-9EE4-49ED-8C19-0BFD5DA5B4F1}" dt="2021-12-16T12:20:17.538" v="958" actId="478"/>
          <ac:spMkLst>
            <pc:docMk/>
            <pc:sldMk cId="0" sldId="278"/>
            <ac:spMk id="18" creationId="{00000000-0000-0000-0000-000000000000}"/>
          </ac:spMkLst>
        </pc:spChg>
      </pc:sldChg>
      <pc:sldChg chg="del modTransition">
        <pc:chgData name="NGUYEN PHAM ANH THU" userId="baf72463-252b-4d5f-a6ca-5a6327a9888d" providerId="ADAL" clId="{557F0865-9EE4-49ED-8C19-0BFD5DA5B4F1}" dt="2021-12-16T13:08:01.708" v="1688" actId="47"/>
        <pc:sldMkLst>
          <pc:docMk/>
          <pc:sldMk cId="0" sldId="280"/>
        </pc:sldMkLst>
      </pc:sldChg>
      <pc:sldChg chg="modTransition modAnim modNotesTx">
        <pc:chgData name="NGUYEN PHAM ANH THU" userId="baf72463-252b-4d5f-a6ca-5a6327a9888d" providerId="ADAL" clId="{557F0865-9EE4-49ED-8C19-0BFD5DA5B4F1}" dt="2021-12-16T13:20:26.756" v="2903" actId="20577"/>
        <pc:sldMkLst>
          <pc:docMk/>
          <pc:sldMk cId="2807974521" sldId="281"/>
        </pc:sldMkLst>
      </pc:sldChg>
      <pc:sldChg chg="modTransition">
        <pc:chgData name="NGUYEN PHAM ANH THU" userId="baf72463-252b-4d5f-a6ca-5a6327a9888d" providerId="ADAL" clId="{557F0865-9EE4-49ED-8C19-0BFD5DA5B4F1}" dt="2021-12-16T12:21:42.554" v="1123"/>
        <pc:sldMkLst>
          <pc:docMk/>
          <pc:sldMk cId="4141312393" sldId="283"/>
        </pc:sldMkLst>
      </pc:sldChg>
      <pc:sldChg chg="modTransition">
        <pc:chgData name="NGUYEN PHAM ANH THU" userId="baf72463-252b-4d5f-a6ca-5a6327a9888d" providerId="ADAL" clId="{557F0865-9EE4-49ED-8C19-0BFD5DA5B4F1}" dt="2021-12-16T12:21:42.554" v="1123"/>
        <pc:sldMkLst>
          <pc:docMk/>
          <pc:sldMk cId="3516928049" sldId="284"/>
        </pc:sldMkLst>
      </pc:sldChg>
      <pc:sldChg chg="modTransition modNotesTx">
        <pc:chgData name="NGUYEN PHAM ANH THU" userId="baf72463-252b-4d5f-a6ca-5a6327a9888d" providerId="ADAL" clId="{557F0865-9EE4-49ED-8C19-0BFD5DA5B4F1}" dt="2021-12-16T13:15:58.611" v="2328" actId="113"/>
        <pc:sldMkLst>
          <pc:docMk/>
          <pc:sldMk cId="159964209" sldId="285"/>
        </pc:sldMkLst>
      </pc:sldChg>
      <pc:sldChg chg="modTransition modNotesTx">
        <pc:chgData name="NGUYEN PHAM ANH THU" userId="baf72463-252b-4d5f-a6ca-5a6327a9888d" providerId="ADAL" clId="{557F0865-9EE4-49ED-8C19-0BFD5DA5B4F1}" dt="2021-12-16T13:16:07.928" v="2329"/>
        <pc:sldMkLst>
          <pc:docMk/>
          <pc:sldMk cId="2803792178" sldId="286"/>
        </pc:sldMkLst>
      </pc:sldChg>
      <pc:sldChg chg="modTransition modNotesTx">
        <pc:chgData name="NGUYEN PHAM ANH THU" userId="baf72463-252b-4d5f-a6ca-5a6327a9888d" providerId="ADAL" clId="{557F0865-9EE4-49ED-8C19-0BFD5DA5B4F1}" dt="2021-12-16T13:16:10.079" v="2330"/>
        <pc:sldMkLst>
          <pc:docMk/>
          <pc:sldMk cId="2806949342" sldId="287"/>
        </pc:sldMkLst>
      </pc:sldChg>
      <pc:sldChg chg="modTransition modNotesTx">
        <pc:chgData name="NGUYEN PHAM ANH THU" userId="baf72463-252b-4d5f-a6ca-5a6327a9888d" providerId="ADAL" clId="{557F0865-9EE4-49ED-8C19-0BFD5DA5B4F1}" dt="2021-12-16T13:16:13.922" v="2331"/>
        <pc:sldMkLst>
          <pc:docMk/>
          <pc:sldMk cId="778892874" sldId="288"/>
        </pc:sldMkLst>
      </pc:sldChg>
      <pc:sldChg chg="modTransition modAnim">
        <pc:chgData name="NGUYEN PHAM ANH THU" userId="baf72463-252b-4d5f-a6ca-5a6327a9888d" providerId="ADAL" clId="{557F0865-9EE4-49ED-8C19-0BFD5DA5B4F1}" dt="2021-12-16T12:25:24.751" v="1125"/>
        <pc:sldMkLst>
          <pc:docMk/>
          <pc:sldMk cId="848627558" sldId="289"/>
        </pc:sldMkLst>
      </pc:sldChg>
      <pc:sldChg chg="addSp delSp modSp mod modTransition delAnim modAnim modNotesTx">
        <pc:chgData name="NGUYEN PHAM ANH THU" userId="baf72463-252b-4d5f-a6ca-5a6327a9888d" providerId="ADAL" clId="{557F0865-9EE4-49ED-8C19-0BFD5DA5B4F1}" dt="2021-12-16T13:28:45.265" v="2927"/>
        <pc:sldMkLst>
          <pc:docMk/>
          <pc:sldMk cId="2879256710" sldId="290"/>
        </pc:sldMkLst>
        <pc:spChg chg="del">
          <ac:chgData name="NGUYEN PHAM ANH THU" userId="baf72463-252b-4d5f-a6ca-5a6327a9888d" providerId="ADAL" clId="{557F0865-9EE4-49ED-8C19-0BFD5DA5B4F1}" dt="2021-12-16T12:43:15.138" v="1229" actId="478"/>
          <ac:spMkLst>
            <pc:docMk/>
            <pc:sldMk cId="2879256710" sldId="290"/>
            <ac:spMk id="12" creationId="{DD9D892F-AA61-45CB-BF32-FB17D67ABE24}"/>
          </ac:spMkLst>
        </pc:spChg>
        <pc:spChg chg="del">
          <ac:chgData name="NGUYEN PHAM ANH THU" userId="baf72463-252b-4d5f-a6ca-5a6327a9888d" providerId="ADAL" clId="{557F0865-9EE4-49ED-8C19-0BFD5DA5B4F1}" dt="2021-12-16T12:43:15.138" v="1229" actId="478"/>
          <ac:spMkLst>
            <pc:docMk/>
            <pc:sldMk cId="2879256710" sldId="290"/>
            <ac:spMk id="21" creationId="{3813429D-BD2C-4AA6-AEFA-228889602E80}"/>
          </ac:spMkLst>
        </pc:spChg>
        <pc:spChg chg="del">
          <ac:chgData name="NGUYEN PHAM ANH THU" userId="baf72463-252b-4d5f-a6ca-5a6327a9888d" providerId="ADAL" clId="{557F0865-9EE4-49ED-8C19-0BFD5DA5B4F1}" dt="2021-12-16T12:43:15.138" v="1229" actId="478"/>
          <ac:spMkLst>
            <pc:docMk/>
            <pc:sldMk cId="2879256710" sldId="290"/>
            <ac:spMk id="47" creationId="{38666B84-BC0F-40D3-820A-6612563734D4}"/>
          </ac:spMkLst>
        </pc:spChg>
        <pc:spChg chg="del">
          <ac:chgData name="NGUYEN PHAM ANH THU" userId="baf72463-252b-4d5f-a6ca-5a6327a9888d" providerId="ADAL" clId="{557F0865-9EE4-49ED-8C19-0BFD5DA5B4F1}" dt="2021-12-16T12:43:15.138" v="1229" actId="478"/>
          <ac:spMkLst>
            <pc:docMk/>
            <pc:sldMk cId="2879256710" sldId="290"/>
            <ac:spMk id="50" creationId="{BF0F3967-4AAA-43EE-998F-B16BDC3174D0}"/>
          </ac:spMkLst>
        </pc:spChg>
        <pc:spChg chg="del">
          <ac:chgData name="NGUYEN PHAM ANH THU" userId="baf72463-252b-4d5f-a6ca-5a6327a9888d" providerId="ADAL" clId="{557F0865-9EE4-49ED-8C19-0BFD5DA5B4F1}" dt="2021-12-16T12:43:15.138" v="1229" actId="478"/>
          <ac:spMkLst>
            <pc:docMk/>
            <pc:sldMk cId="2879256710" sldId="290"/>
            <ac:spMk id="57" creationId="{001EB591-6E47-4641-8D56-8248B58F75C9}"/>
          </ac:spMkLst>
        </pc:spChg>
        <pc:spChg chg="del">
          <ac:chgData name="NGUYEN PHAM ANH THU" userId="baf72463-252b-4d5f-a6ca-5a6327a9888d" providerId="ADAL" clId="{557F0865-9EE4-49ED-8C19-0BFD5DA5B4F1}" dt="2021-12-16T12:43:15.138" v="1229" actId="478"/>
          <ac:spMkLst>
            <pc:docMk/>
            <pc:sldMk cId="2879256710" sldId="290"/>
            <ac:spMk id="68" creationId="{E500EF71-67B5-410C-BB26-D529D0219E18}"/>
          </ac:spMkLst>
        </pc:spChg>
        <pc:spChg chg="del">
          <ac:chgData name="NGUYEN PHAM ANH THU" userId="baf72463-252b-4d5f-a6ca-5a6327a9888d" providerId="ADAL" clId="{557F0865-9EE4-49ED-8C19-0BFD5DA5B4F1}" dt="2021-12-16T12:43:15.138" v="1229" actId="478"/>
          <ac:spMkLst>
            <pc:docMk/>
            <pc:sldMk cId="2879256710" sldId="290"/>
            <ac:spMk id="74" creationId="{1796C905-E258-4711-9A4B-A14DF7D082F8}"/>
          </ac:spMkLst>
        </pc:spChg>
        <pc:spChg chg="del">
          <ac:chgData name="NGUYEN PHAM ANH THU" userId="baf72463-252b-4d5f-a6ca-5a6327a9888d" providerId="ADAL" clId="{557F0865-9EE4-49ED-8C19-0BFD5DA5B4F1}" dt="2021-12-16T12:43:15.138" v="1229" actId="478"/>
          <ac:spMkLst>
            <pc:docMk/>
            <pc:sldMk cId="2879256710" sldId="290"/>
            <ac:spMk id="76" creationId="{2A23FCCC-223D-4B6B-AB1F-F7C73E161FBD}"/>
          </ac:spMkLst>
        </pc:spChg>
        <pc:spChg chg="del">
          <ac:chgData name="NGUYEN PHAM ANH THU" userId="baf72463-252b-4d5f-a6ca-5a6327a9888d" providerId="ADAL" clId="{557F0865-9EE4-49ED-8C19-0BFD5DA5B4F1}" dt="2021-12-16T12:43:15.138" v="1229" actId="478"/>
          <ac:spMkLst>
            <pc:docMk/>
            <pc:sldMk cId="2879256710" sldId="290"/>
            <ac:spMk id="77" creationId="{5D1ECFE2-4515-49E3-B95B-EB3C174FE3B5}"/>
          </ac:spMkLst>
        </pc:spChg>
        <pc:spChg chg="del">
          <ac:chgData name="NGUYEN PHAM ANH THU" userId="baf72463-252b-4d5f-a6ca-5a6327a9888d" providerId="ADAL" clId="{557F0865-9EE4-49ED-8C19-0BFD5DA5B4F1}" dt="2021-12-16T12:43:15.138" v="1229" actId="478"/>
          <ac:spMkLst>
            <pc:docMk/>
            <pc:sldMk cId="2879256710" sldId="290"/>
            <ac:spMk id="79" creationId="{86D115E7-2A96-47F8-A428-0FC6F0ECBAA9}"/>
          </ac:spMkLst>
        </pc:spChg>
        <pc:spChg chg="del">
          <ac:chgData name="NGUYEN PHAM ANH THU" userId="baf72463-252b-4d5f-a6ca-5a6327a9888d" providerId="ADAL" clId="{557F0865-9EE4-49ED-8C19-0BFD5DA5B4F1}" dt="2021-12-16T12:43:15.138" v="1229" actId="478"/>
          <ac:spMkLst>
            <pc:docMk/>
            <pc:sldMk cId="2879256710" sldId="290"/>
            <ac:spMk id="88" creationId="{08028F6B-B2D1-45DA-B361-AE43D211696D}"/>
          </ac:spMkLst>
        </pc:spChg>
        <pc:spChg chg="del">
          <ac:chgData name="NGUYEN PHAM ANH THU" userId="baf72463-252b-4d5f-a6ca-5a6327a9888d" providerId="ADAL" clId="{557F0865-9EE4-49ED-8C19-0BFD5DA5B4F1}" dt="2021-12-16T12:43:15.138" v="1229" actId="478"/>
          <ac:spMkLst>
            <pc:docMk/>
            <pc:sldMk cId="2879256710" sldId="290"/>
            <ac:spMk id="89" creationId="{5D7B7129-ED2D-4C18-B0A0-4EFAFEE5D311}"/>
          </ac:spMkLst>
        </pc:spChg>
        <pc:spChg chg="mod">
          <ac:chgData name="NGUYEN PHAM ANH THU" userId="baf72463-252b-4d5f-a6ca-5a6327a9888d" providerId="ADAL" clId="{557F0865-9EE4-49ED-8C19-0BFD5DA5B4F1}" dt="2021-12-16T12:46:08.381" v="1272" actId="1076"/>
          <ac:spMkLst>
            <pc:docMk/>
            <pc:sldMk cId="2879256710" sldId="290"/>
            <ac:spMk id="141" creationId="{FC4845E2-AC56-4C66-8077-881797BE63E3}"/>
          </ac:spMkLst>
        </pc:spChg>
        <pc:spChg chg="mod">
          <ac:chgData name="NGUYEN PHAM ANH THU" userId="baf72463-252b-4d5f-a6ca-5a6327a9888d" providerId="ADAL" clId="{557F0865-9EE4-49ED-8C19-0BFD5DA5B4F1}" dt="2021-12-16T12:35:43.636" v="1152" actId="20577"/>
          <ac:spMkLst>
            <pc:docMk/>
            <pc:sldMk cId="2879256710" sldId="290"/>
            <ac:spMk id="145" creationId="{2FFA01D0-A0C4-4947-8BDC-14328331EA2F}"/>
          </ac:spMkLst>
        </pc:spChg>
        <pc:spChg chg="add mod">
          <ac:chgData name="NGUYEN PHAM ANH THU" userId="baf72463-252b-4d5f-a6ca-5a6327a9888d" providerId="ADAL" clId="{557F0865-9EE4-49ED-8C19-0BFD5DA5B4F1}" dt="2021-12-16T12:43:44.890" v="1233" actId="1076"/>
          <ac:spMkLst>
            <pc:docMk/>
            <pc:sldMk cId="2879256710" sldId="290"/>
            <ac:spMk id="169" creationId="{CDA65880-50F8-4C1B-9AE8-84EE137D7530}"/>
          </ac:spMkLst>
        </pc:spChg>
        <pc:spChg chg="add mod">
          <ac:chgData name="NGUYEN PHAM ANH THU" userId="baf72463-252b-4d5f-a6ca-5a6327a9888d" providerId="ADAL" clId="{557F0865-9EE4-49ED-8C19-0BFD5DA5B4F1}" dt="2021-12-16T12:43:44.890" v="1233" actId="1076"/>
          <ac:spMkLst>
            <pc:docMk/>
            <pc:sldMk cId="2879256710" sldId="290"/>
            <ac:spMk id="172" creationId="{073CD89A-F609-4C43-820F-0AE3D06128BE}"/>
          </ac:spMkLst>
        </pc:spChg>
        <pc:spChg chg="add mod">
          <ac:chgData name="NGUYEN PHAM ANH THU" userId="baf72463-252b-4d5f-a6ca-5a6327a9888d" providerId="ADAL" clId="{557F0865-9EE4-49ED-8C19-0BFD5DA5B4F1}" dt="2021-12-16T12:43:44.890" v="1233" actId="1076"/>
          <ac:spMkLst>
            <pc:docMk/>
            <pc:sldMk cId="2879256710" sldId="290"/>
            <ac:spMk id="173" creationId="{A83D2751-3CA7-4BA0-BBE8-F1A557376D5B}"/>
          </ac:spMkLst>
        </pc:spChg>
        <pc:spChg chg="add mod">
          <ac:chgData name="NGUYEN PHAM ANH THU" userId="baf72463-252b-4d5f-a6ca-5a6327a9888d" providerId="ADAL" clId="{557F0865-9EE4-49ED-8C19-0BFD5DA5B4F1}" dt="2021-12-16T12:43:44.890" v="1233" actId="1076"/>
          <ac:spMkLst>
            <pc:docMk/>
            <pc:sldMk cId="2879256710" sldId="290"/>
            <ac:spMk id="175" creationId="{D4C92C13-EF04-444B-883C-8623A0DE48FF}"/>
          </ac:spMkLst>
        </pc:spChg>
        <pc:spChg chg="mod">
          <ac:chgData name="NGUYEN PHAM ANH THU" userId="baf72463-252b-4d5f-a6ca-5a6327a9888d" providerId="ADAL" clId="{557F0865-9EE4-49ED-8C19-0BFD5DA5B4F1}" dt="2021-12-16T12:43:16.452" v="1230"/>
          <ac:spMkLst>
            <pc:docMk/>
            <pc:sldMk cId="2879256710" sldId="290"/>
            <ac:spMk id="183" creationId="{A9FE4BF8-882B-4053-AB09-09A3AE5DD96F}"/>
          </ac:spMkLst>
        </pc:spChg>
        <pc:spChg chg="del">
          <ac:chgData name="NGUYEN PHAM ANH THU" userId="baf72463-252b-4d5f-a6ca-5a6327a9888d" providerId="ADAL" clId="{557F0865-9EE4-49ED-8C19-0BFD5DA5B4F1}" dt="2021-12-16T12:43:15.138" v="1229" actId="478"/>
          <ac:spMkLst>
            <pc:docMk/>
            <pc:sldMk cId="2879256710" sldId="290"/>
            <ac:spMk id="184" creationId="{FD9656F9-92F7-4198-995F-616F30923ABE}"/>
          </ac:spMkLst>
        </pc:spChg>
        <pc:spChg chg="del">
          <ac:chgData name="NGUYEN PHAM ANH THU" userId="baf72463-252b-4d5f-a6ca-5a6327a9888d" providerId="ADAL" clId="{557F0865-9EE4-49ED-8C19-0BFD5DA5B4F1}" dt="2021-12-16T12:43:15.138" v="1229" actId="478"/>
          <ac:spMkLst>
            <pc:docMk/>
            <pc:sldMk cId="2879256710" sldId="290"/>
            <ac:spMk id="186" creationId="{ED458582-9327-4B7E-8883-90BDF8B86FE4}"/>
          </ac:spMkLst>
        </pc:spChg>
        <pc:spChg chg="del">
          <ac:chgData name="NGUYEN PHAM ANH THU" userId="baf72463-252b-4d5f-a6ca-5a6327a9888d" providerId="ADAL" clId="{557F0865-9EE4-49ED-8C19-0BFD5DA5B4F1}" dt="2021-12-16T12:43:15.138" v="1229" actId="478"/>
          <ac:spMkLst>
            <pc:docMk/>
            <pc:sldMk cId="2879256710" sldId="290"/>
            <ac:spMk id="187" creationId="{26E814D1-31C9-4EBE-B39D-3C79429ADDDB}"/>
          </ac:spMkLst>
        </pc:spChg>
        <pc:spChg chg="del">
          <ac:chgData name="NGUYEN PHAM ANH THU" userId="baf72463-252b-4d5f-a6ca-5a6327a9888d" providerId="ADAL" clId="{557F0865-9EE4-49ED-8C19-0BFD5DA5B4F1}" dt="2021-12-16T12:43:15.138" v="1229" actId="478"/>
          <ac:spMkLst>
            <pc:docMk/>
            <pc:sldMk cId="2879256710" sldId="290"/>
            <ac:spMk id="189" creationId="{7ABC83EC-A2A9-4A5E-9AB0-4E840B247756}"/>
          </ac:spMkLst>
        </pc:spChg>
        <pc:spChg chg="del">
          <ac:chgData name="NGUYEN PHAM ANH THU" userId="baf72463-252b-4d5f-a6ca-5a6327a9888d" providerId="ADAL" clId="{557F0865-9EE4-49ED-8C19-0BFD5DA5B4F1}" dt="2021-12-16T12:43:15.138" v="1229" actId="478"/>
          <ac:spMkLst>
            <pc:docMk/>
            <pc:sldMk cId="2879256710" sldId="290"/>
            <ac:spMk id="198" creationId="{D055C0B1-6079-4DCF-9AFA-9E5B5C8953A7}"/>
          </ac:spMkLst>
        </pc:spChg>
        <pc:spChg chg="del">
          <ac:chgData name="NGUYEN PHAM ANH THU" userId="baf72463-252b-4d5f-a6ca-5a6327a9888d" providerId="ADAL" clId="{557F0865-9EE4-49ED-8C19-0BFD5DA5B4F1}" dt="2021-12-16T12:43:15.138" v="1229" actId="478"/>
          <ac:spMkLst>
            <pc:docMk/>
            <pc:sldMk cId="2879256710" sldId="290"/>
            <ac:spMk id="199" creationId="{4E8600B3-5387-4F54-BB4C-550573A2C4EB}"/>
          </ac:spMkLst>
        </pc:spChg>
        <pc:spChg chg="del">
          <ac:chgData name="NGUYEN PHAM ANH THU" userId="baf72463-252b-4d5f-a6ca-5a6327a9888d" providerId="ADAL" clId="{557F0865-9EE4-49ED-8C19-0BFD5DA5B4F1}" dt="2021-12-16T12:43:32.653" v="1232" actId="478"/>
          <ac:spMkLst>
            <pc:docMk/>
            <pc:sldMk cId="2879256710" sldId="290"/>
            <ac:spMk id="206" creationId="{6C80C9BB-0AF8-4902-9012-E0744C6032D8}"/>
          </ac:spMkLst>
        </pc:spChg>
        <pc:spChg chg="del">
          <ac:chgData name="NGUYEN PHAM ANH THU" userId="baf72463-252b-4d5f-a6ca-5a6327a9888d" providerId="ADAL" clId="{557F0865-9EE4-49ED-8C19-0BFD5DA5B4F1}" dt="2021-12-16T12:43:32.653" v="1232" actId="478"/>
          <ac:spMkLst>
            <pc:docMk/>
            <pc:sldMk cId="2879256710" sldId="290"/>
            <ac:spMk id="208" creationId="{F1D0435B-8D0B-40FA-87D2-6AC22E1E82A4}"/>
          </ac:spMkLst>
        </pc:spChg>
        <pc:spChg chg="del">
          <ac:chgData name="NGUYEN PHAM ANH THU" userId="baf72463-252b-4d5f-a6ca-5a6327a9888d" providerId="ADAL" clId="{557F0865-9EE4-49ED-8C19-0BFD5DA5B4F1}" dt="2021-12-16T12:43:32.653" v="1232" actId="478"/>
          <ac:spMkLst>
            <pc:docMk/>
            <pc:sldMk cId="2879256710" sldId="290"/>
            <ac:spMk id="209" creationId="{04DA525A-F3B8-463D-B9BE-D10243170B57}"/>
          </ac:spMkLst>
        </pc:spChg>
        <pc:spChg chg="del">
          <ac:chgData name="NGUYEN PHAM ANH THU" userId="baf72463-252b-4d5f-a6ca-5a6327a9888d" providerId="ADAL" clId="{557F0865-9EE4-49ED-8C19-0BFD5DA5B4F1}" dt="2021-12-16T12:43:32.653" v="1232" actId="478"/>
          <ac:spMkLst>
            <pc:docMk/>
            <pc:sldMk cId="2879256710" sldId="290"/>
            <ac:spMk id="211" creationId="{BA6B1016-0C7F-4C10-BDD1-DAD64D1800F1}"/>
          </ac:spMkLst>
        </pc:spChg>
        <pc:spChg chg="mod">
          <ac:chgData name="NGUYEN PHAM ANH THU" userId="baf72463-252b-4d5f-a6ca-5a6327a9888d" providerId="ADAL" clId="{557F0865-9EE4-49ED-8C19-0BFD5DA5B4F1}" dt="2021-12-16T12:43:16.452" v="1230"/>
          <ac:spMkLst>
            <pc:docMk/>
            <pc:sldMk cId="2879256710" sldId="290"/>
            <ac:spMk id="228" creationId="{7F553D43-B060-44CC-A309-D86B06650DBA}"/>
          </ac:spMkLst>
        </pc:spChg>
        <pc:spChg chg="mod">
          <ac:chgData name="NGUYEN PHAM ANH THU" userId="baf72463-252b-4d5f-a6ca-5a6327a9888d" providerId="ADAL" clId="{557F0865-9EE4-49ED-8C19-0BFD5DA5B4F1}" dt="2021-12-16T12:43:16.452" v="1230"/>
          <ac:spMkLst>
            <pc:docMk/>
            <pc:sldMk cId="2879256710" sldId="290"/>
            <ac:spMk id="231" creationId="{A17A5D6C-7C9D-42F6-9AAA-B743BB7DAAD1}"/>
          </ac:spMkLst>
        </pc:spChg>
        <pc:spChg chg="mod">
          <ac:chgData name="NGUYEN PHAM ANH THU" userId="baf72463-252b-4d5f-a6ca-5a6327a9888d" providerId="ADAL" clId="{557F0865-9EE4-49ED-8C19-0BFD5DA5B4F1}" dt="2021-12-16T12:43:16.452" v="1230"/>
          <ac:spMkLst>
            <pc:docMk/>
            <pc:sldMk cId="2879256710" sldId="290"/>
            <ac:spMk id="232" creationId="{B2235EB1-F863-403C-B96A-EE47818A46B2}"/>
          </ac:spMkLst>
        </pc:spChg>
        <pc:spChg chg="add mod">
          <ac:chgData name="NGUYEN PHAM ANH THU" userId="baf72463-252b-4d5f-a6ca-5a6327a9888d" providerId="ADAL" clId="{557F0865-9EE4-49ED-8C19-0BFD5DA5B4F1}" dt="2021-12-16T12:43:44.890" v="1233" actId="1076"/>
          <ac:spMkLst>
            <pc:docMk/>
            <pc:sldMk cId="2879256710" sldId="290"/>
            <ac:spMk id="233" creationId="{8A46A182-6A5E-45D3-BFEC-F890E16F943F}"/>
          </ac:spMkLst>
        </pc:spChg>
        <pc:spChg chg="add mod">
          <ac:chgData name="NGUYEN PHAM ANH THU" userId="baf72463-252b-4d5f-a6ca-5a6327a9888d" providerId="ADAL" clId="{557F0865-9EE4-49ED-8C19-0BFD5DA5B4F1}" dt="2021-12-16T12:43:44.890" v="1233" actId="1076"/>
          <ac:spMkLst>
            <pc:docMk/>
            <pc:sldMk cId="2879256710" sldId="290"/>
            <ac:spMk id="234" creationId="{B2F8277D-125E-4EDF-9071-B5429C5F51B0}"/>
          </ac:spMkLst>
        </pc:spChg>
        <pc:spChg chg="mod">
          <ac:chgData name="NGUYEN PHAM ANH THU" userId="baf72463-252b-4d5f-a6ca-5a6327a9888d" providerId="ADAL" clId="{557F0865-9EE4-49ED-8C19-0BFD5DA5B4F1}" dt="2021-12-16T12:43:16.452" v="1230"/>
          <ac:spMkLst>
            <pc:docMk/>
            <pc:sldMk cId="2879256710" sldId="290"/>
            <ac:spMk id="236" creationId="{5205064E-4B1E-45C9-846E-5283D1E391A6}"/>
          </ac:spMkLst>
        </pc:spChg>
        <pc:spChg chg="mod">
          <ac:chgData name="NGUYEN PHAM ANH THU" userId="baf72463-252b-4d5f-a6ca-5a6327a9888d" providerId="ADAL" clId="{557F0865-9EE4-49ED-8C19-0BFD5DA5B4F1}" dt="2021-12-16T12:43:16.452" v="1230"/>
          <ac:spMkLst>
            <pc:docMk/>
            <pc:sldMk cId="2879256710" sldId="290"/>
            <ac:spMk id="237" creationId="{5C599E2D-32F6-44D3-92A7-22A1480604D3}"/>
          </ac:spMkLst>
        </pc:spChg>
        <pc:spChg chg="mod">
          <ac:chgData name="NGUYEN PHAM ANH THU" userId="baf72463-252b-4d5f-a6ca-5a6327a9888d" providerId="ADAL" clId="{557F0865-9EE4-49ED-8C19-0BFD5DA5B4F1}" dt="2021-12-16T12:43:16.452" v="1230"/>
          <ac:spMkLst>
            <pc:docMk/>
            <pc:sldMk cId="2879256710" sldId="290"/>
            <ac:spMk id="239" creationId="{8AD3C0E3-8783-4521-B045-D8DDF483AFE1}"/>
          </ac:spMkLst>
        </pc:spChg>
        <pc:spChg chg="mod">
          <ac:chgData name="NGUYEN PHAM ANH THU" userId="baf72463-252b-4d5f-a6ca-5a6327a9888d" providerId="ADAL" clId="{557F0865-9EE4-49ED-8C19-0BFD5DA5B4F1}" dt="2021-12-16T12:43:16.452" v="1230"/>
          <ac:spMkLst>
            <pc:docMk/>
            <pc:sldMk cId="2879256710" sldId="290"/>
            <ac:spMk id="240" creationId="{B8F25704-C84C-4E67-80B2-1B5D6A8B6315}"/>
          </ac:spMkLst>
        </pc:spChg>
        <pc:spChg chg="add mod">
          <ac:chgData name="NGUYEN PHAM ANH THU" userId="baf72463-252b-4d5f-a6ca-5a6327a9888d" providerId="ADAL" clId="{557F0865-9EE4-49ED-8C19-0BFD5DA5B4F1}" dt="2021-12-16T12:43:44.890" v="1233" actId="1076"/>
          <ac:spMkLst>
            <pc:docMk/>
            <pc:sldMk cId="2879256710" sldId="290"/>
            <ac:spMk id="241" creationId="{38455985-829F-4C33-B135-BC7B5EE918EC}"/>
          </ac:spMkLst>
        </pc:spChg>
        <pc:spChg chg="add mod">
          <ac:chgData name="NGUYEN PHAM ANH THU" userId="baf72463-252b-4d5f-a6ca-5a6327a9888d" providerId="ADAL" clId="{557F0865-9EE4-49ED-8C19-0BFD5DA5B4F1}" dt="2021-12-16T12:43:44.890" v="1233" actId="1076"/>
          <ac:spMkLst>
            <pc:docMk/>
            <pc:sldMk cId="2879256710" sldId="290"/>
            <ac:spMk id="243" creationId="{52172376-3DF7-445D-AF15-E5859629533C}"/>
          </ac:spMkLst>
        </pc:spChg>
        <pc:spChg chg="add mod">
          <ac:chgData name="NGUYEN PHAM ANH THU" userId="baf72463-252b-4d5f-a6ca-5a6327a9888d" providerId="ADAL" clId="{557F0865-9EE4-49ED-8C19-0BFD5DA5B4F1}" dt="2021-12-16T12:43:44.890" v="1233" actId="1076"/>
          <ac:spMkLst>
            <pc:docMk/>
            <pc:sldMk cId="2879256710" sldId="290"/>
            <ac:spMk id="244" creationId="{49B6D41C-95CD-4B02-82D9-51DC4DB278F7}"/>
          </ac:spMkLst>
        </pc:spChg>
        <pc:spChg chg="add mod">
          <ac:chgData name="NGUYEN PHAM ANH THU" userId="baf72463-252b-4d5f-a6ca-5a6327a9888d" providerId="ADAL" clId="{557F0865-9EE4-49ED-8C19-0BFD5DA5B4F1}" dt="2021-12-16T12:43:44.890" v="1233" actId="1076"/>
          <ac:spMkLst>
            <pc:docMk/>
            <pc:sldMk cId="2879256710" sldId="290"/>
            <ac:spMk id="246" creationId="{04BE9801-D935-45D6-8722-6EB6C642C2B2}"/>
          </ac:spMkLst>
        </pc:spChg>
        <pc:spChg chg="mod">
          <ac:chgData name="NGUYEN PHAM ANH THU" userId="baf72463-252b-4d5f-a6ca-5a6327a9888d" providerId="ADAL" clId="{557F0865-9EE4-49ED-8C19-0BFD5DA5B4F1}" dt="2021-12-16T12:43:16.452" v="1230"/>
          <ac:spMkLst>
            <pc:docMk/>
            <pc:sldMk cId="2879256710" sldId="290"/>
            <ac:spMk id="249" creationId="{D73255E4-8C04-4E58-8085-90729642155F}"/>
          </ac:spMkLst>
        </pc:spChg>
        <pc:spChg chg="mod">
          <ac:chgData name="NGUYEN PHAM ANH THU" userId="baf72463-252b-4d5f-a6ca-5a6327a9888d" providerId="ADAL" clId="{557F0865-9EE4-49ED-8C19-0BFD5DA5B4F1}" dt="2021-12-16T12:43:16.452" v="1230"/>
          <ac:spMkLst>
            <pc:docMk/>
            <pc:sldMk cId="2879256710" sldId="290"/>
            <ac:spMk id="250" creationId="{7C88009D-9E38-41EA-88CF-728117E2F7D3}"/>
          </ac:spMkLst>
        </pc:spChg>
        <pc:spChg chg="mod">
          <ac:chgData name="NGUYEN PHAM ANH THU" userId="baf72463-252b-4d5f-a6ca-5a6327a9888d" providerId="ADAL" clId="{557F0865-9EE4-49ED-8C19-0BFD5DA5B4F1}" dt="2021-12-16T12:43:16.452" v="1230"/>
          <ac:spMkLst>
            <pc:docMk/>
            <pc:sldMk cId="2879256710" sldId="290"/>
            <ac:spMk id="253" creationId="{31022A07-975C-40F1-A393-6643791C57C7}"/>
          </ac:spMkLst>
        </pc:spChg>
        <pc:spChg chg="mod">
          <ac:chgData name="NGUYEN PHAM ANH THU" userId="baf72463-252b-4d5f-a6ca-5a6327a9888d" providerId="ADAL" clId="{557F0865-9EE4-49ED-8C19-0BFD5DA5B4F1}" dt="2021-12-16T12:43:16.452" v="1230"/>
          <ac:spMkLst>
            <pc:docMk/>
            <pc:sldMk cId="2879256710" sldId="290"/>
            <ac:spMk id="254" creationId="{11555BFA-9C26-4E46-9B9B-237A5DC78DDE}"/>
          </ac:spMkLst>
        </pc:spChg>
        <pc:spChg chg="add mod">
          <ac:chgData name="NGUYEN PHAM ANH THU" userId="baf72463-252b-4d5f-a6ca-5a6327a9888d" providerId="ADAL" clId="{557F0865-9EE4-49ED-8C19-0BFD5DA5B4F1}" dt="2021-12-16T12:43:44.890" v="1233" actId="1076"/>
          <ac:spMkLst>
            <pc:docMk/>
            <pc:sldMk cId="2879256710" sldId="290"/>
            <ac:spMk id="255" creationId="{BB4A4F0F-1CEE-4DAD-847D-CC74F5FC417A}"/>
          </ac:spMkLst>
        </pc:spChg>
        <pc:spChg chg="add mod">
          <ac:chgData name="NGUYEN PHAM ANH THU" userId="baf72463-252b-4d5f-a6ca-5a6327a9888d" providerId="ADAL" clId="{557F0865-9EE4-49ED-8C19-0BFD5DA5B4F1}" dt="2021-12-16T12:43:44.890" v="1233" actId="1076"/>
          <ac:spMkLst>
            <pc:docMk/>
            <pc:sldMk cId="2879256710" sldId="290"/>
            <ac:spMk id="256" creationId="{BB2D3321-DDD9-4CAB-BA3D-5A92697B0ED3}"/>
          </ac:spMkLst>
        </pc:spChg>
        <pc:spChg chg="mod">
          <ac:chgData name="NGUYEN PHAM ANH THU" userId="baf72463-252b-4d5f-a6ca-5a6327a9888d" providerId="ADAL" clId="{557F0865-9EE4-49ED-8C19-0BFD5DA5B4F1}" dt="2021-12-16T12:43:16.452" v="1230"/>
          <ac:spMkLst>
            <pc:docMk/>
            <pc:sldMk cId="2879256710" sldId="290"/>
            <ac:spMk id="258" creationId="{9B222F1A-94A8-48C6-A6DC-95C0F0CB6F91}"/>
          </ac:spMkLst>
        </pc:spChg>
        <pc:spChg chg="mod">
          <ac:chgData name="NGUYEN PHAM ANH THU" userId="baf72463-252b-4d5f-a6ca-5a6327a9888d" providerId="ADAL" clId="{557F0865-9EE4-49ED-8C19-0BFD5DA5B4F1}" dt="2021-12-16T12:43:16.452" v="1230"/>
          <ac:spMkLst>
            <pc:docMk/>
            <pc:sldMk cId="2879256710" sldId="290"/>
            <ac:spMk id="259" creationId="{57834BC4-55D7-493A-905E-BF440CE7DA62}"/>
          </ac:spMkLst>
        </pc:spChg>
        <pc:spChg chg="mod">
          <ac:chgData name="NGUYEN PHAM ANH THU" userId="baf72463-252b-4d5f-a6ca-5a6327a9888d" providerId="ADAL" clId="{557F0865-9EE4-49ED-8C19-0BFD5DA5B4F1}" dt="2021-12-16T12:43:16.452" v="1230"/>
          <ac:spMkLst>
            <pc:docMk/>
            <pc:sldMk cId="2879256710" sldId="290"/>
            <ac:spMk id="261" creationId="{2084145B-02AB-47DC-8849-EADE002FF72F}"/>
          </ac:spMkLst>
        </pc:spChg>
        <pc:spChg chg="mod">
          <ac:chgData name="NGUYEN PHAM ANH THU" userId="baf72463-252b-4d5f-a6ca-5a6327a9888d" providerId="ADAL" clId="{557F0865-9EE4-49ED-8C19-0BFD5DA5B4F1}" dt="2021-12-16T12:43:16.452" v="1230"/>
          <ac:spMkLst>
            <pc:docMk/>
            <pc:sldMk cId="2879256710" sldId="290"/>
            <ac:spMk id="262" creationId="{BB02D511-B4CD-4E21-9396-10D46937EF96}"/>
          </ac:spMkLst>
        </pc:spChg>
        <pc:spChg chg="add mod">
          <ac:chgData name="NGUYEN PHAM ANH THU" userId="baf72463-252b-4d5f-a6ca-5a6327a9888d" providerId="ADAL" clId="{557F0865-9EE4-49ED-8C19-0BFD5DA5B4F1}" dt="2021-12-16T12:43:44.890" v="1233" actId="1076"/>
          <ac:spMkLst>
            <pc:docMk/>
            <pc:sldMk cId="2879256710" sldId="290"/>
            <ac:spMk id="263" creationId="{2104B352-4D99-4278-9555-AD3333DA4235}"/>
          </ac:spMkLst>
        </pc:spChg>
        <pc:spChg chg="add mod">
          <ac:chgData name="NGUYEN PHAM ANH THU" userId="baf72463-252b-4d5f-a6ca-5a6327a9888d" providerId="ADAL" clId="{557F0865-9EE4-49ED-8C19-0BFD5DA5B4F1}" dt="2021-12-16T12:43:44.890" v="1233" actId="1076"/>
          <ac:spMkLst>
            <pc:docMk/>
            <pc:sldMk cId="2879256710" sldId="290"/>
            <ac:spMk id="265" creationId="{02107786-0422-4337-8758-2A6180E17D06}"/>
          </ac:spMkLst>
        </pc:spChg>
        <pc:spChg chg="add mod">
          <ac:chgData name="NGUYEN PHAM ANH THU" userId="baf72463-252b-4d5f-a6ca-5a6327a9888d" providerId="ADAL" clId="{557F0865-9EE4-49ED-8C19-0BFD5DA5B4F1}" dt="2021-12-16T12:43:44.890" v="1233" actId="1076"/>
          <ac:spMkLst>
            <pc:docMk/>
            <pc:sldMk cId="2879256710" sldId="290"/>
            <ac:spMk id="266" creationId="{ADFD9AFE-F342-44E7-B9C5-EAB578F0DE26}"/>
          </ac:spMkLst>
        </pc:spChg>
        <pc:spChg chg="add mod">
          <ac:chgData name="NGUYEN PHAM ANH THU" userId="baf72463-252b-4d5f-a6ca-5a6327a9888d" providerId="ADAL" clId="{557F0865-9EE4-49ED-8C19-0BFD5DA5B4F1}" dt="2021-12-16T12:43:44.890" v="1233" actId="1076"/>
          <ac:spMkLst>
            <pc:docMk/>
            <pc:sldMk cId="2879256710" sldId="290"/>
            <ac:spMk id="268" creationId="{B916FF33-2822-437E-84DA-21958AA7990C}"/>
          </ac:spMkLst>
        </pc:spChg>
        <pc:spChg chg="mod">
          <ac:chgData name="NGUYEN PHAM ANH THU" userId="baf72463-252b-4d5f-a6ca-5a6327a9888d" providerId="ADAL" clId="{557F0865-9EE4-49ED-8C19-0BFD5DA5B4F1}" dt="2021-12-16T12:43:16.452" v="1230"/>
          <ac:spMkLst>
            <pc:docMk/>
            <pc:sldMk cId="2879256710" sldId="290"/>
            <ac:spMk id="271" creationId="{410BFA66-C749-420D-8F05-DC463DC269FA}"/>
          </ac:spMkLst>
        </pc:spChg>
        <pc:spChg chg="mod">
          <ac:chgData name="NGUYEN PHAM ANH THU" userId="baf72463-252b-4d5f-a6ca-5a6327a9888d" providerId="ADAL" clId="{557F0865-9EE4-49ED-8C19-0BFD5DA5B4F1}" dt="2021-12-16T12:43:16.452" v="1230"/>
          <ac:spMkLst>
            <pc:docMk/>
            <pc:sldMk cId="2879256710" sldId="290"/>
            <ac:spMk id="272" creationId="{A12F365D-11A8-45A7-8A6E-43BFA66F4BFA}"/>
          </ac:spMkLst>
        </pc:spChg>
        <pc:spChg chg="mod">
          <ac:chgData name="NGUYEN PHAM ANH THU" userId="baf72463-252b-4d5f-a6ca-5a6327a9888d" providerId="ADAL" clId="{557F0865-9EE4-49ED-8C19-0BFD5DA5B4F1}" dt="2021-12-16T12:43:16.452" v="1230"/>
          <ac:spMkLst>
            <pc:docMk/>
            <pc:sldMk cId="2879256710" sldId="290"/>
            <ac:spMk id="275" creationId="{68F2F810-41BE-40EF-A1D8-2C50781C1124}"/>
          </ac:spMkLst>
        </pc:spChg>
        <pc:spChg chg="mod">
          <ac:chgData name="NGUYEN PHAM ANH THU" userId="baf72463-252b-4d5f-a6ca-5a6327a9888d" providerId="ADAL" clId="{557F0865-9EE4-49ED-8C19-0BFD5DA5B4F1}" dt="2021-12-16T12:43:16.452" v="1230"/>
          <ac:spMkLst>
            <pc:docMk/>
            <pc:sldMk cId="2879256710" sldId="290"/>
            <ac:spMk id="276" creationId="{282D11FF-C02C-49AB-8A49-90F3AE3C5FAE}"/>
          </ac:spMkLst>
        </pc:spChg>
        <pc:spChg chg="add mod">
          <ac:chgData name="NGUYEN PHAM ANH THU" userId="baf72463-252b-4d5f-a6ca-5a6327a9888d" providerId="ADAL" clId="{557F0865-9EE4-49ED-8C19-0BFD5DA5B4F1}" dt="2021-12-16T12:43:44.890" v="1233" actId="1076"/>
          <ac:spMkLst>
            <pc:docMk/>
            <pc:sldMk cId="2879256710" sldId="290"/>
            <ac:spMk id="277" creationId="{B0509A89-2DA2-4D1C-9A57-4B036D26B690}"/>
          </ac:spMkLst>
        </pc:spChg>
        <pc:spChg chg="add mod">
          <ac:chgData name="NGUYEN PHAM ANH THU" userId="baf72463-252b-4d5f-a6ca-5a6327a9888d" providerId="ADAL" clId="{557F0865-9EE4-49ED-8C19-0BFD5DA5B4F1}" dt="2021-12-16T12:43:44.890" v="1233" actId="1076"/>
          <ac:spMkLst>
            <pc:docMk/>
            <pc:sldMk cId="2879256710" sldId="290"/>
            <ac:spMk id="278" creationId="{A0D95B0D-A22C-4D5D-B447-C84090B576A5}"/>
          </ac:spMkLst>
        </pc:spChg>
        <pc:spChg chg="mod">
          <ac:chgData name="NGUYEN PHAM ANH THU" userId="baf72463-252b-4d5f-a6ca-5a6327a9888d" providerId="ADAL" clId="{557F0865-9EE4-49ED-8C19-0BFD5DA5B4F1}" dt="2021-12-16T12:43:16.452" v="1230"/>
          <ac:spMkLst>
            <pc:docMk/>
            <pc:sldMk cId="2879256710" sldId="290"/>
            <ac:spMk id="280" creationId="{C57DBFE0-6B63-4C20-840A-2B19979EB2ED}"/>
          </ac:spMkLst>
        </pc:spChg>
        <pc:spChg chg="mod">
          <ac:chgData name="NGUYEN PHAM ANH THU" userId="baf72463-252b-4d5f-a6ca-5a6327a9888d" providerId="ADAL" clId="{557F0865-9EE4-49ED-8C19-0BFD5DA5B4F1}" dt="2021-12-16T12:43:16.452" v="1230"/>
          <ac:spMkLst>
            <pc:docMk/>
            <pc:sldMk cId="2879256710" sldId="290"/>
            <ac:spMk id="281" creationId="{A2E8EB45-DAA0-4BBF-A5EE-631023808CA9}"/>
          </ac:spMkLst>
        </pc:spChg>
        <pc:spChg chg="mod">
          <ac:chgData name="NGUYEN PHAM ANH THU" userId="baf72463-252b-4d5f-a6ca-5a6327a9888d" providerId="ADAL" clId="{557F0865-9EE4-49ED-8C19-0BFD5DA5B4F1}" dt="2021-12-16T12:43:16.452" v="1230"/>
          <ac:spMkLst>
            <pc:docMk/>
            <pc:sldMk cId="2879256710" sldId="290"/>
            <ac:spMk id="283" creationId="{85F57F2F-51A9-45D6-AA91-A22CFC1F732C}"/>
          </ac:spMkLst>
        </pc:spChg>
        <pc:spChg chg="mod">
          <ac:chgData name="NGUYEN PHAM ANH THU" userId="baf72463-252b-4d5f-a6ca-5a6327a9888d" providerId="ADAL" clId="{557F0865-9EE4-49ED-8C19-0BFD5DA5B4F1}" dt="2021-12-16T12:43:16.452" v="1230"/>
          <ac:spMkLst>
            <pc:docMk/>
            <pc:sldMk cId="2879256710" sldId="290"/>
            <ac:spMk id="284" creationId="{57F868B3-E09D-4A3E-B8A1-2AF313E5D4D0}"/>
          </ac:spMkLst>
        </pc:spChg>
        <pc:spChg chg="add mod">
          <ac:chgData name="NGUYEN PHAM ANH THU" userId="baf72463-252b-4d5f-a6ca-5a6327a9888d" providerId="ADAL" clId="{557F0865-9EE4-49ED-8C19-0BFD5DA5B4F1}" dt="2021-12-16T12:44:09.917" v="1234" actId="207"/>
          <ac:spMkLst>
            <pc:docMk/>
            <pc:sldMk cId="2879256710" sldId="290"/>
            <ac:spMk id="285" creationId="{B829CED2-D32E-4D6C-8DC8-0A7705A5922C}"/>
          </ac:spMkLst>
        </pc:spChg>
        <pc:spChg chg="add mod">
          <ac:chgData name="NGUYEN PHAM ANH THU" userId="baf72463-252b-4d5f-a6ca-5a6327a9888d" providerId="ADAL" clId="{557F0865-9EE4-49ED-8C19-0BFD5DA5B4F1}" dt="2021-12-16T12:43:44.890" v="1233" actId="1076"/>
          <ac:spMkLst>
            <pc:docMk/>
            <pc:sldMk cId="2879256710" sldId="290"/>
            <ac:spMk id="287" creationId="{E6283F3C-0612-42AE-8406-B1A4A44B392D}"/>
          </ac:spMkLst>
        </pc:spChg>
        <pc:spChg chg="add mod">
          <ac:chgData name="NGUYEN PHAM ANH THU" userId="baf72463-252b-4d5f-a6ca-5a6327a9888d" providerId="ADAL" clId="{557F0865-9EE4-49ED-8C19-0BFD5DA5B4F1}" dt="2021-12-16T12:44:13.394" v="1235" actId="207"/>
          <ac:spMkLst>
            <pc:docMk/>
            <pc:sldMk cId="2879256710" sldId="290"/>
            <ac:spMk id="288" creationId="{0DC922EA-147E-4634-A94B-1FB360B28DCD}"/>
          </ac:spMkLst>
        </pc:spChg>
        <pc:spChg chg="add mod">
          <ac:chgData name="NGUYEN PHAM ANH THU" userId="baf72463-252b-4d5f-a6ca-5a6327a9888d" providerId="ADAL" clId="{557F0865-9EE4-49ED-8C19-0BFD5DA5B4F1}" dt="2021-12-16T12:43:44.890" v="1233" actId="1076"/>
          <ac:spMkLst>
            <pc:docMk/>
            <pc:sldMk cId="2879256710" sldId="290"/>
            <ac:spMk id="290" creationId="{8C1CBF15-CD78-4F9C-97E8-BB47CE64C108}"/>
          </ac:spMkLst>
        </pc:spChg>
        <pc:spChg chg="mod">
          <ac:chgData name="NGUYEN PHAM ANH THU" userId="baf72463-252b-4d5f-a6ca-5a6327a9888d" providerId="ADAL" clId="{557F0865-9EE4-49ED-8C19-0BFD5DA5B4F1}" dt="2021-12-16T12:44:20.637" v="1236" actId="207"/>
          <ac:spMkLst>
            <pc:docMk/>
            <pc:sldMk cId="2879256710" sldId="290"/>
            <ac:spMk id="293" creationId="{8C83F733-5AB3-47B2-AE87-2A4952895B38}"/>
          </ac:spMkLst>
        </pc:spChg>
        <pc:spChg chg="mod">
          <ac:chgData name="NGUYEN PHAM ANH THU" userId="baf72463-252b-4d5f-a6ca-5a6327a9888d" providerId="ADAL" clId="{557F0865-9EE4-49ED-8C19-0BFD5DA5B4F1}" dt="2021-12-16T12:43:16.452" v="1230"/>
          <ac:spMkLst>
            <pc:docMk/>
            <pc:sldMk cId="2879256710" sldId="290"/>
            <ac:spMk id="294" creationId="{E226B4CC-5658-4292-A616-D3FE5D0D55CD}"/>
          </ac:spMkLst>
        </pc:spChg>
        <pc:spChg chg="mod">
          <ac:chgData name="NGUYEN PHAM ANH THU" userId="baf72463-252b-4d5f-a6ca-5a6327a9888d" providerId="ADAL" clId="{557F0865-9EE4-49ED-8C19-0BFD5DA5B4F1}" dt="2021-12-16T12:44:24.157" v="1237" actId="207"/>
          <ac:spMkLst>
            <pc:docMk/>
            <pc:sldMk cId="2879256710" sldId="290"/>
            <ac:spMk id="297" creationId="{BD0C09EB-89FF-4817-887A-FDCADA42D49E}"/>
          </ac:spMkLst>
        </pc:spChg>
        <pc:spChg chg="mod">
          <ac:chgData name="NGUYEN PHAM ANH THU" userId="baf72463-252b-4d5f-a6ca-5a6327a9888d" providerId="ADAL" clId="{557F0865-9EE4-49ED-8C19-0BFD5DA5B4F1}" dt="2021-12-16T12:43:16.452" v="1230"/>
          <ac:spMkLst>
            <pc:docMk/>
            <pc:sldMk cId="2879256710" sldId="290"/>
            <ac:spMk id="298" creationId="{A780BF06-21D0-4CF8-8CF1-F3DDD4D43D90}"/>
          </ac:spMkLst>
        </pc:spChg>
        <pc:spChg chg="add mod">
          <ac:chgData name="NGUYEN PHAM ANH THU" userId="baf72463-252b-4d5f-a6ca-5a6327a9888d" providerId="ADAL" clId="{557F0865-9EE4-49ED-8C19-0BFD5DA5B4F1}" dt="2021-12-16T12:44:27.132" v="1238" actId="207"/>
          <ac:spMkLst>
            <pc:docMk/>
            <pc:sldMk cId="2879256710" sldId="290"/>
            <ac:spMk id="299" creationId="{F9FE1745-B944-45F8-8387-955C2822A655}"/>
          </ac:spMkLst>
        </pc:spChg>
        <pc:spChg chg="add mod">
          <ac:chgData name="NGUYEN PHAM ANH THU" userId="baf72463-252b-4d5f-a6ca-5a6327a9888d" providerId="ADAL" clId="{557F0865-9EE4-49ED-8C19-0BFD5DA5B4F1}" dt="2021-12-16T12:43:44.890" v="1233" actId="1076"/>
          <ac:spMkLst>
            <pc:docMk/>
            <pc:sldMk cId="2879256710" sldId="290"/>
            <ac:spMk id="300" creationId="{01C95E7C-4093-40FC-AFE1-D3A1398AAC7C}"/>
          </ac:spMkLst>
        </pc:spChg>
        <pc:spChg chg="mod">
          <ac:chgData name="NGUYEN PHAM ANH THU" userId="baf72463-252b-4d5f-a6ca-5a6327a9888d" providerId="ADAL" clId="{557F0865-9EE4-49ED-8C19-0BFD5DA5B4F1}" dt="2021-12-16T12:44:29.139" v="1239" actId="207"/>
          <ac:spMkLst>
            <pc:docMk/>
            <pc:sldMk cId="2879256710" sldId="290"/>
            <ac:spMk id="302" creationId="{BF58F9D0-F2C2-4ED0-974B-722A52061EA8}"/>
          </ac:spMkLst>
        </pc:spChg>
        <pc:spChg chg="mod">
          <ac:chgData name="NGUYEN PHAM ANH THU" userId="baf72463-252b-4d5f-a6ca-5a6327a9888d" providerId="ADAL" clId="{557F0865-9EE4-49ED-8C19-0BFD5DA5B4F1}" dt="2021-12-16T12:43:16.452" v="1230"/>
          <ac:spMkLst>
            <pc:docMk/>
            <pc:sldMk cId="2879256710" sldId="290"/>
            <ac:spMk id="303" creationId="{E3A84D68-CE04-42DB-A731-8DAA57CC6FB3}"/>
          </ac:spMkLst>
        </pc:spChg>
        <pc:spChg chg="mod">
          <ac:chgData name="NGUYEN PHAM ANH THU" userId="baf72463-252b-4d5f-a6ca-5a6327a9888d" providerId="ADAL" clId="{557F0865-9EE4-49ED-8C19-0BFD5DA5B4F1}" dt="2021-12-16T12:44:31.420" v="1240" actId="207"/>
          <ac:spMkLst>
            <pc:docMk/>
            <pc:sldMk cId="2879256710" sldId="290"/>
            <ac:spMk id="305" creationId="{0E6220AF-964D-4331-8FE4-854FD3B36E02}"/>
          </ac:spMkLst>
        </pc:spChg>
        <pc:spChg chg="mod">
          <ac:chgData name="NGUYEN PHAM ANH THU" userId="baf72463-252b-4d5f-a6ca-5a6327a9888d" providerId="ADAL" clId="{557F0865-9EE4-49ED-8C19-0BFD5DA5B4F1}" dt="2021-12-16T12:43:16.452" v="1230"/>
          <ac:spMkLst>
            <pc:docMk/>
            <pc:sldMk cId="2879256710" sldId="290"/>
            <ac:spMk id="306" creationId="{92F6AE4C-F518-47F5-93DC-6D158DCCBCC7}"/>
          </ac:spMkLst>
        </pc:spChg>
        <pc:grpChg chg="del">
          <ac:chgData name="NGUYEN PHAM ANH THU" userId="baf72463-252b-4d5f-a6ca-5a6327a9888d" providerId="ADAL" clId="{557F0865-9EE4-49ED-8C19-0BFD5DA5B4F1}" dt="2021-12-16T12:43:32.653" v="1232" actId="478"/>
          <ac:grpSpMkLst>
            <pc:docMk/>
            <pc:sldMk cId="2879256710" sldId="290"/>
            <ac:grpSpMk id="4" creationId="{19FE4E43-63F3-4E54-AEEC-608B99E3948F}"/>
          </ac:grpSpMkLst>
        </pc:grpChg>
        <pc:grpChg chg="del">
          <ac:chgData name="NGUYEN PHAM ANH THU" userId="baf72463-252b-4d5f-a6ca-5a6327a9888d" providerId="ADAL" clId="{557F0865-9EE4-49ED-8C19-0BFD5DA5B4F1}" dt="2021-12-16T12:43:15.138" v="1229" actId="478"/>
          <ac:grpSpMkLst>
            <pc:docMk/>
            <pc:sldMk cId="2879256710" sldId="290"/>
            <ac:grpSpMk id="22" creationId="{36A6C0DE-7AB0-443B-9515-76F490813717}"/>
          </ac:grpSpMkLst>
        </pc:grpChg>
        <pc:grpChg chg="del">
          <ac:chgData name="NGUYEN PHAM ANH THU" userId="baf72463-252b-4d5f-a6ca-5a6327a9888d" providerId="ADAL" clId="{557F0865-9EE4-49ED-8C19-0BFD5DA5B4F1}" dt="2021-12-16T12:43:15.138" v="1229" actId="478"/>
          <ac:grpSpMkLst>
            <pc:docMk/>
            <pc:sldMk cId="2879256710" sldId="290"/>
            <ac:grpSpMk id="23" creationId="{A03F20F3-186C-410F-8B04-C7A2F4D8DFD4}"/>
          </ac:grpSpMkLst>
        </pc:grpChg>
        <pc:grpChg chg="del">
          <ac:chgData name="NGUYEN PHAM ANH THU" userId="baf72463-252b-4d5f-a6ca-5a6327a9888d" providerId="ADAL" clId="{557F0865-9EE4-49ED-8C19-0BFD5DA5B4F1}" dt="2021-12-16T12:43:15.138" v="1229" actId="478"/>
          <ac:grpSpMkLst>
            <pc:docMk/>
            <pc:sldMk cId="2879256710" sldId="290"/>
            <ac:grpSpMk id="24" creationId="{9E46F169-5563-4CAB-9AE6-722DE9513277}"/>
          </ac:grpSpMkLst>
        </pc:grpChg>
        <pc:grpChg chg="del">
          <ac:chgData name="NGUYEN PHAM ANH THU" userId="baf72463-252b-4d5f-a6ca-5a6327a9888d" providerId="ADAL" clId="{557F0865-9EE4-49ED-8C19-0BFD5DA5B4F1}" dt="2021-12-16T12:43:15.138" v="1229" actId="478"/>
          <ac:grpSpMkLst>
            <pc:docMk/>
            <pc:sldMk cId="2879256710" sldId="290"/>
            <ac:grpSpMk id="71" creationId="{A51FA25D-C7AC-454C-8BBF-FB86ECE9E17F}"/>
          </ac:grpSpMkLst>
        </pc:grpChg>
        <pc:grpChg chg="del">
          <ac:chgData name="NGUYEN PHAM ANH THU" userId="baf72463-252b-4d5f-a6ca-5a6327a9888d" providerId="ADAL" clId="{557F0865-9EE4-49ED-8C19-0BFD5DA5B4F1}" dt="2021-12-16T12:43:15.138" v="1229" actId="478"/>
          <ac:grpSpMkLst>
            <pc:docMk/>
            <pc:sldMk cId="2879256710" sldId="290"/>
            <ac:grpSpMk id="81" creationId="{7AC4914C-4C3B-44E4-B967-324A9FF70545}"/>
          </ac:grpSpMkLst>
        </pc:grpChg>
        <pc:grpChg chg="del">
          <ac:chgData name="NGUYEN PHAM ANH THU" userId="baf72463-252b-4d5f-a6ca-5a6327a9888d" providerId="ADAL" clId="{557F0865-9EE4-49ED-8C19-0BFD5DA5B4F1}" dt="2021-12-16T12:43:15.138" v="1229" actId="478"/>
          <ac:grpSpMkLst>
            <pc:docMk/>
            <pc:sldMk cId="2879256710" sldId="290"/>
            <ac:grpSpMk id="85" creationId="{D6C95BC3-A2D4-468C-90FF-CEA8FC084479}"/>
          </ac:grpSpMkLst>
        </pc:grpChg>
        <pc:grpChg chg="del">
          <ac:chgData name="NGUYEN PHAM ANH THU" userId="baf72463-252b-4d5f-a6ca-5a6327a9888d" providerId="ADAL" clId="{557F0865-9EE4-49ED-8C19-0BFD5DA5B4F1}" dt="2021-12-16T12:43:15.138" v="1229" actId="478"/>
          <ac:grpSpMkLst>
            <pc:docMk/>
            <pc:sldMk cId="2879256710" sldId="290"/>
            <ac:grpSpMk id="90" creationId="{366F7F0A-402B-4119-A90E-A97B3B4D3F2C}"/>
          </ac:grpSpMkLst>
        </pc:grpChg>
        <pc:grpChg chg="del">
          <ac:chgData name="NGUYEN PHAM ANH THU" userId="baf72463-252b-4d5f-a6ca-5a6327a9888d" providerId="ADAL" clId="{557F0865-9EE4-49ED-8C19-0BFD5DA5B4F1}" dt="2021-12-16T12:43:15.138" v="1229" actId="478"/>
          <ac:grpSpMkLst>
            <pc:docMk/>
            <pc:sldMk cId="2879256710" sldId="290"/>
            <ac:grpSpMk id="93" creationId="{236BBAAA-63E8-4FA1-B1BE-E8603A4D1D11}"/>
          </ac:grpSpMkLst>
        </pc:grpChg>
        <pc:grpChg chg="mod">
          <ac:chgData name="NGUYEN PHAM ANH THU" userId="baf72463-252b-4d5f-a6ca-5a6327a9888d" providerId="ADAL" clId="{557F0865-9EE4-49ED-8C19-0BFD5DA5B4F1}" dt="2021-12-16T12:47:40.639" v="1280" actId="962"/>
          <ac:grpSpMkLst>
            <pc:docMk/>
            <pc:sldMk cId="2879256710" sldId="290"/>
            <ac:grpSpMk id="130" creationId="{7652A79E-E61B-410F-98D9-850CA1E5025A}"/>
          </ac:grpSpMkLst>
        </pc:grpChg>
        <pc:grpChg chg="mod">
          <ac:chgData name="NGUYEN PHAM ANH THU" userId="baf72463-252b-4d5f-a6ca-5a6327a9888d" providerId="ADAL" clId="{557F0865-9EE4-49ED-8C19-0BFD5DA5B4F1}" dt="2021-12-16T12:46:18.507" v="1274" actId="962"/>
          <ac:grpSpMkLst>
            <pc:docMk/>
            <pc:sldMk cId="2879256710" sldId="290"/>
            <ac:grpSpMk id="140" creationId="{33B1D78F-73B5-4E81-8CDC-188204605931}"/>
          </ac:grpSpMkLst>
        </pc:grpChg>
        <pc:grpChg chg="mod">
          <ac:chgData name="NGUYEN PHAM ANH THU" userId="baf72463-252b-4d5f-a6ca-5a6327a9888d" providerId="ADAL" clId="{557F0865-9EE4-49ED-8C19-0BFD5DA5B4F1}" dt="2021-12-16T12:46:00.959" v="1270" actId="962"/>
          <ac:grpSpMkLst>
            <pc:docMk/>
            <pc:sldMk cId="2879256710" sldId="290"/>
            <ac:grpSpMk id="143" creationId="{5B0C70E9-BD3E-4921-AAED-05D80A38E1C1}"/>
          </ac:grpSpMkLst>
        </pc:grpChg>
        <pc:grpChg chg="mod">
          <ac:chgData name="NGUYEN PHAM ANH THU" userId="baf72463-252b-4d5f-a6ca-5a6327a9888d" providerId="ADAL" clId="{557F0865-9EE4-49ED-8C19-0BFD5DA5B4F1}" dt="2021-12-16T13:27:17.344" v="2918" actId="962"/>
          <ac:grpSpMkLst>
            <pc:docMk/>
            <pc:sldMk cId="2879256710" sldId="290"/>
            <ac:grpSpMk id="153" creationId="{4981A36B-3910-42EC-B98A-847162ED1E12}"/>
          </ac:grpSpMkLst>
        </pc:grpChg>
        <pc:grpChg chg="mod">
          <ac:chgData name="NGUYEN PHAM ANH THU" userId="baf72463-252b-4d5f-a6ca-5a6327a9888d" providerId="ADAL" clId="{557F0865-9EE4-49ED-8C19-0BFD5DA5B4F1}" dt="2021-12-16T13:27:39.290" v="2921" actId="962"/>
          <ac:grpSpMkLst>
            <pc:docMk/>
            <pc:sldMk cId="2879256710" sldId="290"/>
            <ac:grpSpMk id="157" creationId="{EEA86217-4DE6-4CD9-B3C3-B245938BC538}"/>
          </ac:grpSpMkLst>
        </pc:grpChg>
        <pc:grpChg chg="mod">
          <ac:chgData name="NGUYEN PHAM ANH THU" userId="baf72463-252b-4d5f-a6ca-5a6327a9888d" providerId="ADAL" clId="{557F0865-9EE4-49ED-8C19-0BFD5DA5B4F1}" dt="2021-12-16T13:26:40.718" v="2915" actId="962"/>
          <ac:grpSpMkLst>
            <pc:docMk/>
            <pc:sldMk cId="2879256710" sldId="290"/>
            <ac:grpSpMk id="160" creationId="{0E273092-0DF8-4F4B-94A7-29B8010549D1}"/>
          </ac:grpSpMkLst>
        </pc:grpChg>
        <pc:grpChg chg="mod">
          <ac:chgData name="NGUYEN PHAM ANH THU" userId="baf72463-252b-4d5f-a6ca-5a6327a9888d" providerId="ADAL" clId="{557F0865-9EE4-49ED-8C19-0BFD5DA5B4F1}" dt="2021-12-16T13:27:03.638" v="2917" actId="1076"/>
          <ac:grpSpMkLst>
            <pc:docMk/>
            <pc:sldMk cId="2879256710" sldId="290"/>
            <ac:grpSpMk id="163" creationId="{E5A7AD7B-BF96-4E90-842E-430F901D1509}"/>
          </ac:grpSpMkLst>
        </pc:grpChg>
        <pc:grpChg chg="mod">
          <ac:chgData name="NGUYEN PHAM ANH THU" userId="baf72463-252b-4d5f-a6ca-5a6327a9888d" providerId="ADAL" clId="{557F0865-9EE4-49ED-8C19-0BFD5DA5B4F1}" dt="2021-12-16T13:27:31.552" v="2920" actId="1076"/>
          <ac:grpSpMkLst>
            <pc:docMk/>
            <pc:sldMk cId="2879256710" sldId="290"/>
            <ac:grpSpMk id="166" creationId="{8C271AA0-4D89-45AD-8EA3-95CB8A0CC766}"/>
          </ac:grpSpMkLst>
        </pc:grpChg>
        <pc:grpChg chg="add mod">
          <ac:chgData name="NGUYEN PHAM ANH THU" userId="baf72463-252b-4d5f-a6ca-5a6327a9888d" providerId="ADAL" clId="{557F0865-9EE4-49ED-8C19-0BFD5DA5B4F1}" dt="2021-12-16T12:43:44.890" v="1233" actId="1076"/>
          <ac:grpSpMkLst>
            <pc:docMk/>
            <pc:sldMk cId="2879256710" sldId="290"/>
            <ac:grpSpMk id="182" creationId="{F52BCDD8-486B-4D7A-8292-095F33A440B1}"/>
          </ac:grpSpMkLst>
        </pc:grpChg>
        <pc:grpChg chg="del">
          <ac:chgData name="NGUYEN PHAM ANH THU" userId="baf72463-252b-4d5f-a6ca-5a6327a9888d" providerId="ADAL" clId="{557F0865-9EE4-49ED-8C19-0BFD5DA5B4F1}" dt="2021-12-16T12:43:15.138" v="1229" actId="478"/>
          <ac:grpSpMkLst>
            <pc:docMk/>
            <pc:sldMk cId="2879256710" sldId="290"/>
            <ac:grpSpMk id="191" creationId="{D5788E74-2C43-4753-A088-0A35150F6152}"/>
          </ac:grpSpMkLst>
        </pc:grpChg>
        <pc:grpChg chg="del">
          <ac:chgData name="NGUYEN PHAM ANH THU" userId="baf72463-252b-4d5f-a6ca-5a6327a9888d" providerId="ADAL" clId="{557F0865-9EE4-49ED-8C19-0BFD5DA5B4F1}" dt="2021-12-16T12:43:15.138" v="1229" actId="478"/>
          <ac:grpSpMkLst>
            <pc:docMk/>
            <pc:sldMk cId="2879256710" sldId="290"/>
            <ac:grpSpMk id="195" creationId="{CCEDCABF-9FD7-4521-9B46-0D3682ACEA0E}"/>
          </ac:grpSpMkLst>
        </pc:grpChg>
        <pc:grpChg chg="del">
          <ac:chgData name="NGUYEN PHAM ANH THU" userId="baf72463-252b-4d5f-a6ca-5a6327a9888d" providerId="ADAL" clId="{557F0865-9EE4-49ED-8C19-0BFD5DA5B4F1}" dt="2021-12-16T12:43:15.138" v="1229" actId="478"/>
          <ac:grpSpMkLst>
            <pc:docMk/>
            <pc:sldMk cId="2879256710" sldId="290"/>
            <ac:grpSpMk id="200" creationId="{2561C1FF-3F28-4EBD-8A00-58C5F0A5356C}"/>
          </ac:grpSpMkLst>
        </pc:grpChg>
        <pc:grpChg chg="del">
          <ac:chgData name="NGUYEN PHAM ANH THU" userId="baf72463-252b-4d5f-a6ca-5a6327a9888d" providerId="ADAL" clId="{557F0865-9EE4-49ED-8C19-0BFD5DA5B4F1}" dt="2021-12-16T12:43:15.138" v="1229" actId="478"/>
          <ac:grpSpMkLst>
            <pc:docMk/>
            <pc:sldMk cId="2879256710" sldId="290"/>
            <ac:grpSpMk id="203" creationId="{8396B31D-AAFC-4154-8864-D876AEF56D82}"/>
          </ac:grpSpMkLst>
        </pc:grpChg>
        <pc:grpChg chg="del">
          <ac:chgData name="NGUYEN PHAM ANH THU" userId="baf72463-252b-4d5f-a6ca-5a6327a9888d" providerId="ADAL" clId="{557F0865-9EE4-49ED-8C19-0BFD5DA5B4F1}" dt="2021-12-16T12:43:32.653" v="1232" actId="478"/>
          <ac:grpSpMkLst>
            <pc:docMk/>
            <pc:sldMk cId="2879256710" sldId="290"/>
            <ac:grpSpMk id="213" creationId="{B353A65E-C93F-41DE-AA1C-8BB08DCEC00B}"/>
          </ac:grpSpMkLst>
        </pc:grpChg>
        <pc:grpChg chg="del">
          <ac:chgData name="NGUYEN PHAM ANH THU" userId="baf72463-252b-4d5f-a6ca-5a6327a9888d" providerId="ADAL" clId="{557F0865-9EE4-49ED-8C19-0BFD5DA5B4F1}" dt="2021-12-16T12:43:32.653" v="1232" actId="478"/>
          <ac:grpSpMkLst>
            <pc:docMk/>
            <pc:sldMk cId="2879256710" sldId="290"/>
            <ac:grpSpMk id="217" creationId="{A6683228-E4BD-46FF-BF0D-042D4E58F369}"/>
          </ac:grpSpMkLst>
        </pc:grpChg>
        <pc:grpChg chg="del">
          <ac:chgData name="NGUYEN PHAM ANH THU" userId="baf72463-252b-4d5f-a6ca-5a6327a9888d" providerId="ADAL" clId="{557F0865-9EE4-49ED-8C19-0BFD5DA5B4F1}" dt="2021-12-16T12:43:32.653" v="1232" actId="478"/>
          <ac:grpSpMkLst>
            <pc:docMk/>
            <pc:sldMk cId="2879256710" sldId="290"/>
            <ac:grpSpMk id="222" creationId="{2703BFA2-8CF0-44B5-8206-073DC385A059}"/>
          </ac:grpSpMkLst>
        </pc:grpChg>
        <pc:grpChg chg="del">
          <ac:chgData name="NGUYEN PHAM ANH THU" userId="baf72463-252b-4d5f-a6ca-5a6327a9888d" providerId="ADAL" clId="{557F0865-9EE4-49ED-8C19-0BFD5DA5B4F1}" dt="2021-12-16T12:43:32.653" v="1232" actId="478"/>
          <ac:grpSpMkLst>
            <pc:docMk/>
            <pc:sldMk cId="2879256710" sldId="290"/>
            <ac:grpSpMk id="225" creationId="{FA906F4E-A462-4A17-BA66-B71CFFD79B53}"/>
          </ac:grpSpMkLst>
        </pc:grpChg>
        <pc:grpChg chg="add mod">
          <ac:chgData name="NGUYEN PHAM ANH THU" userId="baf72463-252b-4d5f-a6ca-5a6327a9888d" providerId="ADAL" clId="{557F0865-9EE4-49ED-8C19-0BFD5DA5B4F1}" dt="2021-12-16T12:43:44.890" v="1233" actId="1076"/>
          <ac:grpSpMkLst>
            <pc:docMk/>
            <pc:sldMk cId="2879256710" sldId="290"/>
            <ac:grpSpMk id="230" creationId="{021F55D8-5890-4AD3-8F20-FA03C27D8176}"/>
          </ac:grpSpMkLst>
        </pc:grpChg>
        <pc:grpChg chg="add mod">
          <ac:chgData name="NGUYEN PHAM ANH THU" userId="baf72463-252b-4d5f-a6ca-5a6327a9888d" providerId="ADAL" clId="{557F0865-9EE4-49ED-8C19-0BFD5DA5B4F1}" dt="2021-12-16T12:43:44.890" v="1233" actId="1076"/>
          <ac:grpSpMkLst>
            <pc:docMk/>
            <pc:sldMk cId="2879256710" sldId="290"/>
            <ac:grpSpMk id="235" creationId="{5094E46E-41E6-46B7-BCC3-69D298899202}"/>
          </ac:grpSpMkLst>
        </pc:grpChg>
        <pc:grpChg chg="add mod">
          <ac:chgData name="NGUYEN PHAM ANH THU" userId="baf72463-252b-4d5f-a6ca-5a6327a9888d" providerId="ADAL" clId="{557F0865-9EE4-49ED-8C19-0BFD5DA5B4F1}" dt="2021-12-16T12:43:44.890" v="1233" actId="1076"/>
          <ac:grpSpMkLst>
            <pc:docMk/>
            <pc:sldMk cId="2879256710" sldId="290"/>
            <ac:grpSpMk id="238" creationId="{99F1146B-A008-4AC8-B948-9E847C1AC686}"/>
          </ac:grpSpMkLst>
        </pc:grpChg>
        <pc:grpChg chg="add mod">
          <ac:chgData name="NGUYEN PHAM ANH THU" userId="baf72463-252b-4d5f-a6ca-5a6327a9888d" providerId="ADAL" clId="{557F0865-9EE4-49ED-8C19-0BFD5DA5B4F1}" dt="2021-12-16T12:43:44.890" v="1233" actId="1076"/>
          <ac:grpSpMkLst>
            <pc:docMk/>
            <pc:sldMk cId="2879256710" sldId="290"/>
            <ac:grpSpMk id="248" creationId="{BED2DF33-483D-4126-A30E-B53EBC5EA716}"/>
          </ac:grpSpMkLst>
        </pc:grpChg>
        <pc:grpChg chg="add mod">
          <ac:chgData name="NGUYEN PHAM ANH THU" userId="baf72463-252b-4d5f-a6ca-5a6327a9888d" providerId="ADAL" clId="{557F0865-9EE4-49ED-8C19-0BFD5DA5B4F1}" dt="2021-12-16T12:43:44.890" v="1233" actId="1076"/>
          <ac:grpSpMkLst>
            <pc:docMk/>
            <pc:sldMk cId="2879256710" sldId="290"/>
            <ac:grpSpMk id="252" creationId="{B25D4940-1A98-45FA-9ADB-731D0B57EEF4}"/>
          </ac:grpSpMkLst>
        </pc:grpChg>
        <pc:grpChg chg="add mod">
          <ac:chgData name="NGUYEN PHAM ANH THU" userId="baf72463-252b-4d5f-a6ca-5a6327a9888d" providerId="ADAL" clId="{557F0865-9EE4-49ED-8C19-0BFD5DA5B4F1}" dt="2021-12-16T12:43:44.890" v="1233" actId="1076"/>
          <ac:grpSpMkLst>
            <pc:docMk/>
            <pc:sldMk cId="2879256710" sldId="290"/>
            <ac:grpSpMk id="257" creationId="{3BF7FC91-425E-4C40-8775-BFFD2E3C31FB}"/>
          </ac:grpSpMkLst>
        </pc:grpChg>
        <pc:grpChg chg="add mod">
          <ac:chgData name="NGUYEN PHAM ANH THU" userId="baf72463-252b-4d5f-a6ca-5a6327a9888d" providerId="ADAL" clId="{557F0865-9EE4-49ED-8C19-0BFD5DA5B4F1}" dt="2021-12-16T12:43:44.890" v="1233" actId="1076"/>
          <ac:grpSpMkLst>
            <pc:docMk/>
            <pc:sldMk cId="2879256710" sldId="290"/>
            <ac:grpSpMk id="260" creationId="{D658514D-4BDE-459A-93C3-C7303E80458E}"/>
          </ac:grpSpMkLst>
        </pc:grpChg>
        <pc:grpChg chg="add mod">
          <ac:chgData name="NGUYEN PHAM ANH THU" userId="baf72463-252b-4d5f-a6ca-5a6327a9888d" providerId="ADAL" clId="{557F0865-9EE4-49ED-8C19-0BFD5DA5B4F1}" dt="2021-12-16T12:43:44.890" v="1233" actId="1076"/>
          <ac:grpSpMkLst>
            <pc:docMk/>
            <pc:sldMk cId="2879256710" sldId="290"/>
            <ac:grpSpMk id="270" creationId="{9A760238-C5B3-4264-A61F-5735DEE99CB5}"/>
          </ac:grpSpMkLst>
        </pc:grpChg>
        <pc:grpChg chg="add mod">
          <ac:chgData name="NGUYEN PHAM ANH THU" userId="baf72463-252b-4d5f-a6ca-5a6327a9888d" providerId="ADAL" clId="{557F0865-9EE4-49ED-8C19-0BFD5DA5B4F1}" dt="2021-12-16T12:43:44.890" v="1233" actId="1076"/>
          <ac:grpSpMkLst>
            <pc:docMk/>
            <pc:sldMk cId="2879256710" sldId="290"/>
            <ac:grpSpMk id="274" creationId="{7E5D76E9-8745-4DAF-BD54-621C6B016A3C}"/>
          </ac:grpSpMkLst>
        </pc:grpChg>
        <pc:grpChg chg="add mod">
          <ac:chgData name="NGUYEN PHAM ANH THU" userId="baf72463-252b-4d5f-a6ca-5a6327a9888d" providerId="ADAL" clId="{557F0865-9EE4-49ED-8C19-0BFD5DA5B4F1}" dt="2021-12-16T12:43:44.890" v="1233" actId="1076"/>
          <ac:grpSpMkLst>
            <pc:docMk/>
            <pc:sldMk cId="2879256710" sldId="290"/>
            <ac:grpSpMk id="279" creationId="{EBF5B782-FF12-4394-B720-4BD51F3ABEEB}"/>
          </ac:grpSpMkLst>
        </pc:grpChg>
        <pc:grpChg chg="add mod">
          <ac:chgData name="NGUYEN PHAM ANH THU" userId="baf72463-252b-4d5f-a6ca-5a6327a9888d" providerId="ADAL" clId="{557F0865-9EE4-49ED-8C19-0BFD5DA5B4F1}" dt="2021-12-16T12:43:44.890" v="1233" actId="1076"/>
          <ac:grpSpMkLst>
            <pc:docMk/>
            <pc:sldMk cId="2879256710" sldId="290"/>
            <ac:grpSpMk id="282" creationId="{577D5F7D-127B-423A-A666-50DA28DD1E3F}"/>
          </ac:grpSpMkLst>
        </pc:grpChg>
        <pc:grpChg chg="add mod">
          <ac:chgData name="NGUYEN PHAM ANH THU" userId="baf72463-252b-4d5f-a6ca-5a6327a9888d" providerId="ADAL" clId="{557F0865-9EE4-49ED-8C19-0BFD5DA5B4F1}" dt="2021-12-16T12:43:44.890" v="1233" actId="1076"/>
          <ac:grpSpMkLst>
            <pc:docMk/>
            <pc:sldMk cId="2879256710" sldId="290"/>
            <ac:grpSpMk id="292" creationId="{1585F942-C525-45FB-98EA-D1C25426D582}"/>
          </ac:grpSpMkLst>
        </pc:grpChg>
        <pc:grpChg chg="add mod">
          <ac:chgData name="NGUYEN PHAM ANH THU" userId="baf72463-252b-4d5f-a6ca-5a6327a9888d" providerId="ADAL" clId="{557F0865-9EE4-49ED-8C19-0BFD5DA5B4F1}" dt="2021-12-16T12:43:44.890" v="1233" actId="1076"/>
          <ac:grpSpMkLst>
            <pc:docMk/>
            <pc:sldMk cId="2879256710" sldId="290"/>
            <ac:grpSpMk id="296" creationId="{76FE0414-86FC-4A95-997B-FF2115BB4559}"/>
          </ac:grpSpMkLst>
        </pc:grpChg>
        <pc:grpChg chg="add mod">
          <ac:chgData name="NGUYEN PHAM ANH THU" userId="baf72463-252b-4d5f-a6ca-5a6327a9888d" providerId="ADAL" clId="{557F0865-9EE4-49ED-8C19-0BFD5DA5B4F1}" dt="2021-12-16T12:43:44.890" v="1233" actId="1076"/>
          <ac:grpSpMkLst>
            <pc:docMk/>
            <pc:sldMk cId="2879256710" sldId="290"/>
            <ac:grpSpMk id="301" creationId="{E9A29AC3-8A7B-449B-AB69-16BBB99BA99A}"/>
          </ac:grpSpMkLst>
        </pc:grpChg>
        <pc:grpChg chg="add mod">
          <ac:chgData name="NGUYEN PHAM ANH THU" userId="baf72463-252b-4d5f-a6ca-5a6327a9888d" providerId="ADAL" clId="{557F0865-9EE4-49ED-8C19-0BFD5DA5B4F1}" dt="2021-12-16T12:43:44.890" v="1233" actId="1076"/>
          <ac:grpSpMkLst>
            <pc:docMk/>
            <pc:sldMk cId="2879256710" sldId="290"/>
            <ac:grpSpMk id="304" creationId="{5D3AA4A7-0385-4D6A-9339-319E6E345E23}"/>
          </ac:grpSpMkLst>
        </pc:grpChg>
        <pc:cxnChg chg="del">
          <ac:chgData name="NGUYEN PHAM ANH THU" userId="baf72463-252b-4d5f-a6ca-5a6327a9888d" providerId="ADAL" clId="{557F0865-9EE4-49ED-8C19-0BFD5DA5B4F1}" dt="2021-12-16T12:43:15.138" v="1229" actId="478"/>
          <ac:cxnSpMkLst>
            <pc:docMk/>
            <pc:sldMk cId="2879256710" sldId="290"/>
            <ac:cxnSpMk id="17" creationId="{71E6EEA0-EEE6-400D-A452-511686DC9D59}"/>
          </ac:cxnSpMkLst>
        </pc:cxnChg>
        <pc:cxnChg chg="del">
          <ac:chgData name="NGUYEN PHAM ANH THU" userId="baf72463-252b-4d5f-a6ca-5a6327a9888d" providerId="ADAL" clId="{557F0865-9EE4-49ED-8C19-0BFD5DA5B4F1}" dt="2021-12-16T12:43:15.138" v="1229" actId="478"/>
          <ac:cxnSpMkLst>
            <pc:docMk/>
            <pc:sldMk cId="2879256710" sldId="290"/>
            <ac:cxnSpMk id="49" creationId="{B4A1E6C1-06C7-4F85-8D63-B57EF95209B3}"/>
          </ac:cxnSpMkLst>
        </pc:cxnChg>
        <pc:cxnChg chg="del">
          <ac:chgData name="NGUYEN PHAM ANH THU" userId="baf72463-252b-4d5f-a6ca-5a6327a9888d" providerId="ADAL" clId="{557F0865-9EE4-49ED-8C19-0BFD5DA5B4F1}" dt="2021-12-16T12:43:15.138" v="1229" actId="478"/>
          <ac:cxnSpMkLst>
            <pc:docMk/>
            <pc:sldMk cId="2879256710" sldId="290"/>
            <ac:cxnSpMk id="52" creationId="{EF68C4BC-C459-4E57-B80A-B4A16B67E864}"/>
          </ac:cxnSpMkLst>
        </pc:cxnChg>
        <pc:cxnChg chg="del">
          <ac:chgData name="NGUYEN PHAM ANH THU" userId="baf72463-252b-4d5f-a6ca-5a6327a9888d" providerId="ADAL" clId="{557F0865-9EE4-49ED-8C19-0BFD5DA5B4F1}" dt="2021-12-16T12:43:15.138" v="1229" actId="478"/>
          <ac:cxnSpMkLst>
            <pc:docMk/>
            <pc:sldMk cId="2879256710" sldId="290"/>
            <ac:cxnSpMk id="55" creationId="{5CA6126B-6FC8-4C58-8028-9A50E2F7C762}"/>
          </ac:cxnSpMkLst>
        </pc:cxnChg>
        <pc:cxnChg chg="del">
          <ac:chgData name="NGUYEN PHAM ANH THU" userId="baf72463-252b-4d5f-a6ca-5a6327a9888d" providerId="ADAL" clId="{557F0865-9EE4-49ED-8C19-0BFD5DA5B4F1}" dt="2021-12-16T12:43:15.138" v="1229" actId="478"/>
          <ac:cxnSpMkLst>
            <pc:docMk/>
            <pc:sldMk cId="2879256710" sldId="290"/>
            <ac:cxnSpMk id="75" creationId="{1CC35D7C-8953-4BA4-92F8-744EB31FCA7A}"/>
          </ac:cxnSpMkLst>
        </pc:cxnChg>
        <pc:cxnChg chg="del">
          <ac:chgData name="NGUYEN PHAM ANH THU" userId="baf72463-252b-4d5f-a6ca-5a6327a9888d" providerId="ADAL" clId="{557F0865-9EE4-49ED-8C19-0BFD5DA5B4F1}" dt="2021-12-16T12:43:15.138" v="1229" actId="478"/>
          <ac:cxnSpMkLst>
            <pc:docMk/>
            <pc:sldMk cId="2879256710" sldId="290"/>
            <ac:cxnSpMk id="78" creationId="{070135DC-D0FD-431C-BE13-A82FF77AFD84}"/>
          </ac:cxnSpMkLst>
        </pc:cxnChg>
        <pc:cxnChg chg="del">
          <ac:chgData name="NGUYEN PHAM ANH THU" userId="baf72463-252b-4d5f-a6ca-5a6327a9888d" providerId="ADAL" clId="{557F0865-9EE4-49ED-8C19-0BFD5DA5B4F1}" dt="2021-12-16T12:43:15.138" v="1229" actId="478"/>
          <ac:cxnSpMkLst>
            <pc:docMk/>
            <pc:sldMk cId="2879256710" sldId="290"/>
            <ac:cxnSpMk id="80" creationId="{73A40820-BE2C-452F-81A3-421BFD25C608}"/>
          </ac:cxnSpMkLst>
        </pc:cxnChg>
        <pc:cxnChg chg="del">
          <ac:chgData name="NGUYEN PHAM ANH THU" userId="baf72463-252b-4d5f-a6ca-5a6327a9888d" providerId="ADAL" clId="{557F0865-9EE4-49ED-8C19-0BFD5DA5B4F1}" dt="2021-12-16T12:43:15.138" v="1229" actId="478"/>
          <ac:cxnSpMkLst>
            <pc:docMk/>
            <pc:sldMk cId="2879256710" sldId="290"/>
            <ac:cxnSpMk id="84" creationId="{8685B412-FC42-47DE-ADAF-1C1166BA34D7}"/>
          </ac:cxnSpMkLst>
        </pc:cxnChg>
        <pc:cxnChg chg="add mod">
          <ac:chgData name="NGUYEN PHAM ANH THU" userId="baf72463-252b-4d5f-a6ca-5a6327a9888d" providerId="ADAL" clId="{557F0865-9EE4-49ED-8C19-0BFD5DA5B4F1}" dt="2021-12-16T12:43:44.890" v="1233" actId="1076"/>
          <ac:cxnSpMkLst>
            <pc:docMk/>
            <pc:sldMk cId="2879256710" sldId="290"/>
            <ac:cxnSpMk id="171" creationId="{B0AA36DA-821A-4E35-93C0-1FB3D82983C2}"/>
          </ac:cxnSpMkLst>
        </pc:cxnChg>
        <pc:cxnChg chg="add mod">
          <ac:chgData name="NGUYEN PHAM ANH THU" userId="baf72463-252b-4d5f-a6ca-5a6327a9888d" providerId="ADAL" clId="{557F0865-9EE4-49ED-8C19-0BFD5DA5B4F1}" dt="2021-12-16T12:43:44.890" v="1233" actId="1076"/>
          <ac:cxnSpMkLst>
            <pc:docMk/>
            <pc:sldMk cId="2879256710" sldId="290"/>
            <ac:cxnSpMk id="174" creationId="{5EC6F8B7-CDA7-489B-AF39-5A69BB2BCD98}"/>
          </ac:cxnSpMkLst>
        </pc:cxnChg>
        <pc:cxnChg chg="add mod">
          <ac:chgData name="NGUYEN PHAM ANH THU" userId="baf72463-252b-4d5f-a6ca-5a6327a9888d" providerId="ADAL" clId="{557F0865-9EE4-49ED-8C19-0BFD5DA5B4F1}" dt="2021-12-16T12:43:44.890" v="1233" actId="1076"/>
          <ac:cxnSpMkLst>
            <pc:docMk/>
            <pc:sldMk cId="2879256710" sldId="290"/>
            <ac:cxnSpMk id="181" creationId="{B8BD3603-BF67-4031-918E-B358BBBD4277}"/>
          </ac:cxnSpMkLst>
        </pc:cxnChg>
        <pc:cxnChg chg="del">
          <ac:chgData name="NGUYEN PHAM ANH THU" userId="baf72463-252b-4d5f-a6ca-5a6327a9888d" providerId="ADAL" clId="{557F0865-9EE4-49ED-8C19-0BFD5DA5B4F1}" dt="2021-12-16T12:43:15.138" v="1229" actId="478"/>
          <ac:cxnSpMkLst>
            <pc:docMk/>
            <pc:sldMk cId="2879256710" sldId="290"/>
            <ac:cxnSpMk id="185" creationId="{981BF7BB-A0E9-486E-BA5C-CECB95EC70E1}"/>
          </ac:cxnSpMkLst>
        </pc:cxnChg>
        <pc:cxnChg chg="del">
          <ac:chgData name="NGUYEN PHAM ANH THU" userId="baf72463-252b-4d5f-a6ca-5a6327a9888d" providerId="ADAL" clId="{557F0865-9EE4-49ED-8C19-0BFD5DA5B4F1}" dt="2021-12-16T12:43:15.138" v="1229" actId="478"/>
          <ac:cxnSpMkLst>
            <pc:docMk/>
            <pc:sldMk cId="2879256710" sldId="290"/>
            <ac:cxnSpMk id="188" creationId="{28510BAB-70B6-4923-A1C3-B6F8EA14EB49}"/>
          </ac:cxnSpMkLst>
        </pc:cxnChg>
        <pc:cxnChg chg="del">
          <ac:chgData name="NGUYEN PHAM ANH THU" userId="baf72463-252b-4d5f-a6ca-5a6327a9888d" providerId="ADAL" clId="{557F0865-9EE4-49ED-8C19-0BFD5DA5B4F1}" dt="2021-12-16T12:43:15.138" v="1229" actId="478"/>
          <ac:cxnSpMkLst>
            <pc:docMk/>
            <pc:sldMk cId="2879256710" sldId="290"/>
            <ac:cxnSpMk id="190" creationId="{161967D4-8C26-4120-BE44-A9327A55B801}"/>
          </ac:cxnSpMkLst>
        </pc:cxnChg>
        <pc:cxnChg chg="del">
          <ac:chgData name="NGUYEN PHAM ANH THU" userId="baf72463-252b-4d5f-a6ca-5a6327a9888d" providerId="ADAL" clId="{557F0865-9EE4-49ED-8C19-0BFD5DA5B4F1}" dt="2021-12-16T12:43:15.138" v="1229" actId="478"/>
          <ac:cxnSpMkLst>
            <pc:docMk/>
            <pc:sldMk cId="2879256710" sldId="290"/>
            <ac:cxnSpMk id="194" creationId="{3FBD8B74-A829-4E41-A1A5-6EA2A4F58853}"/>
          </ac:cxnSpMkLst>
        </pc:cxnChg>
        <pc:cxnChg chg="del">
          <ac:chgData name="NGUYEN PHAM ANH THU" userId="baf72463-252b-4d5f-a6ca-5a6327a9888d" providerId="ADAL" clId="{557F0865-9EE4-49ED-8C19-0BFD5DA5B4F1}" dt="2021-12-16T12:43:32.653" v="1232" actId="478"/>
          <ac:cxnSpMkLst>
            <pc:docMk/>
            <pc:sldMk cId="2879256710" sldId="290"/>
            <ac:cxnSpMk id="207" creationId="{6DFF027E-25B9-46EF-A2A5-6E4874DA930C}"/>
          </ac:cxnSpMkLst>
        </pc:cxnChg>
        <pc:cxnChg chg="del">
          <ac:chgData name="NGUYEN PHAM ANH THU" userId="baf72463-252b-4d5f-a6ca-5a6327a9888d" providerId="ADAL" clId="{557F0865-9EE4-49ED-8C19-0BFD5DA5B4F1}" dt="2021-12-16T12:43:32.653" v="1232" actId="478"/>
          <ac:cxnSpMkLst>
            <pc:docMk/>
            <pc:sldMk cId="2879256710" sldId="290"/>
            <ac:cxnSpMk id="210" creationId="{0A42EE6A-0D44-44AB-81B2-CA426601B078}"/>
          </ac:cxnSpMkLst>
        </pc:cxnChg>
        <pc:cxnChg chg="del">
          <ac:chgData name="NGUYEN PHAM ANH THU" userId="baf72463-252b-4d5f-a6ca-5a6327a9888d" providerId="ADAL" clId="{557F0865-9EE4-49ED-8C19-0BFD5DA5B4F1}" dt="2021-12-16T12:43:32.653" v="1232" actId="478"/>
          <ac:cxnSpMkLst>
            <pc:docMk/>
            <pc:sldMk cId="2879256710" sldId="290"/>
            <ac:cxnSpMk id="212" creationId="{2F30F3E8-BC65-4DAF-9067-303F18D9B2E0}"/>
          </ac:cxnSpMkLst>
        </pc:cxnChg>
        <pc:cxnChg chg="del">
          <ac:chgData name="NGUYEN PHAM ANH THU" userId="baf72463-252b-4d5f-a6ca-5a6327a9888d" providerId="ADAL" clId="{557F0865-9EE4-49ED-8C19-0BFD5DA5B4F1}" dt="2021-12-16T12:43:32.653" v="1232" actId="478"/>
          <ac:cxnSpMkLst>
            <pc:docMk/>
            <pc:sldMk cId="2879256710" sldId="290"/>
            <ac:cxnSpMk id="216" creationId="{9717DDBE-F473-499E-84ED-B579D4EBB5D0}"/>
          </ac:cxnSpMkLst>
        </pc:cxnChg>
        <pc:cxnChg chg="add mod">
          <ac:chgData name="NGUYEN PHAM ANH THU" userId="baf72463-252b-4d5f-a6ca-5a6327a9888d" providerId="ADAL" clId="{557F0865-9EE4-49ED-8C19-0BFD5DA5B4F1}" dt="2021-12-16T12:43:44.890" v="1233" actId="1076"/>
          <ac:cxnSpMkLst>
            <pc:docMk/>
            <pc:sldMk cId="2879256710" sldId="290"/>
            <ac:cxnSpMk id="229" creationId="{7BC1A3D1-77E2-4B1F-80E9-ADE4A2872C8B}"/>
          </ac:cxnSpMkLst>
        </pc:cxnChg>
        <pc:cxnChg chg="add mod">
          <ac:chgData name="NGUYEN PHAM ANH THU" userId="baf72463-252b-4d5f-a6ca-5a6327a9888d" providerId="ADAL" clId="{557F0865-9EE4-49ED-8C19-0BFD5DA5B4F1}" dt="2021-12-16T12:43:44.890" v="1233" actId="1076"/>
          <ac:cxnSpMkLst>
            <pc:docMk/>
            <pc:sldMk cId="2879256710" sldId="290"/>
            <ac:cxnSpMk id="242" creationId="{A89CEED7-708B-46E1-88BD-E4A2D0E264A7}"/>
          </ac:cxnSpMkLst>
        </pc:cxnChg>
        <pc:cxnChg chg="add mod">
          <ac:chgData name="NGUYEN PHAM ANH THU" userId="baf72463-252b-4d5f-a6ca-5a6327a9888d" providerId="ADAL" clId="{557F0865-9EE4-49ED-8C19-0BFD5DA5B4F1}" dt="2021-12-16T12:43:44.890" v="1233" actId="1076"/>
          <ac:cxnSpMkLst>
            <pc:docMk/>
            <pc:sldMk cId="2879256710" sldId="290"/>
            <ac:cxnSpMk id="245" creationId="{4AF3C554-DC8E-45F4-9CCB-8BE461AA8C57}"/>
          </ac:cxnSpMkLst>
        </pc:cxnChg>
        <pc:cxnChg chg="add mod">
          <ac:chgData name="NGUYEN PHAM ANH THU" userId="baf72463-252b-4d5f-a6ca-5a6327a9888d" providerId="ADAL" clId="{557F0865-9EE4-49ED-8C19-0BFD5DA5B4F1}" dt="2021-12-16T12:43:44.890" v="1233" actId="1076"/>
          <ac:cxnSpMkLst>
            <pc:docMk/>
            <pc:sldMk cId="2879256710" sldId="290"/>
            <ac:cxnSpMk id="247" creationId="{C1D878B2-5D82-484C-9AED-2AD62A7D1CDC}"/>
          </ac:cxnSpMkLst>
        </pc:cxnChg>
        <pc:cxnChg chg="add mod">
          <ac:chgData name="NGUYEN PHAM ANH THU" userId="baf72463-252b-4d5f-a6ca-5a6327a9888d" providerId="ADAL" clId="{557F0865-9EE4-49ED-8C19-0BFD5DA5B4F1}" dt="2021-12-16T12:43:44.890" v="1233" actId="1076"/>
          <ac:cxnSpMkLst>
            <pc:docMk/>
            <pc:sldMk cId="2879256710" sldId="290"/>
            <ac:cxnSpMk id="251" creationId="{A45C414B-0D5F-4B9F-880D-59914ABDC28E}"/>
          </ac:cxnSpMkLst>
        </pc:cxnChg>
        <pc:cxnChg chg="add mod">
          <ac:chgData name="NGUYEN PHAM ANH THU" userId="baf72463-252b-4d5f-a6ca-5a6327a9888d" providerId="ADAL" clId="{557F0865-9EE4-49ED-8C19-0BFD5DA5B4F1}" dt="2021-12-16T12:43:44.890" v="1233" actId="1076"/>
          <ac:cxnSpMkLst>
            <pc:docMk/>
            <pc:sldMk cId="2879256710" sldId="290"/>
            <ac:cxnSpMk id="264" creationId="{75FF67A8-78B1-473D-BF78-FE4DEFAF826A}"/>
          </ac:cxnSpMkLst>
        </pc:cxnChg>
        <pc:cxnChg chg="add mod">
          <ac:chgData name="NGUYEN PHAM ANH THU" userId="baf72463-252b-4d5f-a6ca-5a6327a9888d" providerId="ADAL" clId="{557F0865-9EE4-49ED-8C19-0BFD5DA5B4F1}" dt="2021-12-16T12:43:44.890" v="1233" actId="1076"/>
          <ac:cxnSpMkLst>
            <pc:docMk/>
            <pc:sldMk cId="2879256710" sldId="290"/>
            <ac:cxnSpMk id="267" creationId="{D6D21857-10A6-4CA0-91E7-6DEE66FFA0A6}"/>
          </ac:cxnSpMkLst>
        </pc:cxnChg>
        <pc:cxnChg chg="add mod">
          <ac:chgData name="NGUYEN PHAM ANH THU" userId="baf72463-252b-4d5f-a6ca-5a6327a9888d" providerId="ADAL" clId="{557F0865-9EE4-49ED-8C19-0BFD5DA5B4F1}" dt="2021-12-16T12:43:44.890" v="1233" actId="1076"/>
          <ac:cxnSpMkLst>
            <pc:docMk/>
            <pc:sldMk cId="2879256710" sldId="290"/>
            <ac:cxnSpMk id="269" creationId="{4A152FC9-A4C8-46A3-A022-A533FA09E1FE}"/>
          </ac:cxnSpMkLst>
        </pc:cxnChg>
        <pc:cxnChg chg="add mod">
          <ac:chgData name="NGUYEN PHAM ANH THU" userId="baf72463-252b-4d5f-a6ca-5a6327a9888d" providerId="ADAL" clId="{557F0865-9EE4-49ED-8C19-0BFD5DA5B4F1}" dt="2021-12-16T12:43:44.890" v="1233" actId="1076"/>
          <ac:cxnSpMkLst>
            <pc:docMk/>
            <pc:sldMk cId="2879256710" sldId="290"/>
            <ac:cxnSpMk id="273" creationId="{5142DF45-FC02-4608-8EE9-BC5796388F2F}"/>
          </ac:cxnSpMkLst>
        </pc:cxnChg>
        <pc:cxnChg chg="add mod">
          <ac:chgData name="NGUYEN PHAM ANH THU" userId="baf72463-252b-4d5f-a6ca-5a6327a9888d" providerId="ADAL" clId="{557F0865-9EE4-49ED-8C19-0BFD5DA5B4F1}" dt="2021-12-16T12:43:44.890" v="1233" actId="1076"/>
          <ac:cxnSpMkLst>
            <pc:docMk/>
            <pc:sldMk cId="2879256710" sldId="290"/>
            <ac:cxnSpMk id="286" creationId="{5C1B9DFC-6DBC-4636-BD7F-60812E500E25}"/>
          </ac:cxnSpMkLst>
        </pc:cxnChg>
        <pc:cxnChg chg="add mod">
          <ac:chgData name="NGUYEN PHAM ANH THU" userId="baf72463-252b-4d5f-a6ca-5a6327a9888d" providerId="ADAL" clId="{557F0865-9EE4-49ED-8C19-0BFD5DA5B4F1}" dt="2021-12-16T12:43:44.890" v="1233" actId="1076"/>
          <ac:cxnSpMkLst>
            <pc:docMk/>
            <pc:sldMk cId="2879256710" sldId="290"/>
            <ac:cxnSpMk id="289" creationId="{F9ED67B5-1801-4B50-AA89-4F547856BA5A}"/>
          </ac:cxnSpMkLst>
        </pc:cxnChg>
        <pc:cxnChg chg="add mod">
          <ac:chgData name="NGUYEN PHAM ANH THU" userId="baf72463-252b-4d5f-a6ca-5a6327a9888d" providerId="ADAL" clId="{557F0865-9EE4-49ED-8C19-0BFD5DA5B4F1}" dt="2021-12-16T12:43:44.890" v="1233" actId="1076"/>
          <ac:cxnSpMkLst>
            <pc:docMk/>
            <pc:sldMk cId="2879256710" sldId="290"/>
            <ac:cxnSpMk id="291" creationId="{A9A45312-9354-436C-85F0-D6B698A87503}"/>
          </ac:cxnSpMkLst>
        </pc:cxnChg>
        <pc:cxnChg chg="add mod">
          <ac:chgData name="NGUYEN PHAM ANH THU" userId="baf72463-252b-4d5f-a6ca-5a6327a9888d" providerId="ADAL" clId="{557F0865-9EE4-49ED-8C19-0BFD5DA5B4F1}" dt="2021-12-16T12:43:44.890" v="1233" actId="1076"/>
          <ac:cxnSpMkLst>
            <pc:docMk/>
            <pc:sldMk cId="2879256710" sldId="290"/>
            <ac:cxnSpMk id="295" creationId="{BB7C6918-03F2-49D9-BEBE-10004D2435FF}"/>
          </ac:cxnSpMkLst>
        </pc:cxnChg>
      </pc:sldChg>
      <pc:sldChg chg="modTransition modAnim">
        <pc:chgData name="NGUYEN PHAM ANH THU" userId="baf72463-252b-4d5f-a6ca-5a6327a9888d" providerId="ADAL" clId="{557F0865-9EE4-49ED-8C19-0BFD5DA5B4F1}" dt="2021-12-16T12:39:51.446" v="1214"/>
        <pc:sldMkLst>
          <pc:docMk/>
          <pc:sldMk cId="3883057258" sldId="291"/>
        </pc:sldMkLst>
      </pc:sldChg>
      <pc:sldChg chg="modTransition modAnim modNotesTx">
        <pc:chgData name="NGUYEN PHAM ANH THU" userId="baf72463-252b-4d5f-a6ca-5a6327a9888d" providerId="ADAL" clId="{557F0865-9EE4-49ED-8C19-0BFD5DA5B4F1}" dt="2021-12-16T13:17:38.152" v="2563" actId="113"/>
        <pc:sldMkLst>
          <pc:docMk/>
          <pc:sldMk cId="4114943756" sldId="292"/>
        </pc:sldMkLst>
      </pc:sldChg>
      <pc:sldChg chg="modSp mod modTransition modAnim">
        <pc:chgData name="NGUYEN PHAM ANH THU" userId="baf72463-252b-4d5f-a6ca-5a6327a9888d" providerId="ADAL" clId="{557F0865-9EE4-49ED-8C19-0BFD5DA5B4F1}" dt="2021-12-16T12:54:02.832" v="1314"/>
        <pc:sldMkLst>
          <pc:docMk/>
          <pc:sldMk cId="360104098" sldId="293"/>
        </pc:sldMkLst>
        <pc:spChg chg="mod">
          <ac:chgData name="NGUYEN PHAM ANH THU" userId="baf72463-252b-4d5f-a6ca-5a6327a9888d" providerId="ADAL" clId="{557F0865-9EE4-49ED-8C19-0BFD5DA5B4F1}" dt="2021-12-16T11:56:18.942" v="92" actId="20577"/>
          <ac:spMkLst>
            <pc:docMk/>
            <pc:sldMk cId="360104098" sldId="293"/>
            <ac:spMk id="17" creationId="{541D1ABD-5B50-4D78-A9D9-04C8F8F31737}"/>
          </ac:spMkLst>
        </pc:spChg>
      </pc:sldChg>
      <pc:sldChg chg="modSp mod modTransition modAnim modNotesTx">
        <pc:chgData name="NGUYEN PHAM ANH THU" userId="baf72463-252b-4d5f-a6ca-5a6327a9888d" providerId="ADAL" clId="{557F0865-9EE4-49ED-8C19-0BFD5DA5B4F1}" dt="2021-12-16T13:23:31.889" v="2913" actId="1076"/>
        <pc:sldMkLst>
          <pc:docMk/>
          <pc:sldMk cId="3770205219" sldId="294"/>
        </pc:sldMkLst>
        <pc:spChg chg="mod">
          <ac:chgData name="NGUYEN PHAM ANH THU" userId="baf72463-252b-4d5f-a6ca-5a6327a9888d" providerId="ADAL" clId="{557F0865-9EE4-49ED-8C19-0BFD5DA5B4F1}" dt="2021-12-16T13:23:31.889" v="2913" actId="1076"/>
          <ac:spMkLst>
            <pc:docMk/>
            <pc:sldMk cId="3770205219" sldId="294"/>
            <ac:spMk id="31" creationId="{1F7BF8BD-5ED3-4E48-B9FD-948F8D467CA5}"/>
          </ac:spMkLst>
        </pc:spChg>
        <pc:spChg chg="mod">
          <ac:chgData name="NGUYEN PHAM ANH THU" userId="baf72463-252b-4d5f-a6ca-5a6327a9888d" providerId="ADAL" clId="{557F0865-9EE4-49ED-8C19-0BFD5DA5B4F1}" dt="2021-12-16T13:23:11.948" v="2911" actId="1076"/>
          <ac:spMkLst>
            <pc:docMk/>
            <pc:sldMk cId="3770205219" sldId="294"/>
            <ac:spMk id="37" creationId="{18A5DC46-D5DB-421D-80D0-08FF44BCCEBE}"/>
          </ac:spMkLst>
        </pc:spChg>
        <pc:spChg chg="mod">
          <ac:chgData name="NGUYEN PHAM ANH THU" userId="baf72463-252b-4d5f-a6ca-5a6327a9888d" providerId="ADAL" clId="{557F0865-9EE4-49ED-8C19-0BFD5DA5B4F1}" dt="2021-12-16T13:23:16.958" v="2912" actId="1076"/>
          <ac:spMkLst>
            <pc:docMk/>
            <pc:sldMk cId="3770205219" sldId="294"/>
            <ac:spMk id="43" creationId="{BDDF9FD3-3FFB-4701-8CE2-1F3F7F1BB980}"/>
          </ac:spMkLst>
        </pc:spChg>
        <pc:spChg chg="mod">
          <ac:chgData name="NGUYEN PHAM ANH THU" userId="baf72463-252b-4d5f-a6ca-5a6327a9888d" providerId="ADAL" clId="{557F0865-9EE4-49ED-8C19-0BFD5DA5B4F1}" dt="2021-12-16T11:56:22.262" v="93" actId="20577"/>
          <ac:spMkLst>
            <pc:docMk/>
            <pc:sldMk cId="3770205219" sldId="294"/>
            <ac:spMk id="170" creationId="{07390060-A82D-4808-9D2E-ACDFD60F7669}"/>
          </ac:spMkLst>
        </pc:spChg>
      </pc:sldChg>
      <pc:sldChg chg="modTransition modAnim">
        <pc:chgData name="NGUYEN PHAM ANH THU" userId="baf72463-252b-4d5f-a6ca-5a6327a9888d" providerId="ADAL" clId="{557F0865-9EE4-49ED-8C19-0BFD5DA5B4F1}" dt="2021-12-16T12:25:32.892" v="1126"/>
        <pc:sldMkLst>
          <pc:docMk/>
          <pc:sldMk cId="3427863838" sldId="295"/>
        </pc:sldMkLst>
      </pc:sldChg>
      <pc:sldMasterChg chg="modTransition modSldLayout">
        <pc:chgData name="NGUYEN PHAM ANH THU" userId="baf72463-252b-4d5f-a6ca-5a6327a9888d" providerId="ADAL" clId="{557F0865-9EE4-49ED-8C19-0BFD5DA5B4F1}" dt="2021-12-16T12:21:42.554" v="1123"/>
        <pc:sldMasterMkLst>
          <pc:docMk/>
          <pc:sldMasterMk cId="0" sldId="2147483648"/>
        </pc:sldMasterMkLst>
        <pc:sldLayoutChg chg="modTransition">
          <pc:chgData name="NGUYEN PHAM ANH THU" userId="baf72463-252b-4d5f-a6ca-5a6327a9888d" providerId="ADAL" clId="{557F0865-9EE4-49ED-8C19-0BFD5DA5B4F1}" dt="2021-12-16T12:21:42.554" v="1123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NGUYEN PHAM ANH THU" userId="baf72463-252b-4d5f-a6ca-5a6327a9888d" providerId="ADAL" clId="{557F0865-9EE4-49ED-8C19-0BFD5DA5B4F1}" dt="2021-12-16T12:21:42.554" v="1123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NGUYEN PHAM ANH THU" userId="baf72463-252b-4d5f-a6ca-5a6327a9888d" providerId="ADAL" clId="{557F0865-9EE4-49ED-8C19-0BFD5DA5B4F1}" dt="2021-12-16T12:21:42.554" v="1123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NGUYEN PHAM ANH THU" userId="baf72463-252b-4d5f-a6ca-5a6327a9888d" providerId="ADAL" clId="{557F0865-9EE4-49ED-8C19-0BFD5DA5B4F1}" dt="2021-12-16T12:21:42.554" v="1123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NGUYEN PHAM ANH THU" userId="baf72463-252b-4d5f-a6ca-5a6327a9888d" providerId="ADAL" clId="{557F0865-9EE4-49ED-8C19-0BFD5DA5B4F1}" dt="2021-12-16T12:21:42.554" v="1123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NGUYEN PHAM ANH THU" userId="baf72463-252b-4d5f-a6ca-5a6327a9888d" providerId="ADAL" clId="{557F0865-9EE4-49ED-8C19-0BFD5DA5B4F1}" dt="2021-12-16T12:21:42.554" v="1123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NGUYEN PHAM ANH THU" userId="baf72463-252b-4d5f-a6ca-5a6327a9888d" providerId="ADAL" clId="{557F0865-9EE4-49ED-8C19-0BFD5DA5B4F1}" dt="2021-12-16T12:21:42.554" v="1123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NGUYEN PHAM ANH THU" userId="baf72463-252b-4d5f-a6ca-5a6327a9888d" providerId="ADAL" clId="{557F0865-9EE4-49ED-8C19-0BFD5DA5B4F1}" dt="2021-12-16T12:21:42.554" v="1123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NGUYEN PHAM ANH THU" userId="baf72463-252b-4d5f-a6ca-5a6327a9888d" providerId="ADAL" clId="{557F0865-9EE4-49ED-8C19-0BFD5DA5B4F1}" dt="2021-12-16T12:21:42.554" v="1123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NGUYEN PHAM ANH THU" userId="baf72463-252b-4d5f-a6ca-5a6327a9888d" providerId="ADAL" clId="{557F0865-9EE4-49ED-8C19-0BFD5DA5B4F1}" dt="2021-12-16T12:21:42.554" v="1123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NGUYEN PHAM ANH THU" userId="baf72463-252b-4d5f-a6ca-5a6327a9888d" providerId="ADAL" clId="{557F0865-9EE4-49ED-8C19-0BFD5DA5B4F1}" dt="2021-12-16T12:21:42.554" v="1123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AC1A6-673B-4678-B483-6CDE0B2ECF5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36261-BF9B-417B-BCDC-BFF16F249F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38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821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792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930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34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76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19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45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67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37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12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06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4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40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99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65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07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14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86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99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21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97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79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66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40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52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6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60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09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79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28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96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9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3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10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61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49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04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7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54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68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4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16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45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0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26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51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92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3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65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1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576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739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09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4615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1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1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965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219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0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6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3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1" indent="0">
              <a:buNone/>
              <a:defRPr sz="751"/>
            </a:lvl5pPr>
            <a:lvl6pPr marL="1714414" indent="0">
              <a:buNone/>
              <a:defRPr sz="751"/>
            </a:lvl6pPr>
            <a:lvl7pPr marL="2057297" indent="0">
              <a:buNone/>
              <a:defRPr sz="751"/>
            </a:lvl7pPr>
            <a:lvl8pPr marL="2400180" indent="0">
              <a:buNone/>
              <a:defRPr sz="751"/>
            </a:lvl8pPr>
            <a:lvl9pPr marL="2743063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244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83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1" indent="0">
              <a:buNone/>
              <a:defRPr sz="1500"/>
            </a:lvl5pPr>
            <a:lvl6pPr marL="1714414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3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6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3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1" indent="0">
              <a:buNone/>
              <a:defRPr sz="751"/>
            </a:lvl5pPr>
            <a:lvl6pPr marL="1714414" indent="0">
              <a:buNone/>
              <a:defRPr sz="751"/>
            </a:lvl6pPr>
            <a:lvl7pPr marL="2057297" indent="0">
              <a:buNone/>
              <a:defRPr sz="751"/>
            </a:lvl7pPr>
            <a:lvl8pPr marL="2400180" indent="0">
              <a:buNone/>
              <a:defRPr sz="751"/>
            </a:lvl8pPr>
            <a:lvl9pPr marL="2743063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1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9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3023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053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6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71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700"/>
            <a:ext cx="2409600" cy="1670400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86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4" r:id="rId2"/>
    <p:sldLayoutId id="2147483688" r:id="rId3"/>
    <p:sldLayoutId id="2147483676" r:id="rId4"/>
    <p:sldLayoutId id="2147483674" r:id="rId5"/>
    <p:sldLayoutId id="2147483666" r:id="rId6"/>
    <p:sldLayoutId id="2147483663" r:id="rId7"/>
    <p:sldLayoutId id="2147483650" r:id="rId8"/>
    <p:sldLayoutId id="2147483709" r:id="rId9"/>
    <p:sldLayoutId id="2147483708" r:id="rId10"/>
    <p:sldLayoutId id="2147483707" r:id="rId11"/>
    <p:sldLayoutId id="2147483706" r:id="rId12"/>
    <p:sldLayoutId id="2147483705" r:id="rId13"/>
    <p:sldLayoutId id="2147483704" r:id="rId14"/>
    <p:sldLayoutId id="2147483703" r:id="rId15"/>
    <p:sldLayoutId id="2147483702" r:id="rId16"/>
    <p:sldLayoutId id="2147483701" r:id="rId17"/>
    <p:sldLayoutId id="2147483700" r:id="rId18"/>
    <p:sldLayoutId id="2147483699" r:id="rId19"/>
    <p:sldLayoutId id="2147483698" r:id="rId20"/>
    <p:sldLayoutId id="2147483697" r:id="rId21"/>
    <p:sldLayoutId id="2147483696" r:id="rId22"/>
    <p:sldLayoutId id="2147483695" r:id="rId23"/>
    <p:sldLayoutId id="2147483693" r:id="rId24"/>
    <p:sldLayoutId id="2147483692" r:id="rId25"/>
    <p:sldLayoutId id="2147483691" r:id="rId26"/>
    <p:sldLayoutId id="2147483690" r:id="rId27"/>
    <p:sldLayoutId id="2147483689" r:id="rId28"/>
    <p:sldLayoutId id="2147483686" r:id="rId29"/>
    <p:sldLayoutId id="2147483685" r:id="rId30"/>
    <p:sldLayoutId id="2147483684" r:id="rId31"/>
    <p:sldLayoutId id="2147483683" r:id="rId32"/>
    <p:sldLayoutId id="2147483682" r:id="rId33"/>
    <p:sldLayoutId id="2147483681" r:id="rId34"/>
    <p:sldLayoutId id="2147483680" r:id="rId35"/>
    <p:sldLayoutId id="2147483679" r:id="rId36"/>
    <p:sldLayoutId id="2147483678" r:id="rId37"/>
    <p:sldLayoutId id="2147483677" r:id="rId38"/>
    <p:sldLayoutId id="2147483675" r:id="rId39"/>
    <p:sldLayoutId id="2147483673" r:id="rId40"/>
    <p:sldLayoutId id="2147483672" r:id="rId41"/>
    <p:sldLayoutId id="2147483671" r:id="rId42"/>
    <p:sldLayoutId id="2147483670" r:id="rId43"/>
    <p:sldLayoutId id="2147483669" r:id="rId44"/>
    <p:sldLayoutId id="2147483668" r:id="rId45"/>
    <p:sldLayoutId id="2147483667" r:id="rId46"/>
    <p:sldLayoutId id="2147483665" r:id="rId47"/>
    <p:sldLayoutId id="2147483664" r:id="rId48"/>
    <p:sldLayoutId id="2147483661" r:id="rId49"/>
    <p:sldLayoutId id="2147483651" r:id="rId50"/>
    <p:sldLayoutId id="2147483652" r:id="rId51"/>
    <p:sldLayoutId id="2147483653" r:id="rId52"/>
    <p:sldLayoutId id="2147483654" r:id="rId53"/>
    <p:sldLayoutId id="2147483655" r:id="rId54"/>
    <p:sldLayoutId id="2147483656" r:id="rId55"/>
    <p:sldLayoutId id="2147483657" r:id="rId56"/>
    <p:sldLayoutId id="2147483658" r:id="rId57"/>
    <p:sldLayoutId id="2147483659" r:id="rId58"/>
    <p:sldLayoutId id="2147483687" r:id="rId59"/>
    <p:sldLayoutId id="2147483662" r:id="rId6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5/3/2025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5727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1" indent="-171441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4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1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1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2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emf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1506202" y="524562"/>
            <a:ext cx="9252641" cy="194355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1480804" y="669231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23947" y="2913496"/>
            <a:ext cx="7283055" cy="1495036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5" rIns="91428" bIns="45715" spcCol="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5" rIns="91428" bIns="45715" spcCol="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5" rIns="91428" bIns="45715" spcCol="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44926" y="3065373"/>
            <a:ext cx="992332" cy="992332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11178" y="-7343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381840" y="1203779"/>
            <a:ext cx="1786641" cy="55394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Tuần 33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55423" y="607971"/>
            <a:ext cx="7162800" cy="135923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Chủ đề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VIỆT NAM QUÊ HƯƠNG EM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04386" y="3104193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Bài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28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36507" y="4442831"/>
            <a:ext cx="6753249" cy="101561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000" b="1">
                <a:solidFill>
                  <a:srgbClr val="0070C0"/>
                </a:solidFill>
              </a:rPr>
              <a:t>Mở rộng vốn từ về các loài vật dưới biển;</a:t>
            </a:r>
          </a:p>
          <a:p>
            <a:pPr algn="ctr"/>
            <a:r>
              <a:rPr lang="en-US" sz="3000" b="1">
                <a:solidFill>
                  <a:srgbClr val="0070C0"/>
                </a:solidFill>
              </a:rPr>
              <a:t> Dấu chấm, dấu phẩy</a:t>
            </a:r>
            <a:endParaRPr lang="en-US" sz="3000" b="1" dirty="0">
              <a:solidFill>
                <a:srgbClr val="0070C0"/>
              </a:solidFill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506201" y="6223184"/>
            <a:ext cx="9144000" cy="5585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32918" y="3304995"/>
            <a:ext cx="5056451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Luyện tập - Tiết 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07747" y="5698515"/>
            <a:ext cx="2390115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Trang 124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664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2D1349F-689A-4919-BF91-9B8712A4F8CE}"/>
              </a:ext>
            </a:extLst>
          </p:cNvPr>
          <p:cNvGrpSpPr/>
          <p:nvPr/>
        </p:nvGrpSpPr>
        <p:grpSpPr>
          <a:xfrm>
            <a:off x="439185" y="-54595"/>
            <a:ext cx="11369639" cy="7068058"/>
            <a:chOff x="3259204" y="722177"/>
            <a:chExt cx="5069957" cy="592515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9204" y="722177"/>
              <a:ext cx="5069957" cy="565325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24915" y="4935603"/>
              <a:ext cx="3089721" cy="1711726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039364" y="747608"/>
            <a:ext cx="8024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2060"/>
                </a:solidFill>
                <a:ea typeface="Tahoma" panose="020B0604030504040204" pitchFamily="34" charset="0"/>
                <a:cs typeface="Calibri" panose="020F0502020204030204" pitchFamily="34" charset="0"/>
              </a:rPr>
              <a:t>YÊU CẦU CẦN ĐẠT</a:t>
            </a:r>
          </a:p>
        </p:txBody>
      </p:sp>
      <p:sp>
        <p:nvSpPr>
          <p:cNvPr id="20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553588" y="1942201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01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21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633843" y="1817676"/>
            <a:ext cx="4780229" cy="738012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Nêu được tên các con vật  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22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313033" y="2918600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02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23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253675" y="2851404"/>
            <a:ext cx="8377935" cy="734803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Phát triển vốn từ về các loài vật dưới đáy biển</a:t>
            </a:r>
            <a:endParaRPr lang="vi-VN" altLang="zh-CN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27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3792596" y="3857167"/>
            <a:ext cx="6261624" cy="974013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Có kĩ năng sử dụng đúng dấu phẩy, dấu chấm.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28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2531100" y="4049977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03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3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  <p:bldP spid="23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biển đẹ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690586"/>
            <a:ext cx="1321783" cy="1167414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E590BF65-17DE-4F4E-803F-4092E8EDD6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094" y="2120960"/>
            <a:ext cx="4764859" cy="3175474"/>
          </a:xfrm>
          <a:prstGeom prst="rect">
            <a:avLst/>
          </a:prstGeom>
        </p:spPr>
      </p:pic>
      <p:pic>
        <p:nvPicPr>
          <p:cNvPr id="5" name="图片 13">
            <a:extLst>
              <a:ext uri="{FF2B5EF4-FFF2-40B4-BE49-F238E27FC236}">
                <a16:creationId xmlns:a16="http://schemas.microsoft.com/office/drawing/2014/main" id="{B45F07B7-A08C-4F7E-A0D7-22628BBD93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59" y="1344787"/>
            <a:ext cx="5707239" cy="38035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10" y="2663249"/>
            <a:ext cx="5595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Hoàn thành bài 28</a:t>
            </a:r>
          </a:p>
          <a:p>
            <a:pPr algn="ctr"/>
            <a:r>
              <a:rPr lang="en-US" sz="3600" b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VBT TV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9594" y="3340084"/>
            <a:ext cx="5595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sau</a:t>
            </a:r>
            <a:endParaRPr lang="en-US" sz="3600" b="1"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034" y="1533459"/>
            <a:ext cx="2586191" cy="2141447"/>
          </a:xfrm>
          <a:prstGeom prst="rect">
            <a:avLst/>
          </a:prstGeom>
        </p:spPr>
      </p:pic>
      <p:sp>
        <p:nvSpPr>
          <p:cNvPr id="13" name="文本框 18"/>
          <p:cNvSpPr txBox="1"/>
          <p:nvPr/>
        </p:nvSpPr>
        <p:spPr>
          <a:xfrm>
            <a:off x="2023943" y="457813"/>
            <a:ext cx="8024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7200" b="1" dirty="0">
                <a:solidFill>
                  <a:srgbClr val="002060"/>
                </a:solidFill>
                <a:ea typeface="Tahoma" panose="020B0604030504040204" pitchFamily="34" charset="0"/>
                <a:cs typeface="Calibri" panose="020F0502020204030204" pitchFamily="34" charset="0"/>
              </a:rPr>
              <a:t>Dặn dò </a:t>
            </a:r>
            <a:endParaRPr lang="en-US" altLang="zh-CN" sz="7200" b="1" dirty="0">
              <a:solidFill>
                <a:srgbClr val="002060"/>
              </a:solidFill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图片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8476" y="5690586"/>
            <a:ext cx="1321783" cy="116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biển đẹ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4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641" y="690721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3319" y="-68642"/>
            <a:ext cx="2719467" cy="7129677"/>
          </a:xfrm>
          <a:prstGeom prst="rect">
            <a:avLst/>
          </a:prstGeom>
        </p:spPr>
      </p:pic>
      <p:pic>
        <p:nvPicPr>
          <p:cNvPr id="9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10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CB40D7-4253-4DC5-A39E-C3C207990C8A}"/>
              </a:ext>
            </a:extLst>
          </p:cNvPr>
          <p:cNvSpPr txBox="1"/>
          <p:nvPr/>
        </p:nvSpPr>
        <p:spPr>
          <a:xfrm flipH="1">
            <a:off x="2719467" y="1517049"/>
            <a:ext cx="58350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TẠM BIỆT</a:t>
            </a:r>
          </a:p>
          <a:p>
            <a:pPr algn="ctr"/>
            <a:r>
              <a:rPr lang="vi-VN" sz="72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VÀ</a:t>
            </a:r>
          </a:p>
          <a:p>
            <a:pPr algn="ctr"/>
            <a:r>
              <a:rPr lang="vi-VN" sz="72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HẸN GẶP LẠI </a:t>
            </a:r>
          </a:p>
        </p:txBody>
      </p:sp>
    </p:spTree>
    <p:extLst>
      <p:ext uri="{BB962C8B-B14F-4D97-AF65-F5344CB8AC3E}">
        <p14:creationId xmlns:p14="http://schemas.microsoft.com/office/powerpoint/2010/main" val="409804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4.07407E-6 L -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2D1349F-689A-4919-BF91-9B8712A4F8CE}"/>
              </a:ext>
            </a:extLst>
          </p:cNvPr>
          <p:cNvGrpSpPr/>
          <p:nvPr/>
        </p:nvGrpSpPr>
        <p:grpSpPr>
          <a:xfrm>
            <a:off x="439185" y="-54595"/>
            <a:ext cx="11369639" cy="7068058"/>
            <a:chOff x="3259204" y="722177"/>
            <a:chExt cx="5069957" cy="592515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9204" y="722177"/>
              <a:ext cx="5069957" cy="565325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24915" y="4935603"/>
              <a:ext cx="3089721" cy="1711726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039364" y="747608"/>
            <a:ext cx="8024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2060"/>
                </a:solidFill>
                <a:ea typeface="Tahoma" panose="020B0604030504040204" pitchFamily="34" charset="0"/>
                <a:cs typeface="Calibri" panose="020F0502020204030204" pitchFamily="34" charset="0"/>
              </a:rPr>
              <a:t>YÊU CẦU CẦN ĐẠT</a:t>
            </a:r>
          </a:p>
        </p:txBody>
      </p:sp>
      <p:sp>
        <p:nvSpPr>
          <p:cNvPr id="20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553588" y="1942201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01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21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633843" y="1817676"/>
            <a:ext cx="4780229" cy="738012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Nêu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tên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các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 con </a:t>
            </a:r>
            <a:r>
              <a:rPr lang="en-US" altLang="zh-C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vật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  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22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313033" y="2918600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02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23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253675" y="2851404"/>
            <a:ext cx="8377935" cy="734803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Phát triển vốn từ về các loài vật dưới đáy biển</a:t>
            </a:r>
            <a:endParaRPr lang="vi-VN" altLang="zh-CN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27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3792596" y="3857167"/>
            <a:ext cx="6261624" cy="974013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Có kĩ năng sử dụng đúng dấu phẩy, dấu chấm.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28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2531100" y="4049977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03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2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  <p:bldP spid="23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6748" y="715131"/>
            <a:ext cx="11838937" cy="5936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FDFB1A-78AB-4C57-A129-543F6075C0DB}"/>
              </a:ext>
            </a:extLst>
          </p:cNvPr>
          <p:cNvGrpSpPr/>
          <p:nvPr/>
        </p:nvGrpSpPr>
        <p:grpSpPr>
          <a:xfrm>
            <a:off x="21446" y="-38415"/>
            <a:ext cx="12170555" cy="753546"/>
            <a:chOff x="2985804" y="178222"/>
            <a:chExt cx="3806882" cy="75354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86A271-0FEE-4210-AD99-9070311F2196}"/>
                </a:ext>
              </a:extLst>
            </p:cNvPr>
            <p:cNvSpPr/>
            <p:nvPr/>
          </p:nvSpPr>
          <p:spPr>
            <a:xfrm>
              <a:off x="2985804" y="238546"/>
              <a:ext cx="3806882" cy="69322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FEB26A-8F08-41DB-8500-DD1A2FE628DE}"/>
                </a:ext>
              </a:extLst>
            </p:cNvPr>
            <p:cNvSpPr txBox="1"/>
            <p:nvPr/>
          </p:nvSpPr>
          <p:spPr>
            <a:xfrm>
              <a:off x="3203112" y="267073"/>
              <a:ext cx="323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  </a:t>
              </a:r>
              <a:r>
                <a:rPr lang="en-US" sz="3600" dirty="0" err="1"/>
                <a:t>Nói</a:t>
              </a:r>
              <a:r>
                <a:rPr lang="en-US" sz="3600" dirty="0"/>
                <a:t> </a:t>
              </a:r>
              <a:r>
                <a:rPr lang="en-US" sz="3600" dirty="0" err="1"/>
                <a:t>tên</a:t>
              </a:r>
              <a:r>
                <a:rPr lang="en-US" sz="3600" dirty="0"/>
                <a:t> </a:t>
              </a:r>
              <a:r>
                <a:rPr lang="en-US" sz="3600" dirty="0" err="1"/>
                <a:t>các</a:t>
              </a:r>
              <a:r>
                <a:rPr lang="en-US" sz="3600" dirty="0"/>
                <a:t> </a:t>
              </a:r>
              <a:r>
                <a:rPr lang="en-US" sz="3600" dirty="0" err="1"/>
                <a:t>loài</a:t>
              </a:r>
              <a:r>
                <a:rPr lang="en-US" sz="3600" dirty="0"/>
                <a:t> </a:t>
              </a:r>
              <a:r>
                <a:rPr lang="en-US" sz="3600" dirty="0" err="1"/>
                <a:t>vật</a:t>
              </a:r>
              <a:r>
                <a:rPr lang="en-US" sz="3600" dirty="0"/>
                <a:t> </a:t>
              </a:r>
              <a:r>
                <a:rPr lang="en-US" sz="3600" dirty="0" err="1"/>
                <a:t>trong</a:t>
              </a:r>
              <a:r>
                <a:rPr lang="en-US" sz="3600" dirty="0"/>
                <a:t> </a:t>
              </a:r>
              <a:r>
                <a:rPr lang="en-US" sz="3600" dirty="0" err="1"/>
                <a:t>tranh</a:t>
              </a:r>
              <a:r>
                <a:rPr lang="en-US" sz="3600" dirty="0"/>
                <a:t>:</a:t>
              </a: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541D1ABD-5B50-4D78-A9D9-04C8F8F31737}"/>
                </a:ext>
              </a:extLst>
            </p:cNvPr>
            <p:cNvSpPr/>
            <p:nvPr/>
          </p:nvSpPr>
          <p:spPr>
            <a:xfrm>
              <a:off x="3009358" y="178222"/>
              <a:ext cx="228907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1</a:t>
              </a:r>
              <a:endParaRPr lang="zh-CN" altLang="en-US" sz="4000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 flipV="1">
            <a:off x="1003023" y="574766"/>
            <a:ext cx="7122074" cy="50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6"/>
          <p:cNvGrpSpPr/>
          <p:nvPr/>
        </p:nvGrpSpPr>
        <p:grpSpPr>
          <a:xfrm>
            <a:off x="6510758" y="1162318"/>
            <a:ext cx="5435618" cy="2571612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矩形 11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12"/>
            <p:cNvSpPr/>
            <p:nvPr/>
          </p:nvSpPr>
          <p:spPr>
            <a:xfrm>
              <a:off x="1613648" y="1082203"/>
              <a:ext cx="8433138" cy="49675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5" name="直接连接符 8"/>
          <p:cNvCxnSpPr/>
          <p:nvPr/>
        </p:nvCxnSpPr>
        <p:spPr>
          <a:xfrm flipV="1">
            <a:off x="6727720" y="873734"/>
            <a:ext cx="2268472" cy="28858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9"/>
          <p:cNvCxnSpPr/>
          <p:nvPr/>
        </p:nvCxnSpPr>
        <p:spPr>
          <a:xfrm flipH="1" flipV="1">
            <a:off x="9414786" y="897739"/>
            <a:ext cx="2524720" cy="28499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10"/>
          <p:cNvSpPr/>
          <p:nvPr/>
        </p:nvSpPr>
        <p:spPr>
          <a:xfrm>
            <a:off x="8974310" y="574766"/>
            <a:ext cx="440475" cy="440475"/>
          </a:xfrm>
          <a:prstGeom prst="ellipse">
            <a:avLst/>
          </a:prstGeom>
          <a:solidFill>
            <a:srgbClr val="FFA400"/>
          </a:solid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Cloud Callout 37"/>
          <p:cNvSpPr/>
          <p:nvPr/>
        </p:nvSpPr>
        <p:spPr>
          <a:xfrm>
            <a:off x="7849276" y="3811312"/>
            <a:ext cx="3910632" cy="1647283"/>
          </a:xfrm>
          <a:prstGeom prst="cloudCallout">
            <a:avLst>
              <a:gd name="adj1" fmla="val -17816"/>
              <a:gd name="adj2" fmla="val 8309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A1BCFA4-B7D3-4521-9B4D-B29EB61F31AE}"/>
              </a:ext>
            </a:extLst>
          </p:cNvPr>
          <p:cNvSpPr txBox="1"/>
          <p:nvPr/>
        </p:nvSpPr>
        <p:spPr>
          <a:xfrm>
            <a:off x="7657483" y="4165100"/>
            <a:ext cx="438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Thảo luận nhóm 3</a:t>
            </a:r>
          </a:p>
        </p:txBody>
      </p:sp>
      <p:pic>
        <p:nvPicPr>
          <p:cNvPr id="4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544" y="5303044"/>
            <a:ext cx="4074481" cy="147551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682884" y="1636065"/>
            <a:ext cx="49299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Nhiệm vụ thảo luận nhóm:</a:t>
            </a:r>
          </a:p>
          <a:p>
            <a:pPr algn="ctr"/>
            <a:r>
              <a:rPr lang="en-US" sz="3600" b="1"/>
              <a:t>Nói tên các loài vật </a:t>
            </a:r>
          </a:p>
          <a:p>
            <a:pPr algn="ctr"/>
            <a:r>
              <a:rPr lang="en-US" sz="3600" b="1"/>
              <a:t> trong tranh </a:t>
            </a:r>
          </a:p>
          <a:p>
            <a:endParaRPr lang="en-US" sz="2800" b="1"/>
          </a:p>
        </p:txBody>
      </p:sp>
      <p:pic>
        <p:nvPicPr>
          <p:cNvPr id="42" name="图片 46087" descr="1-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2128" y="4743324"/>
            <a:ext cx="1088128" cy="9545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Color wheel &amp; 3 Minute Countdown With Music - 3 phút đếm ngược">
            <a:hlinkClick r:id="" action="ppaction://media"/>
            <a:extLst>
              <a:ext uri="{FF2B5EF4-FFF2-40B4-BE49-F238E27FC236}">
                <a16:creationId xmlns:a16="http://schemas.microsoft.com/office/drawing/2014/main" id="{F5FE653D-EE40-4583-B274-014E4B050F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94548" y="4804027"/>
            <a:ext cx="1272396" cy="630925"/>
          </a:xfrm>
          <a:prstGeom prst="rect">
            <a:avLst/>
          </a:prstGeom>
        </p:spPr>
      </p:pic>
      <p:pic>
        <p:nvPicPr>
          <p:cNvPr id="1028" name="Picture 4" descr="https://img.loigiaihay.com/picture/question_lgh/2021_51/1624003225-bk5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58" y="1197805"/>
            <a:ext cx="6447432" cy="550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05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0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video>
          </p:childTnLst>
        </p:cTn>
      </p:par>
    </p:tnLst>
    <p:bldLst>
      <p:bldP spid="37" grpId="0" animBg="1"/>
      <p:bldP spid="38" grpId="0" animBg="1"/>
      <p:bldP spid="39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6748" y="715131"/>
            <a:ext cx="11838937" cy="5936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FDFB1A-78AB-4C57-A129-543F6075C0DB}"/>
              </a:ext>
            </a:extLst>
          </p:cNvPr>
          <p:cNvGrpSpPr/>
          <p:nvPr/>
        </p:nvGrpSpPr>
        <p:grpSpPr>
          <a:xfrm>
            <a:off x="21446" y="-38415"/>
            <a:ext cx="12170555" cy="753546"/>
            <a:chOff x="2985804" y="178222"/>
            <a:chExt cx="3806882" cy="75354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86A271-0FEE-4210-AD99-9070311F2196}"/>
                </a:ext>
              </a:extLst>
            </p:cNvPr>
            <p:cNvSpPr/>
            <p:nvPr/>
          </p:nvSpPr>
          <p:spPr>
            <a:xfrm>
              <a:off x="2985804" y="238546"/>
              <a:ext cx="3806882" cy="69322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FEB26A-8F08-41DB-8500-DD1A2FE628DE}"/>
                </a:ext>
              </a:extLst>
            </p:cNvPr>
            <p:cNvSpPr txBox="1"/>
            <p:nvPr/>
          </p:nvSpPr>
          <p:spPr>
            <a:xfrm>
              <a:off x="3203112" y="267073"/>
              <a:ext cx="323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  </a:t>
              </a:r>
              <a:r>
                <a:rPr lang="en-US" sz="3600" dirty="0" err="1"/>
                <a:t>Nói</a:t>
              </a:r>
              <a:r>
                <a:rPr lang="en-US" sz="3600" dirty="0"/>
                <a:t> </a:t>
              </a:r>
              <a:r>
                <a:rPr lang="en-US" sz="3600" dirty="0" err="1"/>
                <a:t>tên</a:t>
              </a:r>
              <a:r>
                <a:rPr lang="en-US" sz="3600" dirty="0"/>
                <a:t> </a:t>
              </a:r>
              <a:r>
                <a:rPr lang="en-US" sz="3600" dirty="0" err="1"/>
                <a:t>các</a:t>
              </a:r>
              <a:r>
                <a:rPr lang="en-US" sz="3600" dirty="0"/>
                <a:t> </a:t>
              </a:r>
              <a:r>
                <a:rPr lang="en-US" sz="3600" dirty="0" err="1"/>
                <a:t>loài</a:t>
              </a:r>
              <a:r>
                <a:rPr lang="en-US" sz="3600" dirty="0"/>
                <a:t> </a:t>
              </a:r>
              <a:r>
                <a:rPr lang="en-US" sz="3600" dirty="0" err="1"/>
                <a:t>vật</a:t>
              </a:r>
              <a:r>
                <a:rPr lang="en-US" sz="3600" dirty="0"/>
                <a:t> </a:t>
              </a:r>
              <a:r>
                <a:rPr lang="en-US" sz="3600" dirty="0" err="1"/>
                <a:t>trong</a:t>
              </a:r>
              <a:r>
                <a:rPr lang="en-US" sz="3600" dirty="0"/>
                <a:t> </a:t>
              </a:r>
              <a:r>
                <a:rPr lang="en-US" sz="3600" dirty="0" err="1"/>
                <a:t>tranh</a:t>
              </a:r>
              <a:r>
                <a:rPr lang="en-US" sz="3600" dirty="0"/>
                <a:t>:</a:t>
              </a: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541D1ABD-5B50-4D78-A9D9-04C8F8F31737}"/>
                </a:ext>
              </a:extLst>
            </p:cNvPr>
            <p:cNvSpPr/>
            <p:nvPr/>
          </p:nvSpPr>
          <p:spPr>
            <a:xfrm>
              <a:off x="3009358" y="178222"/>
              <a:ext cx="228907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zh-CN" alt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 flipV="1">
            <a:off x="1003023" y="574766"/>
            <a:ext cx="7122074" cy="50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https://img.loigiaihay.com/picture/question_lgh/2021_51/1624003225-bk5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9" b="3945"/>
          <a:stretch/>
        </p:blipFill>
        <p:spPr bwMode="auto">
          <a:xfrm>
            <a:off x="0" y="723825"/>
            <a:ext cx="11914239" cy="593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996691" y="3683327"/>
            <a:ext cx="2110032" cy="606192"/>
            <a:chOff x="4265792" y="3905795"/>
            <a:chExt cx="2110032" cy="606192"/>
          </a:xfrm>
        </p:grpSpPr>
        <p:sp>
          <p:nvSpPr>
            <p:cNvPr id="2" name="Rounded Rectangle 1"/>
            <p:cNvSpPr/>
            <p:nvPr/>
          </p:nvSpPr>
          <p:spPr>
            <a:xfrm>
              <a:off x="4265793" y="3905795"/>
              <a:ext cx="2034729" cy="5878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265792" y="3927212"/>
              <a:ext cx="2110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bạch tuộc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347245" y="2774039"/>
            <a:ext cx="1700497" cy="592541"/>
            <a:chOff x="4265793" y="3905795"/>
            <a:chExt cx="2319126" cy="592541"/>
          </a:xfrm>
        </p:grpSpPr>
        <p:sp>
          <p:nvSpPr>
            <p:cNvPr id="29" name="Rounded Rectangle 28"/>
            <p:cNvSpPr/>
            <p:nvPr/>
          </p:nvSpPr>
          <p:spPr>
            <a:xfrm>
              <a:off x="4265793" y="3905795"/>
              <a:ext cx="2034729" cy="5878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74887" y="3913561"/>
              <a:ext cx="2110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cá hề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826113" y="1371440"/>
            <a:ext cx="1886813" cy="606377"/>
            <a:chOff x="4265793" y="3887246"/>
            <a:chExt cx="1886813" cy="606377"/>
          </a:xfrm>
        </p:grpSpPr>
        <p:sp>
          <p:nvSpPr>
            <p:cNvPr id="32" name="Rounded Rectangle 31"/>
            <p:cNvSpPr/>
            <p:nvPr/>
          </p:nvSpPr>
          <p:spPr>
            <a:xfrm>
              <a:off x="4265793" y="3905795"/>
              <a:ext cx="1703933" cy="5878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61845" y="3887246"/>
              <a:ext cx="17907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cá heo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250719" y="1417047"/>
            <a:ext cx="1937128" cy="587828"/>
            <a:chOff x="4147774" y="3905795"/>
            <a:chExt cx="2270768" cy="587828"/>
          </a:xfrm>
        </p:grpSpPr>
        <p:sp>
          <p:nvSpPr>
            <p:cNvPr id="35" name="Rounded Rectangle 34"/>
            <p:cNvSpPr/>
            <p:nvPr/>
          </p:nvSpPr>
          <p:spPr>
            <a:xfrm>
              <a:off x="4265793" y="3905795"/>
              <a:ext cx="2034729" cy="5878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47774" y="3908848"/>
              <a:ext cx="22707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 rùa biển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712925" y="5017074"/>
            <a:ext cx="2007229" cy="606192"/>
            <a:chOff x="4265793" y="3905795"/>
            <a:chExt cx="2173504" cy="606192"/>
          </a:xfrm>
        </p:grpSpPr>
        <p:sp>
          <p:nvSpPr>
            <p:cNvPr id="38" name="Rounded Rectangle 37"/>
            <p:cNvSpPr/>
            <p:nvPr/>
          </p:nvSpPr>
          <p:spPr>
            <a:xfrm>
              <a:off x="4265793" y="3905795"/>
              <a:ext cx="2034729" cy="5878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29265" y="3927212"/>
              <a:ext cx="2110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sao biển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070080" y="3717660"/>
            <a:ext cx="2110033" cy="606192"/>
            <a:chOff x="4462352" y="3905795"/>
            <a:chExt cx="2110033" cy="606192"/>
          </a:xfrm>
        </p:grpSpPr>
        <p:sp>
          <p:nvSpPr>
            <p:cNvPr id="41" name="Rounded Rectangle 40"/>
            <p:cNvSpPr/>
            <p:nvPr/>
          </p:nvSpPr>
          <p:spPr>
            <a:xfrm>
              <a:off x="4462352" y="3905795"/>
              <a:ext cx="1642846" cy="5878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462353" y="3927212"/>
              <a:ext cx="2110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san hô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650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7897" y="-3320"/>
            <a:ext cx="11931445" cy="6710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CFDFB1A-78AB-4C57-A129-543F6075C0DB}"/>
              </a:ext>
            </a:extLst>
          </p:cNvPr>
          <p:cNvGrpSpPr/>
          <p:nvPr/>
        </p:nvGrpSpPr>
        <p:grpSpPr>
          <a:xfrm>
            <a:off x="132735" y="0"/>
            <a:ext cx="13266583" cy="706005"/>
            <a:chOff x="2617562" y="238546"/>
            <a:chExt cx="13662318" cy="706005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386A271-0FEE-4210-AD99-9070311F2196}"/>
                </a:ext>
              </a:extLst>
            </p:cNvPr>
            <p:cNvSpPr/>
            <p:nvPr/>
          </p:nvSpPr>
          <p:spPr>
            <a:xfrm>
              <a:off x="2617562" y="238546"/>
              <a:ext cx="12192000" cy="69322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AFEB26A-8F08-41DB-8500-DD1A2FE628DE}"/>
                </a:ext>
              </a:extLst>
            </p:cNvPr>
            <p:cNvSpPr txBox="1"/>
            <p:nvPr/>
          </p:nvSpPr>
          <p:spPr>
            <a:xfrm>
              <a:off x="4278137" y="298220"/>
              <a:ext cx="12001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  </a:t>
              </a:r>
              <a:r>
                <a:rPr lang="en-US" sz="3600" b="1" dirty="0" err="1"/>
                <a:t>Nói</a:t>
              </a:r>
              <a:r>
                <a:rPr lang="en-US" sz="3600" b="1" dirty="0"/>
                <a:t> </a:t>
              </a:r>
              <a:r>
                <a:rPr lang="en-US" sz="3600" b="1" dirty="0" err="1"/>
                <a:t>tên</a:t>
              </a:r>
              <a:r>
                <a:rPr lang="en-US" sz="3600" b="1" dirty="0"/>
                <a:t> </a:t>
              </a:r>
              <a:r>
                <a:rPr lang="en-US" sz="3600" b="1" dirty="0" err="1"/>
                <a:t>các</a:t>
              </a:r>
              <a:r>
                <a:rPr lang="en-US" sz="3600" b="1" dirty="0"/>
                <a:t> con </a:t>
              </a:r>
              <a:r>
                <a:rPr lang="en-US" sz="3600" b="1" dirty="0" err="1"/>
                <a:t>vật</a:t>
              </a:r>
              <a:r>
                <a:rPr lang="en-US" sz="3600" b="1" dirty="0"/>
                <a:t> </a:t>
              </a:r>
              <a:r>
                <a:rPr lang="en-US" sz="3600" b="1" dirty="0" err="1"/>
                <a:t>trong</a:t>
              </a:r>
              <a:r>
                <a:rPr lang="en-US" sz="3600" b="1" dirty="0"/>
                <a:t> </a:t>
              </a:r>
              <a:r>
                <a:rPr lang="en-US" sz="3600" b="1" dirty="0" err="1"/>
                <a:t>tranh</a:t>
              </a:r>
              <a:r>
                <a:rPr lang="en-US" sz="3600" b="1" dirty="0"/>
                <a:t> </a:t>
              </a:r>
              <a:r>
                <a:rPr lang="en-US" sz="3600" b="1" dirty="0" err="1"/>
                <a:t>dưới</a:t>
              </a:r>
              <a:r>
                <a:rPr lang="en-US" sz="3600" b="1" dirty="0"/>
                <a:t> </a:t>
              </a:r>
              <a:r>
                <a:rPr lang="en-US" sz="3600" b="1" dirty="0" err="1"/>
                <a:t>đây</a:t>
              </a:r>
              <a:endParaRPr lang="en-US" sz="3600" b="1" dirty="0"/>
            </a:p>
          </p:txBody>
        </p:sp>
      </p:grpSp>
      <p:pic>
        <p:nvPicPr>
          <p:cNvPr id="1026" name="Picture 2" descr="Giới Thiệu 35+ Hình ảnh đẹp Về Tổ Yến - MISAKO %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" t="1161" r="9922" b="-1161"/>
          <a:stretch/>
        </p:blipFill>
        <p:spPr bwMode="auto">
          <a:xfrm>
            <a:off x="1197793" y="1101234"/>
            <a:ext cx="4087257" cy="373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òng gió – Wikipedia tiếng Việ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t="14983" r="8143" b="7955"/>
          <a:stretch/>
        </p:blipFill>
        <p:spPr bwMode="auto">
          <a:xfrm>
            <a:off x="6666272" y="1101234"/>
            <a:ext cx="4498258" cy="373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7283802" y="5040971"/>
            <a:ext cx="3263198" cy="902286"/>
            <a:chOff x="6245708" y="3900811"/>
            <a:chExt cx="5580670" cy="90228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5708" y="3900811"/>
              <a:ext cx="5580670" cy="90228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903729" y="4090344"/>
              <a:ext cx="49226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Con còng gió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09822" y="5040971"/>
            <a:ext cx="3011552" cy="902286"/>
            <a:chOff x="6245708" y="3900811"/>
            <a:chExt cx="5580670" cy="90228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5708" y="3900811"/>
              <a:ext cx="5580670" cy="90228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190501" y="4090344"/>
              <a:ext cx="41574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Chim yến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662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7303" y="766806"/>
            <a:ext cx="11838937" cy="5936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FDFB1A-78AB-4C57-A129-543F6075C0DB}"/>
              </a:ext>
            </a:extLst>
          </p:cNvPr>
          <p:cNvGrpSpPr/>
          <p:nvPr/>
        </p:nvGrpSpPr>
        <p:grpSpPr>
          <a:xfrm>
            <a:off x="21446" y="21909"/>
            <a:ext cx="12170555" cy="1167300"/>
            <a:chOff x="2985804" y="238546"/>
            <a:chExt cx="3806882" cy="11673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86A271-0FEE-4210-AD99-9070311F2196}"/>
                </a:ext>
              </a:extLst>
            </p:cNvPr>
            <p:cNvSpPr/>
            <p:nvPr/>
          </p:nvSpPr>
          <p:spPr>
            <a:xfrm>
              <a:off x="2985804" y="238546"/>
              <a:ext cx="3806882" cy="11673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FEB26A-8F08-41DB-8500-DD1A2FE628DE}"/>
                </a:ext>
              </a:extLst>
            </p:cNvPr>
            <p:cNvSpPr txBox="1"/>
            <p:nvPr/>
          </p:nvSpPr>
          <p:spPr>
            <a:xfrm>
              <a:off x="3203112" y="267073"/>
              <a:ext cx="323421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  </a:t>
              </a:r>
              <a:r>
                <a:rPr lang="en-US" sz="3200" dirty="0" err="1"/>
                <a:t>Kết</a:t>
              </a:r>
              <a:r>
                <a:rPr lang="en-US" sz="3200" dirty="0"/>
                <a:t> </a:t>
              </a:r>
              <a:r>
                <a:rPr lang="en-US" sz="3200" dirty="0" err="1"/>
                <a:t>hợp</a:t>
              </a:r>
              <a:r>
                <a:rPr lang="en-US" sz="3200" dirty="0"/>
                <a:t> </a:t>
              </a:r>
              <a:r>
                <a:rPr lang="en-US" sz="3200" dirty="0" err="1"/>
                <a:t>từ</a:t>
              </a:r>
              <a:r>
                <a:rPr lang="en-US" sz="3200" dirty="0"/>
                <a:t> </a:t>
              </a:r>
              <a:r>
                <a:rPr lang="en-US" sz="3200" dirty="0" err="1"/>
                <a:t>ngữ</a:t>
              </a:r>
              <a:r>
                <a:rPr lang="en-US" sz="3200" dirty="0"/>
                <a:t> ở </a:t>
              </a:r>
              <a:r>
                <a:rPr lang="en-US" sz="3200" dirty="0" err="1"/>
                <a:t>cột</a:t>
              </a:r>
              <a:r>
                <a:rPr lang="en-US" sz="3200" dirty="0"/>
                <a:t> A </a:t>
              </a:r>
              <a:r>
                <a:rPr lang="en-US" sz="3200" dirty="0" err="1"/>
                <a:t>với</a:t>
              </a:r>
              <a:r>
                <a:rPr lang="en-US" sz="3200" dirty="0"/>
                <a:t> </a:t>
              </a:r>
              <a:r>
                <a:rPr lang="en-US" sz="3200" dirty="0" err="1"/>
                <a:t>từ</a:t>
              </a:r>
              <a:r>
                <a:rPr lang="en-US" sz="3200" dirty="0"/>
                <a:t> </a:t>
              </a:r>
              <a:r>
                <a:rPr lang="en-US" sz="3200" dirty="0" err="1"/>
                <a:t>ngữ</a:t>
              </a:r>
              <a:r>
                <a:rPr lang="en-US" sz="3200" dirty="0"/>
                <a:t> ở </a:t>
              </a:r>
              <a:r>
                <a:rPr lang="en-US" sz="3200" dirty="0" err="1"/>
                <a:t>cột</a:t>
              </a:r>
              <a:r>
                <a:rPr lang="en-US" sz="3200" dirty="0"/>
                <a:t> B </a:t>
              </a:r>
              <a:r>
                <a:rPr lang="en-US" sz="3200" dirty="0" err="1"/>
                <a:t>để</a:t>
              </a:r>
              <a:r>
                <a:rPr lang="en-US" sz="3200" dirty="0"/>
                <a:t> </a:t>
              </a:r>
              <a:r>
                <a:rPr lang="en-US" sz="3200" dirty="0" err="1"/>
                <a:t>tạo</a:t>
              </a:r>
              <a:r>
                <a:rPr lang="en-US" sz="3200" dirty="0"/>
                <a:t> </a:t>
              </a:r>
              <a:r>
                <a:rPr lang="en-US" sz="3200" dirty="0" err="1"/>
                <a:t>câu</a:t>
              </a:r>
              <a:r>
                <a:rPr lang="en-US" sz="3200" dirty="0"/>
                <a:t> </a:t>
              </a:r>
              <a:r>
                <a:rPr lang="en-US" sz="3200" dirty="0" err="1"/>
                <a:t>nêu</a:t>
              </a:r>
              <a:r>
                <a:rPr lang="en-US" sz="3200" dirty="0"/>
                <a:t> </a:t>
              </a:r>
              <a:r>
                <a:rPr lang="en-US" sz="3200" dirty="0" err="1"/>
                <a:t>hoạt</a:t>
              </a:r>
              <a:r>
                <a:rPr lang="en-US" sz="3200" dirty="0"/>
                <a:t> </a:t>
              </a:r>
              <a:r>
                <a:rPr lang="en-US" sz="3200" dirty="0" err="1"/>
                <a:t>động</a:t>
              </a:r>
              <a:r>
                <a:rPr lang="en-US" sz="3200" dirty="0"/>
                <a:t>.</a:t>
              </a: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541D1ABD-5B50-4D78-A9D9-04C8F8F31737}"/>
                </a:ext>
              </a:extLst>
            </p:cNvPr>
            <p:cNvSpPr/>
            <p:nvPr/>
          </p:nvSpPr>
          <p:spPr>
            <a:xfrm>
              <a:off x="3076882" y="267073"/>
              <a:ext cx="228907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2</a:t>
              </a:r>
              <a:endParaRPr lang="zh-CN" altLang="en-US" sz="4000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47391" y="1882431"/>
            <a:ext cx="4610396" cy="890745"/>
            <a:chOff x="795584" y="1533399"/>
            <a:chExt cx="4825221" cy="890745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5584" y="1533399"/>
              <a:ext cx="4374986" cy="890745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837939" y="1717161"/>
              <a:ext cx="4782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Những con còng gió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06361" y="3308704"/>
            <a:ext cx="4508156" cy="896190"/>
            <a:chOff x="795584" y="2737925"/>
            <a:chExt cx="4673284" cy="896190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584" y="2737925"/>
              <a:ext cx="4377307" cy="89619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693702" y="2921362"/>
              <a:ext cx="3775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Chim yến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06361" y="4664903"/>
            <a:ext cx="4300050" cy="950615"/>
            <a:chOff x="795584" y="3908768"/>
            <a:chExt cx="4377307" cy="89619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584" y="3908768"/>
              <a:ext cx="4377307" cy="89619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1529672" y="4120105"/>
              <a:ext cx="3187337" cy="49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Các loài cá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880802" y="1933786"/>
            <a:ext cx="5962833" cy="904539"/>
            <a:chOff x="6245708" y="1589108"/>
            <a:chExt cx="5013371" cy="904539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5708" y="1589108"/>
              <a:ext cx="4785775" cy="904539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6787053" y="1740229"/>
              <a:ext cx="4472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bơi lội trong làn nước xanh.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880802" y="3379082"/>
            <a:ext cx="6259424" cy="902286"/>
            <a:chOff x="6245709" y="2772316"/>
            <a:chExt cx="6259424" cy="902286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5709" y="2772316"/>
              <a:ext cx="5580669" cy="902286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7194013" y="2968533"/>
              <a:ext cx="5311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đuổi nhau trên bãi cát.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880802" y="4716902"/>
            <a:ext cx="7441153" cy="902286"/>
            <a:chOff x="6245708" y="3900811"/>
            <a:chExt cx="7441153" cy="902286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5708" y="3900811"/>
              <a:ext cx="5580670" cy="902286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6778112" y="4077787"/>
              <a:ext cx="69087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làm tổ trên vách đá ven biển. 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3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1446" y="794312"/>
            <a:ext cx="11838937" cy="5936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86A271-0FEE-4210-AD99-9070311F2196}"/>
              </a:ext>
            </a:extLst>
          </p:cNvPr>
          <p:cNvSpPr/>
          <p:nvPr/>
        </p:nvSpPr>
        <p:spPr>
          <a:xfrm>
            <a:off x="21446" y="21909"/>
            <a:ext cx="12170555" cy="11673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47391" y="1882431"/>
            <a:ext cx="4610396" cy="890745"/>
            <a:chOff x="795584" y="1533399"/>
            <a:chExt cx="4825221" cy="890745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5584" y="1533399"/>
              <a:ext cx="4374986" cy="890745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837939" y="1717161"/>
              <a:ext cx="4782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Những con còng gió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06361" y="3308704"/>
            <a:ext cx="4508156" cy="896190"/>
            <a:chOff x="795584" y="2737925"/>
            <a:chExt cx="4673284" cy="896190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584" y="2737925"/>
              <a:ext cx="4377307" cy="89619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693702" y="2921362"/>
              <a:ext cx="3775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Chim yến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06361" y="4664903"/>
            <a:ext cx="4300050" cy="950615"/>
            <a:chOff x="795584" y="3908768"/>
            <a:chExt cx="4377307" cy="89619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584" y="3908768"/>
              <a:ext cx="4377307" cy="89619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1529672" y="4120105"/>
              <a:ext cx="3187337" cy="49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Các loài cá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880802" y="1933786"/>
            <a:ext cx="5962833" cy="904539"/>
            <a:chOff x="6245708" y="1589108"/>
            <a:chExt cx="5013371" cy="904539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5708" y="1589108"/>
              <a:ext cx="4785775" cy="904539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6787053" y="1740229"/>
              <a:ext cx="4472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bơi lội trong làn nước xanh.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880802" y="3379082"/>
            <a:ext cx="6259424" cy="902286"/>
            <a:chOff x="6245709" y="2772316"/>
            <a:chExt cx="6259424" cy="902286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5709" y="2772316"/>
              <a:ext cx="5580669" cy="902286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7194013" y="2968533"/>
              <a:ext cx="5311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đuổi nhau trên bãi cát.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880802" y="4716902"/>
            <a:ext cx="7441153" cy="902286"/>
            <a:chOff x="6245708" y="3900811"/>
            <a:chExt cx="7441153" cy="902286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5708" y="3900811"/>
              <a:ext cx="5580670" cy="902286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6778112" y="4077787"/>
              <a:ext cx="69087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làm tổ trên vách đá ven biển. 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ED57856-10EC-ED23-B3D1-A8C82FBB6044}"/>
              </a:ext>
            </a:extLst>
          </p:cNvPr>
          <p:cNvSpPr txBox="1"/>
          <p:nvPr/>
        </p:nvSpPr>
        <p:spPr>
          <a:xfrm>
            <a:off x="716177" y="50436"/>
            <a:ext cx="1033974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 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 ở </a:t>
            </a:r>
            <a:r>
              <a:rPr lang="en-US" sz="3200" dirty="0" err="1"/>
              <a:t>cột</a:t>
            </a:r>
            <a:r>
              <a:rPr lang="en-US" sz="3200" dirty="0"/>
              <a:t> A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 ở </a:t>
            </a:r>
            <a:r>
              <a:rPr lang="en-US" sz="3200" dirty="0" err="1"/>
              <a:t>cột</a:t>
            </a:r>
            <a:r>
              <a:rPr lang="en-US" sz="3200" dirty="0"/>
              <a:t> B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tạo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nêu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.</a:t>
            </a:r>
          </a:p>
        </p:txBody>
      </p:sp>
      <p:sp>
        <p:nvSpPr>
          <p:cNvPr id="3" name="椭圆 47">
            <a:extLst>
              <a:ext uri="{FF2B5EF4-FFF2-40B4-BE49-F238E27FC236}">
                <a16:creationId xmlns:a16="http://schemas.microsoft.com/office/drawing/2014/main" id="{6BFBF127-2AD5-8AA4-6F73-FDB22D1243DD}"/>
              </a:ext>
            </a:extLst>
          </p:cNvPr>
          <p:cNvSpPr/>
          <p:nvPr/>
        </p:nvSpPr>
        <p:spPr>
          <a:xfrm>
            <a:off x="312621" y="50436"/>
            <a:ext cx="731813" cy="74387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cs typeface="Calibri" panose="020F0502020204030204" pitchFamily="34" charset="0"/>
              </a:rPr>
              <a:t>2</a:t>
            </a:r>
            <a:endParaRPr lang="zh-CN" altLang="en-US" sz="40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62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-0.14935 0.400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200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0.15612 -0.2138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-1069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15 -0.2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23424" y="45152"/>
            <a:ext cx="11783747" cy="637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3619" y="5898646"/>
            <a:ext cx="1216954" cy="970159"/>
          </a:xfrm>
          <a:prstGeom prst="rect">
            <a:avLst/>
          </a:prstGeom>
        </p:spPr>
      </p:pic>
      <p:pic>
        <p:nvPicPr>
          <p:cNvPr id="92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463" y="5928422"/>
            <a:ext cx="1216954" cy="970159"/>
          </a:xfrm>
          <a:prstGeom prst="rect">
            <a:avLst/>
          </a:prstGeom>
        </p:spPr>
      </p:pic>
      <p:pic>
        <p:nvPicPr>
          <p:cNvPr id="103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314" y="5511873"/>
            <a:ext cx="4074481" cy="1475516"/>
          </a:xfrm>
          <a:prstGeom prst="rect">
            <a:avLst/>
          </a:prstGeom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CFDFB1A-78AB-4C57-A129-543F6075C0DB}"/>
              </a:ext>
            </a:extLst>
          </p:cNvPr>
          <p:cNvGrpSpPr/>
          <p:nvPr/>
        </p:nvGrpSpPr>
        <p:grpSpPr>
          <a:xfrm>
            <a:off x="-66419" y="0"/>
            <a:ext cx="12788879" cy="756659"/>
            <a:chOff x="2617562" y="187892"/>
            <a:chExt cx="12788879" cy="756659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386A271-0FEE-4210-AD99-9070311F2196}"/>
                </a:ext>
              </a:extLst>
            </p:cNvPr>
            <p:cNvSpPr/>
            <p:nvPr/>
          </p:nvSpPr>
          <p:spPr>
            <a:xfrm>
              <a:off x="2617562" y="238546"/>
              <a:ext cx="12192000" cy="69322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AFEB26A-8F08-41DB-8500-DD1A2FE628DE}"/>
                </a:ext>
              </a:extLst>
            </p:cNvPr>
            <p:cNvSpPr txBox="1"/>
            <p:nvPr/>
          </p:nvSpPr>
          <p:spPr>
            <a:xfrm>
              <a:off x="3404698" y="298220"/>
              <a:ext cx="12001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 </a:t>
              </a:r>
              <a:r>
                <a:rPr lang="en-US" sz="3600" dirty="0" err="1"/>
                <a:t>Chọn</a:t>
              </a:r>
              <a:r>
                <a:rPr lang="en-US" sz="3600" dirty="0"/>
                <a:t> </a:t>
              </a:r>
              <a:r>
                <a:rPr lang="en-US" sz="3600" dirty="0" err="1"/>
                <a:t>dấu</a:t>
              </a:r>
              <a:r>
                <a:rPr lang="en-US" sz="3600" dirty="0"/>
                <a:t> </a:t>
              </a:r>
              <a:r>
                <a:rPr lang="en-US" sz="3600" dirty="0" err="1"/>
                <a:t>phẩy</a:t>
              </a:r>
              <a:r>
                <a:rPr lang="en-US" sz="3600" dirty="0"/>
                <a:t>, </a:t>
              </a:r>
              <a:r>
                <a:rPr lang="en-US" sz="3600" dirty="0" err="1"/>
                <a:t>dấu</a:t>
              </a:r>
              <a:r>
                <a:rPr lang="en-US" sz="3600" dirty="0"/>
                <a:t> </a:t>
              </a:r>
              <a:r>
                <a:rPr lang="en-US" sz="3600" dirty="0" err="1"/>
                <a:t>chấm</a:t>
              </a:r>
              <a:r>
                <a:rPr lang="en-US" sz="3600" dirty="0"/>
                <a:t> </a:t>
              </a:r>
              <a:r>
                <a:rPr lang="en-US" sz="3600" dirty="0" err="1"/>
                <a:t>thay</a:t>
              </a:r>
              <a:r>
                <a:rPr lang="en-US" sz="3600" dirty="0"/>
                <a:t> </a:t>
              </a:r>
              <a:r>
                <a:rPr lang="en-US" sz="3600" dirty="0" err="1"/>
                <a:t>cho</a:t>
              </a:r>
              <a:r>
                <a:rPr lang="en-US" sz="3600" dirty="0"/>
                <a:t> ô </a:t>
              </a:r>
              <a:r>
                <a:rPr lang="en-US" sz="3600" dirty="0" err="1"/>
                <a:t>vuông</a:t>
              </a:r>
              <a:r>
                <a:rPr lang="en-US" sz="3600" dirty="0"/>
                <a:t>.</a:t>
              </a:r>
            </a:p>
          </p:txBody>
        </p:sp>
        <p:sp>
          <p:nvSpPr>
            <p:cNvPr id="107" name="椭圆 47">
              <a:extLst>
                <a:ext uri="{FF2B5EF4-FFF2-40B4-BE49-F238E27FC236}">
                  <a16:creationId xmlns:a16="http://schemas.microsoft.com/office/drawing/2014/main" id="{541D1ABD-5B50-4D78-A9D9-04C8F8F31737}"/>
                </a:ext>
              </a:extLst>
            </p:cNvPr>
            <p:cNvSpPr/>
            <p:nvPr/>
          </p:nvSpPr>
          <p:spPr>
            <a:xfrm>
              <a:off x="2617562" y="187892"/>
              <a:ext cx="75466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3</a:t>
              </a:r>
              <a:endParaRPr lang="zh-CN" altLang="en-US" sz="4000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73741EF5-6A08-417D-8F9A-7C56DF6160A6}"/>
              </a:ext>
            </a:extLst>
          </p:cNvPr>
          <p:cNvSpPr txBox="1"/>
          <p:nvPr/>
        </p:nvSpPr>
        <p:spPr>
          <a:xfrm>
            <a:off x="514858" y="1480495"/>
            <a:ext cx="107534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/>
              <a:t>        </a:t>
            </a:r>
            <a:r>
              <a:rPr lang="vi-VN" sz="3200" dirty="0"/>
              <a:t>Cả một thế giới sinh động </a:t>
            </a:r>
            <a:r>
              <a:rPr lang="en-US" sz="3200" dirty="0"/>
              <a:t>   </a:t>
            </a:r>
            <a:r>
              <a:rPr lang="vi-VN" sz="3200" dirty="0"/>
              <a:t> rực rỡ đang chuyển động dưới đáy biển </a:t>
            </a:r>
            <a:r>
              <a:rPr lang="en-US" sz="3200" dirty="0"/>
              <a:t>      </a:t>
            </a:r>
            <a:r>
              <a:rPr lang="vi-VN" sz="3200" dirty="0"/>
              <a:t>Cá hề </a:t>
            </a:r>
            <a:r>
              <a:rPr lang="en-US" sz="3200" dirty="0"/>
              <a:t>   </a:t>
            </a:r>
            <a:r>
              <a:rPr lang="vi-VN" sz="3200" dirty="0"/>
              <a:t> </a:t>
            </a:r>
            <a:r>
              <a:rPr lang="en-US" sz="3200" dirty="0"/>
              <a:t>   </a:t>
            </a:r>
            <a:r>
              <a:rPr lang="vi-VN" sz="3200" dirty="0"/>
              <a:t>cá ngựa  </a:t>
            </a:r>
            <a:r>
              <a:rPr lang="en-US" sz="3200" dirty="0"/>
              <a:t>    </a:t>
            </a:r>
            <a:r>
              <a:rPr lang="vi-VN" sz="3200" dirty="0"/>
              <a:t>mực ống  sao biển </a:t>
            </a:r>
            <a:r>
              <a:rPr lang="en-US" sz="3200" dirty="0"/>
              <a:t>   </a:t>
            </a:r>
            <a:r>
              <a:rPr lang="vi-VN" sz="3200" dirty="0"/>
              <a:t> </a:t>
            </a:r>
            <a:r>
              <a:rPr lang="en-US" sz="3200" dirty="0"/>
              <a:t> </a:t>
            </a:r>
            <a:r>
              <a:rPr lang="vi-VN" sz="3200" dirty="0"/>
              <a:t>tôm  </a:t>
            </a:r>
            <a:r>
              <a:rPr lang="en-US" sz="3200" dirty="0"/>
              <a:t>    </a:t>
            </a:r>
            <a:r>
              <a:rPr lang="vi-VN" sz="3200" dirty="0"/>
              <a:t>cua len lỏi giữa rừng san hô  </a:t>
            </a:r>
            <a:r>
              <a:rPr lang="en-US" sz="3200" dirty="0"/>
              <a:t>     </a:t>
            </a:r>
            <a:r>
              <a:rPr lang="vi-VN" sz="3200" dirty="0"/>
              <a:t>Chú rùa biển thân hình kềnh càng đang lững lờ bơi giữa đám sinh vật đủ màu </a:t>
            </a:r>
            <a:r>
              <a:rPr lang="en-US" sz="3200" dirty="0" err="1"/>
              <a:t>sắc</a:t>
            </a:r>
            <a:r>
              <a:rPr lang="en-US" sz="3200" dirty="0"/>
              <a:t>  </a:t>
            </a:r>
            <a:endParaRPr lang="vi-VN" sz="32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1" name="Rounded Rectangle 2">
            <a:extLst>
              <a:ext uri="{FF2B5EF4-FFF2-40B4-BE49-F238E27FC236}">
                <a16:creationId xmlns:a16="http://schemas.microsoft.com/office/drawing/2014/main" id="{A352177E-8B16-490E-8A13-8A2EF2CD043D}"/>
              </a:ext>
            </a:extLst>
          </p:cNvPr>
          <p:cNvSpPr/>
          <p:nvPr/>
        </p:nvSpPr>
        <p:spPr>
          <a:xfrm>
            <a:off x="6401082" y="2358329"/>
            <a:ext cx="641012" cy="5374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A352177E-8B16-490E-8A13-8A2EF2CD043D}"/>
              </a:ext>
            </a:extLst>
          </p:cNvPr>
          <p:cNvSpPr/>
          <p:nvPr/>
        </p:nvSpPr>
        <p:spPr>
          <a:xfrm>
            <a:off x="6621007" y="1621710"/>
            <a:ext cx="641012" cy="5374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A352177E-8B16-490E-8A13-8A2EF2CD043D}"/>
              </a:ext>
            </a:extLst>
          </p:cNvPr>
          <p:cNvSpPr/>
          <p:nvPr/>
        </p:nvSpPr>
        <p:spPr>
          <a:xfrm>
            <a:off x="4294545" y="2315279"/>
            <a:ext cx="641012" cy="5374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A352177E-8B16-490E-8A13-8A2EF2CD043D}"/>
              </a:ext>
            </a:extLst>
          </p:cNvPr>
          <p:cNvSpPr/>
          <p:nvPr/>
        </p:nvSpPr>
        <p:spPr>
          <a:xfrm>
            <a:off x="8834679" y="2365951"/>
            <a:ext cx="641012" cy="5374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A352177E-8B16-490E-8A13-8A2EF2CD043D}"/>
              </a:ext>
            </a:extLst>
          </p:cNvPr>
          <p:cNvSpPr/>
          <p:nvPr/>
        </p:nvSpPr>
        <p:spPr>
          <a:xfrm>
            <a:off x="11237614" y="2368996"/>
            <a:ext cx="641012" cy="5374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A352177E-8B16-490E-8A13-8A2EF2CD043D}"/>
              </a:ext>
            </a:extLst>
          </p:cNvPr>
          <p:cNvSpPr/>
          <p:nvPr/>
        </p:nvSpPr>
        <p:spPr>
          <a:xfrm>
            <a:off x="2210771" y="3039286"/>
            <a:ext cx="641012" cy="5374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ounded Rectangle 2">
            <a:extLst>
              <a:ext uri="{FF2B5EF4-FFF2-40B4-BE49-F238E27FC236}">
                <a16:creationId xmlns:a16="http://schemas.microsoft.com/office/drawing/2014/main" id="{A352177E-8B16-490E-8A13-8A2EF2CD043D}"/>
              </a:ext>
            </a:extLst>
          </p:cNvPr>
          <p:cNvSpPr/>
          <p:nvPr/>
        </p:nvSpPr>
        <p:spPr>
          <a:xfrm>
            <a:off x="3653533" y="3052215"/>
            <a:ext cx="641012" cy="5374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id="{A352177E-8B16-490E-8A13-8A2EF2CD043D}"/>
              </a:ext>
            </a:extLst>
          </p:cNvPr>
          <p:cNvSpPr/>
          <p:nvPr/>
        </p:nvSpPr>
        <p:spPr>
          <a:xfrm>
            <a:off x="9628542" y="3039285"/>
            <a:ext cx="641012" cy="5374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ounded Rectangle 2">
            <a:extLst>
              <a:ext uri="{FF2B5EF4-FFF2-40B4-BE49-F238E27FC236}">
                <a16:creationId xmlns:a16="http://schemas.microsoft.com/office/drawing/2014/main" id="{A352177E-8B16-490E-8A13-8A2EF2CD043D}"/>
              </a:ext>
            </a:extLst>
          </p:cNvPr>
          <p:cNvSpPr/>
          <p:nvPr/>
        </p:nvSpPr>
        <p:spPr>
          <a:xfrm>
            <a:off x="4353750" y="4555912"/>
            <a:ext cx="641012" cy="5374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63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23424" y="45152"/>
            <a:ext cx="11783747" cy="637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3619" y="5898646"/>
            <a:ext cx="1216954" cy="970159"/>
          </a:xfrm>
          <a:prstGeom prst="rect">
            <a:avLst/>
          </a:prstGeom>
        </p:spPr>
      </p:pic>
      <p:pic>
        <p:nvPicPr>
          <p:cNvPr id="92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463" y="5928422"/>
            <a:ext cx="1216954" cy="970159"/>
          </a:xfrm>
          <a:prstGeom prst="rect">
            <a:avLst/>
          </a:prstGeom>
        </p:spPr>
      </p:pic>
      <p:pic>
        <p:nvPicPr>
          <p:cNvPr id="103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314" y="5511873"/>
            <a:ext cx="4074481" cy="1475516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D386A271-0FEE-4210-AD99-9070311F2196}"/>
              </a:ext>
            </a:extLst>
          </p:cNvPr>
          <p:cNvSpPr/>
          <p:nvPr/>
        </p:nvSpPr>
        <p:spPr>
          <a:xfrm>
            <a:off x="-66419" y="50654"/>
            <a:ext cx="12192000" cy="693222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3741EF5-6A08-417D-8F9A-7C56DF6160A6}"/>
              </a:ext>
            </a:extLst>
          </p:cNvPr>
          <p:cNvSpPr txBox="1"/>
          <p:nvPr/>
        </p:nvSpPr>
        <p:spPr>
          <a:xfrm>
            <a:off x="514858" y="1480495"/>
            <a:ext cx="107534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/>
              <a:t>        </a:t>
            </a:r>
            <a:r>
              <a:rPr lang="vi-VN" sz="3200"/>
              <a:t>Cả một thế giới sinh động </a:t>
            </a:r>
            <a:r>
              <a:rPr lang="en-US" sz="3200"/>
              <a:t>   </a:t>
            </a:r>
            <a:r>
              <a:rPr lang="vi-VN" sz="3200"/>
              <a:t> rực rỡ đang chuyển động dưới đáy biển </a:t>
            </a:r>
            <a:r>
              <a:rPr lang="en-US" sz="3200"/>
              <a:t>      </a:t>
            </a:r>
            <a:r>
              <a:rPr lang="vi-VN" sz="3200"/>
              <a:t>Cá hề </a:t>
            </a:r>
            <a:r>
              <a:rPr lang="en-US" sz="3200"/>
              <a:t>   </a:t>
            </a:r>
            <a:r>
              <a:rPr lang="vi-VN" sz="3200"/>
              <a:t> </a:t>
            </a:r>
            <a:r>
              <a:rPr lang="en-US" sz="3200"/>
              <a:t>   </a:t>
            </a:r>
            <a:r>
              <a:rPr lang="vi-VN" sz="3200"/>
              <a:t>cá ngựa  </a:t>
            </a:r>
            <a:r>
              <a:rPr lang="en-US" sz="3200"/>
              <a:t>    </a:t>
            </a:r>
            <a:r>
              <a:rPr lang="vi-VN" sz="3200"/>
              <a:t>mực ống  sao biển </a:t>
            </a:r>
            <a:r>
              <a:rPr lang="en-US" sz="3200"/>
              <a:t>   </a:t>
            </a:r>
            <a:r>
              <a:rPr lang="vi-VN" sz="3200"/>
              <a:t> </a:t>
            </a:r>
            <a:r>
              <a:rPr lang="en-US" sz="3200"/>
              <a:t> </a:t>
            </a:r>
            <a:r>
              <a:rPr lang="vi-VN" sz="3200"/>
              <a:t>tôm  </a:t>
            </a:r>
            <a:r>
              <a:rPr lang="en-US" sz="3200"/>
              <a:t>    </a:t>
            </a:r>
            <a:r>
              <a:rPr lang="vi-VN" sz="3200"/>
              <a:t>cua len lỏi giữa rừng san hô  </a:t>
            </a:r>
            <a:r>
              <a:rPr lang="en-US" sz="3200"/>
              <a:t>     </a:t>
            </a:r>
            <a:r>
              <a:rPr lang="vi-VN" sz="3200"/>
              <a:t>Chú rùa biển thân hình kềnh càng đang lững lờ bơi giữa đám sinh vật đủ màu </a:t>
            </a:r>
            <a:r>
              <a:rPr lang="en-US" sz="3200"/>
              <a:t>sắc  </a:t>
            </a:r>
            <a:endParaRPr lang="vi-VN" sz="32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1" name="Rounded Rectangle 2">
            <a:extLst>
              <a:ext uri="{FF2B5EF4-FFF2-40B4-BE49-F238E27FC236}">
                <a16:creationId xmlns:a16="http://schemas.microsoft.com/office/drawing/2014/main" id="{A352177E-8B16-490E-8A13-8A2EF2CD043D}"/>
              </a:ext>
            </a:extLst>
          </p:cNvPr>
          <p:cNvSpPr/>
          <p:nvPr/>
        </p:nvSpPr>
        <p:spPr>
          <a:xfrm>
            <a:off x="6401082" y="2358329"/>
            <a:ext cx="641012" cy="5374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A352177E-8B16-490E-8A13-8A2EF2CD043D}"/>
              </a:ext>
            </a:extLst>
          </p:cNvPr>
          <p:cNvSpPr/>
          <p:nvPr/>
        </p:nvSpPr>
        <p:spPr>
          <a:xfrm>
            <a:off x="6621007" y="1621710"/>
            <a:ext cx="641012" cy="5374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A352177E-8B16-490E-8A13-8A2EF2CD043D}"/>
              </a:ext>
            </a:extLst>
          </p:cNvPr>
          <p:cNvSpPr/>
          <p:nvPr/>
        </p:nvSpPr>
        <p:spPr>
          <a:xfrm>
            <a:off x="4294545" y="2315279"/>
            <a:ext cx="641012" cy="5374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A352177E-8B16-490E-8A13-8A2EF2CD043D}"/>
              </a:ext>
            </a:extLst>
          </p:cNvPr>
          <p:cNvSpPr/>
          <p:nvPr/>
        </p:nvSpPr>
        <p:spPr>
          <a:xfrm>
            <a:off x="8834679" y="2365951"/>
            <a:ext cx="641012" cy="5374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A352177E-8B16-490E-8A13-8A2EF2CD043D}"/>
              </a:ext>
            </a:extLst>
          </p:cNvPr>
          <p:cNvSpPr/>
          <p:nvPr/>
        </p:nvSpPr>
        <p:spPr>
          <a:xfrm>
            <a:off x="11237614" y="2368996"/>
            <a:ext cx="641012" cy="5374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A352177E-8B16-490E-8A13-8A2EF2CD043D}"/>
              </a:ext>
            </a:extLst>
          </p:cNvPr>
          <p:cNvSpPr/>
          <p:nvPr/>
        </p:nvSpPr>
        <p:spPr>
          <a:xfrm>
            <a:off x="2210771" y="3039286"/>
            <a:ext cx="641012" cy="5374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ounded Rectangle 2">
            <a:extLst>
              <a:ext uri="{FF2B5EF4-FFF2-40B4-BE49-F238E27FC236}">
                <a16:creationId xmlns:a16="http://schemas.microsoft.com/office/drawing/2014/main" id="{A352177E-8B16-490E-8A13-8A2EF2CD043D}"/>
              </a:ext>
            </a:extLst>
          </p:cNvPr>
          <p:cNvSpPr/>
          <p:nvPr/>
        </p:nvSpPr>
        <p:spPr>
          <a:xfrm>
            <a:off x="3653533" y="3052215"/>
            <a:ext cx="641012" cy="5374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id="{A352177E-8B16-490E-8A13-8A2EF2CD043D}"/>
              </a:ext>
            </a:extLst>
          </p:cNvPr>
          <p:cNvSpPr/>
          <p:nvPr/>
        </p:nvSpPr>
        <p:spPr>
          <a:xfrm>
            <a:off x="9628542" y="3039285"/>
            <a:ext cx="641012" cy="5374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ounded Rectangle 2">
            <a:extLst>
              <a:ext uri="{FF2B5EF4-FFF2-40B4-BE49-F238E27FC236}">
                <a16:creationId xmlns:a16="http://schemas.microsoft.com/office/drawing/2014/main" id="{A352177E-8B16-490E-8A13-8A2EF2CD043D}"/>
              </a:ext>
            </a:extLst>
          </p:cNvPr>
          <p:cNvSpPr/>
          <p:nvPr/>
        </p:nvSpPr>
        <p:spPr>
          <a:xfrm>
            <a:off x="4353750" y="4555912"/>
            <a:ext cx="641012" cy="5374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8534" y="4328313"/>
            <a:ext cx="1437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33897" y="2820243"/>
            <a:ext cx="1437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94607" y="1389738"/>
            <a:ext cx="757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49016" y="2183015"/>
            <a:ext cx="1437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82039" y="2189796"/>
            <a:ext cx="1437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386575" y="2199292"/>
            <a:ext cx="1437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35999" y="2852748"/>
            <a:ext cx="1437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06710" y="2869531"/>
            <a:ext cx="1437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25859" y="2145695"/>
            <a:ext cx="1437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2CED40-D3FA-A23C-C5D4-A9B6C8D518BB}"/>
              </a:ext>
            </a:extLst>
          </p:cNvPr>
          <p:cNvSpPr txBox="1"/>
          <p:nvPr/>
        </p:nvSpPr>
        <p:spPr>
          <a:xfrm>
            <a:off x="720717" y="110328"/>
            <a:ext cx="12001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</a:t>
            </a:r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dấu</a:t>
            </a:r>
            <a:r>
              <a:rPr lang="en-US" sz="3600" dirty="0"/>
              <a:t> </a:t>
            </a:r>
            <a:r>
              <a:rPr lang="en-US" sz="3600" dirty="0" err="1"/>
              <a:t>phẩy</a:t>
            </a:r>
            <a:r>
              <a:rPr lang="en-US" sz="3600" dirty="0"/>
              <a:t>, </a:t>
            </a:r>
            <a:r>
              <a:rPr lang="en-US" sz="3600" dirty="0" err="1"/>
              <a:t>dấu</a:t>
            </a:r>
            <a:r>
              <a:rPr lang="en-US" sz="3600" dirty="0"/>
              <a:t> </a:t>
            </a:r>
            <a:r>
              <a:rPr lang="en-US" sz="3600" dirty="0" err="1"/>
              <a:t>chấm</a:t>
            </a:r>
            <a:r>
              <a:rPr lang="en-US" sz="3600" dirty="0"/>
              <a:t> </a:t>
            </a:r>
            <a:r>
              <a:rPr lang="en-US" sz="3600" dirty="0" err="1"/>
              <a:t>thay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ô </a:t>
            </a:r>
            <a:r>
              <a:rPr lang="en-US" sz="3600" dirty="0" err="1"/>
              <a:t>vuông</a:t>
            </a:r>
            <a:r>
              <a:rPr lang="en-US" sz="3600" dirty="0"/>
              <a:t>.</a:t>
            </a:r>
          </a:p>
        </p:txBody>
      </p:sp>
      <p:sp>
        <p:nvSpPr>
          <p:cNvPr id="4" name="椭圆 47">
            <a:extLst>
              <a:ext uri="{FF2B5EF4-FFF2-40B4-BE49-F238E27FC236}">
                <a16:creationId xmlns:a16="http://schemas.microsoft.com/office/drawing/2014/main" id="{7BFB992C-F04D-656D-E66C-C8EBBF3CE5D7}"/>
              </a:ext>
            </a:extLst>
          </p:cNvPr>
          <p:cNvSpPr/>
          <p:nvPr/>
        </p:nvSpPr>
        <p:spPr>
          <a:xfrm>
            <a:off x="-66419" y="0"/>
            <a:ext cx="754663" cy="74387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cs typeface="Calibri" panose="020F0502020204030204" pitchFamily="34" charset="0"/>
              </a:rPr>
              <a:t>3</a:t>
            </a:r>
            <a:endParaRPr lang="zh-CN" altLang="en-US" sz="40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6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0377456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434</Words>
  <Application>Microsoft Office PowerPoint</Application>
  <PresentationFormat>Widescreen</PresentationFormat>
  <Paragraphs>81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Times New Roman</vt:lpstr>
      <vt:lpstr>Tahoma</vt:lpstr>
      <vt:lpstr>Calibri Light</vt:lpstr>
      <vt:lpstr>Arial-Rounded</vt:lpstr>
      <vt:lpstr>Calibri</vt:lpstr>
      <vt:lpstr>Arial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dc:description>www.051661.com</dc:description>
  <cp:lastModifiedBy>Hanh Tham</cp:lastModifiedBy>
  <cp:revision>75</cp:revision>
  <dcterms:created xsi:type="dcterms:W3CDTF">2016-11-23T14:13:00Z</dcterms:created>
  <dcterms:modified xsi:type="dcterms:W3CDTF">2025-05-03T10:05:40Z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