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  <p:sldMasterId id="2147483740" r:id="rId6"/>
    <p:sldMasterId id="2147483755" r:id="rId7"/>
  </p:sldMasterIdLst>
  <p:notesMasterIdLst>
    <p:notesMasterId r:id="rId34"/>
  </p:notesMasterIdLst>
  <p:sldIdLst>
    <p:sldId id="2007577145" r:id="rId8"/>
    <p:sldId id="2007577146" r:id="rId9"/>
    <p:sldId id="353" r:id="rId10"/>
    <p:sldId id="355" r:id="rId11"/>
    <p:sldId id="2007577148" r:id="rId12"/>
    <p:sldId id="415" r:id="rId13"/>
    <p:sldId id="2007577153" r:id="rId14"/>
    <p:sldId id="2007577149" r:id="rId15"/>
    <p:sldId id="359" r:id="rId16"/>
    <p:sldId id="2007577150" r:id="rId17"/>
    <p:sldId id="425" r:id="rId18"/>
    <p:sldId id="2007577151" r:id="rId19"/>
    <p:sldId id="2007577157" r:id="rId20"/>
    <p:sldId id="367" r:id="rId21"/>
    <p:sldId id="360" r:id="rId22"/>
    <p:sldId id="386" r:id="rId23"/>
    <p:sldId id="391" r:id="rId24"/>
    <p:sldId id="392" r:id="rId25"/>
    <p:sldId id="316" r:id="rId26"/>
    <p:sldId id="2007577158" r:id="rId27"/>
    <p:sldId id="2007577127" r:id="rId28"/>
    <p:sldId id="361" r:id="rId29"/>
    <p:sldId id="2007577156" r:id="rId30"/>
    <p:sldId id="419" r:id="rId31"/>
    <p:sldId id="2007577147" r:id="rId32"/>
    <p:sldId id="420" r:id="rId33"/>
  </p:sldIdLst>
  <p:sldSz cx="6858000" cy="51435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等线 Light" panose="0201060003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Kalam" panose="020B0604020202020204" charset="0"/>
      <p:regular r:id="rId39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FF9900"/>
    <a:srgbClr val="F6D5A8"/>
    <a:srgbClr val="FFCB85"/>
    <a:srgbClr val="FFAB40"/>
    <a:srgbClr val="FFFF99"/>
    <a:srgbClr val="000000"/>
    <a:srgbClr val="0054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0" d="100"/>
          <a:sy n="90" d="100"/>
        </p:scale>
        <p:origin x="14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831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8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7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8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90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3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42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4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5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70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3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2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1806" y="146025"/>
            <a:ext cx="1355400" cy="12528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202476"/>
            <a:ext cx="5550461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812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7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0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7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30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7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3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31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13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5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kern="12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32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3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49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7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3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6858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7" y="3750967"/>
            <a:ext cx="1606848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069584" y="-55792"/>
            <a:ext cx="8605815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4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539" y="-626892"/>
            <a:ext cx="748944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14" y="4515967"/>
            <a:ext cx="1350190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5/3/2025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72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4" indent="-128584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4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50" kern="12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1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8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8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5750" y="3143369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59237" y="2240582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22566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314259" y="440845"/>
            <a:ext cx="634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Đầu tiên, chúng ta sẽ đến Phú Thọ, miền Bắc nước ta, nơi có đền thờ Vua Hùng, nơi được gọi là “quê cha đất tổ”: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 ai đi ngược về xuôi</a:t>
            </a:r>
          </a:p>
          <a:p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261" y="467549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4259" y="1624806"/>
            <a:ext cx="63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vô xứ Nghệ quanh quanh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13" y="3418163"/>
            <a:ext cx="4909930" cy="1611338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969" y="3467286"/>
            <a:ext cx="3765761" cy="16454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2635631" y="1210020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55236" y="2167176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179459" y="2455803"/>
            <a:ext cx="616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Và chúng ta cùng khám phá miền đất Nam Bộ: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35631" y="2708355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35631" y="2961187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07" y="3393543"/>
            <a:ext cx="4645053" cy="1780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6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8209" y="174195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072867" y="760677"/>
            <a:ext cx="334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    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900469" y="1182304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vùng đất trũng rộng lớn ở miền 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2067" y="796009"/>
            <a:ext cx="600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là chúng ta đã đi qua ba miền Bắc, Trung, Nam của đất nước. Nơi nào cũng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6660" y="796009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4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168348" y="14217"/>
            <a:ext cx="168965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57130"/>
            <a:chOff x="1829681" y="3215223"/>
            <a:chExt cx="4314352" cy="757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5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2"/>
            <a:ext cx="4391550" cy="757130"/>
            <a:chOff x="1829681" y="3215223"/>
            <a:chExt cx="4391550" cy="707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391550" cy="7071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57130"/>
            <a:chOff x="1829681" y="3215223"/>
            <a:chExt cx="4314352" cy="757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571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58000" t="-3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9" y="727464"/>
            <a:ext cx="4368610" cy="728148"/>
            <a:chOff x="1829681" y="3215223"/>
            <a:chExt cx="4368610" cy="72814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368610" cy="72814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295242" y="788207"/>
              <a:ext cx="630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55271" y="1252133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rgbClr val="0070C0"/>
                  </a:solidFill>
                  <a:latin typeface="+mn-lt"/>
                </a:rPr>
                <a:t>Âm </a:t>
              </a:r>
              <a:r>
                <a:rPr lang="vi-VN" b="1" dirty="0" err="1">
                  <a:solidFill>
                    <a:srgbClr val="0070C0"/>
                  </a:solidFill>
                  <a:latin typeface="+mn-lt"/>
                </a:rPr>
                <a:t>lịch</a:t>
              </a:r>
              <a:endParaRPr lang="vi-VN" b="1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miêu tả vẻ đẹp của xứ Nghệ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1833194"/>
            <a:chOff x="1731735" y="3203412"/>
            <a:chExt cx="4412298" cy="6666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26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1316271" y="1492308"/>
            <a:ext cx="21499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532574" y="1492308"/>
            <a:ext cx="1944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472126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238562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429" y="1474260"/>
            <a:ext cx="407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 tập theo văn bản đọc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317703"/>
            <a:ext cx="5858216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800720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23332" y="128056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77414" y="1829317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32188" y="2378069"/>
            <a:ext cx="639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99411" y="2667506"/>
            <a:ext cx="89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56051" y="3565433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92024" y="731248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11331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3222808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580736" y="510833"/>
            <a:ext cx="56908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1411376"/>
            <a:ext cx="5693144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277127" y="1996537"/>
            <a:ext cx="195481" cy="388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277127" y="2371053"/>
            <a:ext cx="195481" cy="313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287261" y="2029764"/>
            <a:ext cx="185347" cy="740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3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9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551638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347891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611758" y="3391045"/>
            <a:ext cx="2127384" cy="923330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312142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từng đến thăm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89" y="3391045"/>
            <a:ext cx="1977475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74843" y="3391045"/>
            <a:ext cx="1977887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312142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0" grpId="0"/>
      <p:bldP spid="10" grpId="1"/>
      <p:bldP spid="8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5" y="659873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76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 1 + 2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69489" y="262738"/>
            <a:ext cx="1904290" cy="653427"/>
            <a:chOff x="369343" y="615593"/>
            <a:chExt cx="1904290" cy="21179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86224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69343" y="615593"/>
              <a:ext cx="190429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8475" y="269696"/>
            <a:ext cx="3423284" cy="930988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FF7C8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676775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ngược về xuôi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168425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quanh</a:t>
            </a: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0" y="1965657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56498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b="1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687194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205963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767871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 lánh</a:t>
            </a: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118" y="745865"/>
            <a:ext cx="610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678" y="857618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89644" y="1142940"/>
            <a:ext cx="124860" cy="477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2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1461</Words>
  <Application>Microsoft Office PowerPoint</Application>
  <PresentationFormat>Custom</PresentationFormat>
  <Paragraphs>196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 Light</vt:lpstr>
      <vt:lpstr>Arial</vt:lpstr>
      <vt:lpstr>Kalam</vt:lpstr>
      <vt:lpstr>Calibri</vt:lpstr>
      <vt:lpstr>等线</vt:lpstr>
      <vt:lpstr>Times New Roman</vt:lpstr>
      <vt:lpstr>Montserrat</vt:lpstr>
      <vt:lpstr>UTM Avo</vt:lpstr>
      <vt:lpstr>UTM Cookies</vt:lpstr>
      <vt:lpstr>Calibri Light</vt:lpstr>
      <vt:lpstr>微软雅黑</vt:lpstr>
      <vt:lpstr>Doodle Sketchbook by Slidesgo</vt:lpstr>
      <vt:lpstr>Custom Design</vt:lpstr>
      <vt:lpstr>Office Theme</vt:lpstr>
      <vt:lpstr>3_Office 主题​​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Hanh Tham</cp:lastModifiedBy>
  <cp:revision>285</cp:revision>
  <dcterms:modified xsi:type="dcterms:W3CDTF">2025-05-03T10:14:13Z</dcterms:modified>
</cp:coreProperties>
</file>