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  <p:sldMasterId id="2147483693" r:id="rId4"/>
  </p:sldMasterIdLst>
  <p:notesMasterIdLst>
    <p:notesMasterId r:id="rId31"/>
  </p:notesMasterIdLst>
  <p:sldIdLst>
    <p:sldId id="2007577147" r:id="rId5"/>
    <p:sldId id="355" r:id="rId6"/>
    <p:sldId id="261" r:id="rId7"/>
    <p:sldId id="365" r:id="rId8"/>
    <p:sldId id="2007577134" r:id="rId9"/>
    <p:sldId id="368" r:id="rId10"/>
    <p:sldId id="276" r:id="rId11"/>
    <p:sldId id="2007577149" r:id="rId12"/>
    <p:sldId id="2007577137" r:id="rId13"/>
    <p:sldId id="278" r:id="rId14"/>
    <p:sldId id="375" r:id="rId15"/>
    <p:sldId id="2007577140" r:id="rId16"/>
    <p:sldId id="2007577141" r:id="rId17"/>
    <p:sldId id="2007577150" r:id="rId18"/>
    <p:sldId id="281" r:id="rId19"/>
    <p:sldId id="366" r:id="rId20"/>
    <p:sldId id="367" r:id="rId21"/>
    <p:sldId id="2007577143" r:id="rId22"/>
    <p:sldId id="316" r:id="rId23"/>
    <p:sldId id="2007577151" r:id="rId24"/>
    <p:sldId id="2007577144" r:id="rId25"/>
    <p:sldId id="288" r:id="rId26"/>
    <p:sldId id="325" r:id="rId27"/>
    <p:sldId id="328" r:id="rId28"/>
    <p:sldId id="2007577152" r:id="rId29"/>
    <p:sldId id="20075771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10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9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84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48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61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0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56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6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9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5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8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7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49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7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17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6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1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7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9" y="2927062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7" y="286744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56352"/>
            <a:ext cx="9550400" cy="19697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/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NGƯỜI VIỆT NAM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25173" y="4430605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RỄ ĐA TRÒN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51548" y="306212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46993" y="5482444"/>
            <a:ext cx="318681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4127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278720" y="649349"/>
            <a:ext cx="5163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0072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65000"/>
            </a:pPr>
            <a:r>
              <a:rPr lang="en-US" altLang="en-US" sz="28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7827158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0690080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4761817" y="2713220"/>
            <a:ext cx="139966" cy="501579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0621879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0548421" y="2611081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flipH="1">
            <a:off x="1803611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62143" y="2936698"/>
            <a:ext cx="9024625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62143" y="407506"/>
            <a:ext cx="8644803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62143" y="1441590"/>
            <a:ext cx="9253326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 ngần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đang mải suy nghĩ cân nhắc nên làm gì hay quyết định  như thế nào.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696356"/>
            <a:ext cx="11185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Theo lời Bác, chú cần vụ xới đất, vùi chiếc rễ xuống. Thấy vậy, Bác ân cần bảo: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Chú nên làm thế này.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Nói rồi, Bác cuộn chiếc rễ thành một vòng tròn, cùng chú cần vụ buộc nó tựa vào hai cái cọc, sau đó mới vùi hai đầu rễ xuống đất.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Chú cần vụ thắc mắc: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Thưa Bác, Bác làm thế để làm gì ạ?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Bác khẽ cười: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Rồi chú sẽ biết.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6262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846010" y="726881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29877" y="1505830"/>
            <a:ext cx="11185864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Nhiều năm sau, chiếc rễ đã lớn và thành cây đa con có vòng lá tròn.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7294" y="425989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920961" y="1490840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850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916" y="2503096"/>
            <a:ext cx="8619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Tìm hiểu bài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048527"/>
            <a:ext cx="1071826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349444"/>
            <a:ext cx="9408078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232986"/>
            <a:ext cx="1051995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2947803"/>
            <a:ext cx="1083346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717368" y="4101876"/>
            <a:ext cx="1051995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4536411" y="1646618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 DUNG BÀI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3432748" y="2416059"/>
            <a:ext cx="7719934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700" lvl="0" algn="ctr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6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627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5408978" y="1361805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PHÂN VAI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4305315" y="2131246"/>
            <a:ext cx="77199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Chú ý: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Giọng người kể chậm rãi.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Bác ôn tồn dịu dàng.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chú cần vụ ngạc nhiên</a:t>
            </a: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99" y="4052481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1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0633" y="128357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3026" y="131287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6704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205014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2062E-E24F-4D81-BD20-9B9C2705084E}"/>
              </a:ext>
            </a:extLst>
          </p:cNvPr>
          <p:cNvSpPr txBox="1"/>
          <p:nvPr/>
        </p:nvSpPr>
        <p:spPr>
          <a:xfrm>
            <a:off x="220996" y="6024152"/>
            <a:ext cx="1183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ói một câu đ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ề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nghị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nhóm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làm một việc gì đó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9564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01535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62548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42584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13180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649693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758920" y="506136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81231" y="4679222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51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230682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1862703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6" y="2558571"/>
            <a:ext cx="585929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9564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01535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62548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42584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13180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649693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758920" y="506136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81231" y="4679222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4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-400509" y="0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chui qua chui lại 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4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16226" y="1394640"/>
            <a:ext cx="11185864" cy="263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Một sớm hôm ấy, như thường lệ, Bác Hồ đi dạo trong vườn.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Chú cuốn chiếc rễ này lại, rồi trồng cho nó mọc tiếp nhé!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48594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786049" y="1371459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8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3656</TotalTime>
  <Words>1929</Words>
  <Application>Microsoft Office PowerPoint</Application>
  <PresentationFormat>Widescreen</PresentationFormat>
  <Paragraphs>144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Times New Roman</vt:lpstr>
      <vt:lpstr>UTM Cookies</vt:lpstr>
      <vt:lpstr>Office Theme</vt:lpstr>
      <vt:lpstr>Office 主题​​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Hanh Tham</cp:lastModifiedBy>
  <cp:revision>159</cp:revision>
  <dcterms:created xsi:type="dcterms:W3CDTF">2021-07-07T09:47:17Z</dcterms:created>
  <dcterms:modified xsi:type="dcterms:W3CDTF">2025-04-20T15:41:04Z</dcterms:modified>
</cp:coreProperties>
</file>