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2" r:id="rId2"/>
  </p:sldMasterIdLst>
  <p:notesMasterIdLst>
    <p:notesMasterId r:id="rId28"/>
  </p:notesMasterIdLst>
  <p:sldIdLst>
    <p:sldId id="2007577166" r:id="rId3"/>
    <p:sldId id="362" r:id="rId4"/>
    <p:sldId id="363" r:id="rId5"/>
    <p:sldId id="371" r:id="rId6"/>
    <p:sldId id="318" r:id="rId7"/>
    <p:sldId id="321" r:id="rId8"/>
    <p:sldId id="322" r:id="rId9"/>
    <p:sldId id="261" r:id="rId10"/>
    <p:sldId id="352" r:id="rId11"/>
    <p:sldId id="364" r:id="rId12"/>
    <p:sldId id="325" r:id="rId13"/>
    <p:sldId id="355" r:id="rId14"/>
    <p:sldId id="374" r:id="rId15"/>
    <p:sldId id="358" r:id="rId16"/>
    <p:sldId id="329" r:id="rId17"/>
    <p:sldId id="330" r:id="rId18"/>
    <p:sldId id="367" r:id="rId19"/>
    <p:sldId id="331" r:id="rId20"/>
    <p:sldId id="360" r:id="rId21"/>
    <p:sldId id="375" r:id="rId22"/>
    <p:sldId id="359" r:id="rId23"/>
    <p:sldId id="334" r:id="rId24"/>
    <p:sldId id="335" r:id="rId25"/>
    <p:sldId id="376" r:id="rId26"/>
    <p:sldId id="290" r:id="rId27"/>
  </p:sldIdLst>
  <p:sldSz cx="9144000" cy="5143500" type="screen16x9"/>
  <p:notesSz cx="6858000" cy="9144000"/>
  <p:embeddedFontLst>
    <p:embeddedFont>
      <p:font typeface="Amazone" panose="03020702060507090A04" pitchFamily="66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Patrick Hand" panose="00000500000000000000" pitchFamily="2" charset="0"/>
      <p:regular r:id="rId36"/>
    </p:embeddedFont>
    <p:embeddedFont>
      <p:font typeface="Patrick Hand SC" panose="00000500000000000000" pitchFamily="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3" d="100"/>
          <a:sy n="93" d="100"/>
        </p:scale>
        <p:origin x="4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84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8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9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3/1/2024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5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7289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0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76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6949440" y="71051"/>
            <a:ext cx="4572000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825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microsoft.com/office/2007/relationships/hdphoto" Target="../media/hdphoto15.wdp"/><Relationship Id="rId4" Type="http://schemas.microsoft.com/office/2007/relationships/hdphoto" Target="../media/hdphoto8.wdp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1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685800">
              <a:buClrTx/>
            </a:pPr>
            <a:endParaRPr lang="en-US" sz="18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8" y="10760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685800">
              <a:buClrTx/>
            </a:pPr>
            <a:endParaRPr lang="en-US" sz="24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8596" y="2195296"/>
            <a:ext cx="5953467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16115" y="2150581"/>
            <a:ext cx="992332" cy="99233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12822" y="-53329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42162" y="545308"/>
            <a:ext cx="1786641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3000" b="1" kern="120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25</a:t>
            </a:r>
            <a:endParaRPr lang="en-US" sz="3000" b="1" kern="1200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6653" y="273631"/>
            <a:ext cx="7162800" cy="7847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4500" b="1" kern="12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47684" y="2167684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r>
              <a:rPr lang="en-US" sz="3200" b="1" kern="120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14</a:t>
            </a:r>
            <a:endParaRPr lang="en-US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9144000" cy="5585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85517" y="2341311"/>
            <a:ext cx="5056451" cy="6001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3300" b="1" kern="120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Cỏ non cười rồi</a:t>
            </a:r>
            <a:endParaRPr lang="en-US" sz="3300" b="1" kern="12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2352" y="3367530"/>
            <a:ext cx="5056451" cy="6001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33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 – tiết 1 + 2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54152" y="4380040"/>
            <a:ext cx="259863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Trang 57</a:t>
            </a:r>
            <a:endParaRPr lang="en-US" sz="3200" b="1" kern="12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155" y="417306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092575" y="104508"/>
            <a:ext cx="302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3290580"/>
            <a:ext cx="81359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b="1" i="1" dirty="0">
                <a:latin typeface="UTM Avo" panose="02040603050506020204" pitchFamily="18" charset="0"/>
              </a:rPr>
              <a:t>Theo 365 </a:t>
            </a:r>
            <a:r>
              <a:rPr lang="en-US" sz="1700" b="1" i="1" dirty="0" err="1">
                <a:latin typeface="UTM Avo" panose="02040603050506020204" pitchFamily="18" charset="0"/>
              </a:rPr>
              <a:t>truyện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kể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hằng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508042" y="407271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60521" y="972524"/>
            <a:ext cx="370956" cy="29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27920" y="3319147"/>
            <a:ext cx="303557" cy="3079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29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0322" y="1674147"/>
            <a:ext cx="8484407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5105" y="1696542"/>
            <a:ext cx="851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1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587263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7013" y="3517551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467137" y="56376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40138" y="1127638"/>
            <a:ext cx="307257" cy="319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61366" y="3517552"/>
            <a:ext cx="262723" cy="2827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6656" y="128367"/>
            <a:ext cx="302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40682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44317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418AC"/>
                  </a:solidFill>
                </a:rPr>
                <a:t>Trả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lời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câu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hỏi</a:t>
              </a:r>
              <a:endParaRPr lang="en-US" sz="4000" b="1" dirty="0">
                <a:solidFill>
                  <a:srgbClr val="0418A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6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60002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68" y="2202188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368714" y="982941"/>
            <a:ext cx="8470486" cy="967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8714" y="1136043"/>
            <a:ext cx="867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695590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89775" y="2674339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524865" y="2666784"/>
            <a:ext cx="50882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9592" y="3182989"/>
            <a:ext cx="2482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126879" y="3209146"/>
            <a:ext cx="4515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69714" y="3659980"/>
            <a:ext cx="2017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c)Trẻ em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037359" y="3663795"/>
            <a:ext cx="520603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694939" cy="10750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5" y="2565176"/>
            <a:ext cx="6630778" cy="159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non.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6781" y="1052349"/>
            <a:ext cx="36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 lời chim én, nói lời nhắn nhủ đến các bạn nhỏ.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8469" y="2547758"/>
            <a:ext cx="7056845" cy="2144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chim én đã làm gì để giúp cỏ non. Thông qua đó thấy được ý thức trách nhiệm bảo vệ môi trường của chim én.</a:t>
            </a:r>
            <a:endParaRPr lang="en-US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604810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3486679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561528" y="616860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49233" y="1168548"/>
            <a:ext cx="313605" cy="240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79558" y="348827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89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12806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6764" y="2056629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CBD2D4-7A72-4D49-09BE-F6BE2529A9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039" y="-153900"/>
            <a:ext cx="9239039" cy="52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40860" y="968191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16416" y="218143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thút thít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216416" y="302752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nấc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16415" y="3878124"/>
            <a:ext cx="291441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nhoẻn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0461" y="140536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64248" y="-61387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279018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Hiểu nội dung bài. Thông qua đó thấy được ý thức trách nhiệm bảo vệ môi trường của chim 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én.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8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</a:t>
            </a:r>
            <a:b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HỌC</a:t>
            </a:r>
            <a:endParaRPr sz="8000" dirty="0">
              <a:solidFill>
                <a:schemeClr val="accent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965799"/>
            <a:ext cx="54264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chổi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64248" y="-61387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279018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b="1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050" b="1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Hiểu nội dung bài. Thông qua đó thấy được ý thức trách nhiệm bảo vệ môi trường của chim én.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269596"/>
            <a:ext cx="7715794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0906" y="1351439"/>
            <a:ext cx="7620001" cy="3098641"/>
            <a:chOff x="522791" y="1944551"/>
            <a:chExt cx="5785880" cy="2457773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1944551"/>
              <a:ext cx="5785880" cy="24577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5038" y="745617"/>
            <a:ext cx="7715794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53009" y="4432662"/>
            <a:ext cx="8077482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37043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37418" y="98177"/>
            <a:ext cx="150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419906"/>
            <a:ext cx="809615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3302840"/>
            <a:ext cx="82610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587263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102849" y="104508"/>
            <a:ext cx="301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3446923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426250" y="65435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26250" y="1140925"/>
            <a:ext cx="313605" cy="2961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26250" y="3427045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051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endParaRPr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431141" y="485876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04283" y="1299978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bừng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21701" y="2120280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21701" y="2948883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3463" y="3806712"/>
            <a:ext cx="4293150" cy="7139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nhoẻn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703" y="312999"/>
            <a:ext cx="1395893" cy="555217"/>
            <a:chOff x="635794" y="460493"/>
            <a:chExt cx="1395893" cy="5552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798" y="1756173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4152" y="1646395"/>
            <a:ext cx="8327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vi-VN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4278" y="2878029"/>
            <a:ext cx="8530224" cy="13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6428687" y="193457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994394" y="300535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16447" y="1819194"/>
            <a:ext cx="8238650" cy="97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3260" y="2378946"/>
            <a:ext cx="166811" cy="385599"/>
            <a:chOff x="8234283" y="2566334"/>
            <a:chExt cx="166811" cy="38559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16447" y="2903339"/>
            <a:ext cx="8326862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b="1" dirty="0">
                <a:latin typeface="UTM Avo" panose="020406030505060202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UTM Avo" panose="02040603050506020204" pitchFamily="18" charset="0"/>
              </a:rPr>
              <a:t>.</a:t>
            </a:r>
            <a:endParaRPr lang="vi-VN" sz="2600" b="1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599901" y="3457946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8370492" y="3488542"/>
            <a:ext cx="166811" cy="385599"/>
            <a:chOff x="8234283" y="2566334"/>
            <a:chExt cx="166811" cy="385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5402468" y="3457946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  <p:bldP spid="47" grpId="0"/>
      <p:bldP spid="49" grpId="0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1825</Words>
  <Application>Microsoft Office PowerPoint</Application>
  <PresentationFormat>On-screen Show (16:9)</PresentationFormat>
  <Paragraphs>152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Wingdings</vt:lpstr>
      <vt:lpstr>UTM Avo</vt:lpstr>
      <vt:lpstr>Patrick Hand</vt:lpstr>
      <vt:lpstr>Arial</vt:lpstr>
      <vt:lpstr>Cambria</vt:lpstr>
      <vt:lpstr>Times New Roman</vt:lpstr>
      <vt:lpstr>HP001 4 hàng</vt:lpstr>
      <vt:lpstr>Amazone</vt:lpstr>
      <vt:lpstr>Patrick Hand SC</vt:lpstr>
      <vt:lpstr>English Language Grammar Rules by Slidesgo</vt:lpstr>
      <vt:lpstr>6_Office 主题</vt:lpstr>
      <vt:lpstr>PowerPoint Presentation</vt:lpstr>
      <vt:lpstr>PowerPoint Presentation</vt:lpstr>
      <vt:lpstr>Ôn bài cũ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87</cp:revision>
  <dcterms:modified xsi:type="dcterms:W3CDTF">2024-03-01T15:42:02Z</dcterms:modified>
</cp:coreProperties>
</file>