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64" r:id="rId3"/>
  </p:sldMasterIdLst>
  <p:notesMasterIdLst>
    <p:notesMasterId r:id="rId29"/>
  </p:notesMasterIdLst>
  <p:sldIdLst>
    <p:sldId id="2007577166" r:id="rId4"/>
    <p:sldId id="264" r:id="rId5"/>
    <p:sldId id="265" r:id="rId6"/>
    <p:sldId id="266" r:id="rId7"/>
    <p:sldId id="275" r:id="rId8"/>
    <p:sldId id="268" r:id="rId9"/>
    <p:sldId id="278" r:id="rId10"/>
    <p:sldId id="279" r:id="rId11"/>
    <p:sldId id="276" r:id="rId12"/>
    <p:sldId id="271" r:id="rId13"/>
    <p:sldId id="257" r:id="rId14"/>
    <p:sldId id="281" r:id="rId15"/>
    <p:sldId id="282" r:id="rId16"/>
    <p:sldId id="283" r:id="rId17"/>
    <p:sldId id="280" r:id="rId18"/>
    <p:sldId id="284" r:id="rId19"/>
    <p:sldId id="272" r:id="rId20"/>
    <p:sldId id="273" r:id="rId21"/>
    <p:sldId id="285" r:id="rId22"/>
    <p:sldId id="274" r:id="rId23"/>
    <p:sldId id="258" r:id="rId24"/>
    <p:sldId id="259" r:id="rId25"/>
    <p:sldId id="286" r:id="rId26"/>
    <p:sldId id="287" r:id="rId27"/>
    <p:sldId id="260" r:id="rId28"/>
  </p:sldIdLst>
  <p:sldSz cx="12192000" cy="6858000"/>
  <p:notesSz cx="6858000" cy="9144000"/>
  <p:embeddedFontLst>
    <p:embeddedFont>
      <p:font typeface="#9Slide07 HoneyCream" panose="020B0604020202020204" charset="0"/>
      <p:regular r:id="rId30"/>
    </p:embeddedFont>
    <p:embeddedFont>
      <p:font typeface="Cambria" panose="02040503050406030204" pitchFamily="18" charset="0"/>
      <p:regular r:id="rId31"/>
      <p:bold r:id="rId32"/>
      <p:italic r:id="rId33"/>
      <p:boldItalic r:id="rId34"/>
    </p:embeddedFont>
    <p:embeddedFont>
      <p:font typeface="Fredoka One" panose="02000000000000000000" pitchFamily="2" charset="0"/>
      <p:regular r:id="rId35"/>
    </p:embeddedFont>
    <p:embeddedFont>
      <p:font typeface="Vogue-ExtraBold" panose="020B0500000000000000" charset="0"/>
      <p:regular r:id="rId3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A092"/>
    <a:srgbClr val="CEE2E6"/>
    <a:srgbClr val="98E0D7"/>
    <a:srgbClr val="F8BEB2"/>
    <a:srgbClr val="F38671"/>
    <a:srgbClr val="CD291C"/>
    <a:srgbClr val="F7AA3D"/>
    <a:srgbClr val="E6F0F2"/>
    <a:srgbClr val="FF9C89"/>
    <a:srgbClr val="38A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varScale="1">
        <p:scale>
          <a:sx n="61" d="100"/>
          <a:sy n="61" d="100"/>
        </p:scale>
        <p:origin x="97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C175-E652-412A-BBF4-14A983C48074}" type="datetimeFigureOut">
              <a:rPr lang="vi-VN" smtClean="0"/>
              <a:t>30/03/2025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85D5-ED57-452D-97DF-93CE823836D5}" type="slidenum">
              <a:rPr lang="vi-VN" smtClean="0"/>
              <a:t>‹#›</a:t>
            </a:fld>
            <a:endParaRPr lang="vi-VN"/>
          </a:p>
        </p:txBody>
      </p:sp>
    </p:spTree>
    <p:extLst>
      <p:ext uri="{BB962C8B-B14F-4D97-AF65-F5344CB8AC3E}">
        <p14:creationId xmlns:p14="http://schemas.microsoft.com/office/powerpoint/2010/main" val="380255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18</a:t>
            </a:fld>
            <a:endParaRPr lang="vi-VN"/>
          </a:p>
        </p:txBody>
      </p:sp>
    </p:spTree>
    <p:extLst>
      <p:ext uri="{BB962C8B-B14F-4D97-AF65-F5344CB8AC3E}">
        <p14:creationId xmlns:p14="http://schemas.microsoft.com/office/powerpoint/2010/main" val="661290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4394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1517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52763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14515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2550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4722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7210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4831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6015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3FCB-8F62-4072-9136-DAD8346C90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03612-F00C-4FB4-AFEB-6D052B5EF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DDC8F-9159-4350-BBB4-2BFE7ADB994A}"/>
              </a:ext>
            </a:extLst>
          </p:cNvPr>
          <p:cNvSpPr>
            <a:spLocks noGrp="1"/>
          </p:cNvSpPr>
          <p:nvPr>
            <p:ph type="dt" sz="half" idx="10"/>
          </p:nvPr>
        </p:nvSpPr>
        <p:spPr/>
        <p:txBody>
          <a:bodyPr/>
          <a:lstStyle/>
          <a:p>
            <a:fld id="{F55EE2EB-8EE5-4B11-B816-93391C6F804F}" type="datetimeFigureOut">
              <a:rPr lang="en-US" smtClean="0">
                <a:solidFill>
                  <a:prstClr val="black"/>
                </a:solidFill>
              </a:rPr>
              <a:pPr/>
              <a:t>3/30/2025</a:t>
            </a:fld>
            <a:endParaRPr lang="en-US">
              <a:solidFill>
                <a:prstClr val="black"/>
              </a:solidFill>
            </a:endParaRPr>
          </a:p>
        </p:txBody>
      </p:sp>
      <p:sp>
        <p:nvSpPr>
          <p:cNvPr id="5" name="Footer Placeholder 4">
            <a:extLst>
              <a:ext uri="{FF2B5EF4-FFF2-40B4-BE49-F238E27FC236}">
                <a16:creationId xmlns:a16="http://schemas.microsoft.com/office/drawing/2014/main" id="{4209450E-7221-4C9A-8506-A04C7E220D92}"/>
              </a:ext>
            </a:extLst>
          </p:cNvPr>
          <p:cNvSpPr>
            <a:spLocks noGrp="1"/>
          </p:cNvSpPr>
          <p:nvPr>
            <p:ph type="ftr" sz="quarter" idx="11"/>
          </p:nvPr>
        </p:nvSpPr>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BCC7B287-C064-4771-8035-9D18CBE443BF}"/>
              </a:ext>
            </a:extLst>
          </p:cNvPr>
          <p:cNvSpPr>
            <a:spLocks noGrp="1"/>
          </p:cNvSpPr>
          <p:nvPr>
            <p:ph type="sldNum" sz="quarter" idx="12"/>
          </p:nvPr>
        </p:nvSpPr>
        <p:spPr/>
        <p:txBody>
          <a:bodyPr/>
          <a:lstStyle/>
          <a:p>
            <a:fld id="{DE128B17-70BE-4D48-9B47-1AA93213D21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293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24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8204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808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20806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7148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65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899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30/03/2025</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62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30/03/2025</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81456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85644369"/>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4"/>
            <a:ext cx="6096000" cy="261610"/>
          </a:xfrm>
          <a:prstGeom prst="rect">
            <a:avLst/>
          </a:prstGeom>
          <a:noFill/>
        </p:spPr>
        <p:txBody>
          <a:bodyPr wrap="square">
            <a:spAutoFit/>
          </a:bodyPr>
          <a:lstStyle/>
          <a:p>
            <a:endParaRPr lang="zh-CN" altLang="en-US" sz="1100" i="1" dirty="0">
              <a:solidFill>
                <a:prstClr val="black"/>
              </a:solidFill>
            </a:endParaRPr>
          </a:p>
        </p:txBody>
      </p:sp>
    </p:spTree>
    <p:extLst>
      <p:ext uri="{BB962C8B-B14F-4D97-AF65-F5344CB8AC3E}">
        <p14:creationId xmlns:p14="http://schemas.microsoft.com/office/powerpoint/2010/main" val="4328188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Tuần</a:t>
            </a:r>
            <a:r>
              <a:rPr kumimoji="0" lang="en-US" sz="4000" b="1" i="0" u="none" strike="noStrike" kern="1200" cap="none" spc="0" normalizeH="0" baseline="0" noProof="0" dirty="0">
                <a:ln>
                  <a:noFill/>
                </a:ln>
                <a:solidFill>
                  <a:srgbClr val="00B0F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28</a:t>
            </a:r>
          </a:p>
        </p:txBody>
      </p:sp>
      <p:sp>
        <p:nvSpPr>
          <p:cNvPr id="29" name="TextBox 28"/>
          <p:cNvSpPr txBox="1"/>
          <p:nvPr/>
        </p:nvSpPr>
        <p:spPr>
          <a:xfrm>
            <a:off x="1942204" y="364840"/>
            <a:ext cx="9550400" cy="1046376"/>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Giao </a:t>
            </a:r>
            <a:r>
              <a:rPr kumimoji="0" lang="en-US" sz="6000" b="1" i="0" u="none" strike="noStrike" kern="1200" cap="none" spc="0" normalizeH="0" baseline="0" noProof="0" dirty="0" err="1">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tiếp</a:t>
            </a:r>
            <a:r>
              <a:rPr kumimoji="0" lang="en-US" sz="60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6000" b="1" i="0" u="none" strike="noStrike" kern="1200" cap="none" spc="0" normalizeH="0" baseline="0" noProof="0" dirty="0" err="1">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60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6000" b="1" i="0" u="none" strike="noStrike" kern="1200" cap="none" spc="0" normalizeH="0" baseline="0" noProof="0" dirty="0" err="1">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kết</a:t>
            </a:r>
            <a:r>
              <a:rPr kumimoji="0" lang="en-US" sz="60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6000" b="1" i="0" u="none" strike="noStrike" kern="1200" cap="none" spc="0" normalizeH="0" baseline="0" noProof="0" dirty="0" err="1">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nối</a:t>
            </a:r>
            <a:endParaRPr kumimoji="0" lang="en-US" sz="60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Bài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rPr>
              <a:t>18</a:t>
            </a:r>
            <a:endParaRPr kumimoji="0" lang="en-US" sz="4267" b="1" i="0" u="none" strike="noStrike" kern="1200" cap="none" spc="0" normalizeH="0" baseline="0" noProof="0" dirty="0">
              <a:ln>
                <a:noFill/>
              </a:ln>
              <a:solidFill>
                <a:prstClr val="white"/>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23"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sp>
        <p:nvSpPr>
          <p:cNvPr id="20" name="TextBox 19"/>
          <p:cNvSpPr txBox="1"/>
          <p:nvPr/>
        </p:nvSpPr>
        <p:spPr>
          <a:xfrm>
            <a:off x="3694950" y="4254364"/>
            <a:ext cx="6741935"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rPr>
              <a:t>Thư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rPr>
              <a:t>viện</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rPr>
              <a:t>biết</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rPr>
              <a:t>đi</a:t>
            </a:r>
            <a:endPar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22" name="TextBox 21"/>
          <p:cNvSpPr txBox="1"/>
          <p:nvPr/>
        </p:nvSpPr>
        <p:spPr>
          <a:xfrm>
            <a:off x="3450566" y="3126261"/>
            <a:ext cx="6741935"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itchFamily="34" charset="0"/>
                <a:cs typeface="Times New Roman" panose="02020603050405020304" pitchFamily="18" charset="0"/>
              </a:rPr>
              <a:t>Đọc – tiết 1 + 2</a:t>
            </a:r>
          </a:p>
        </p:txBody>
      </p:sp>
      <p:sp>
        <p:nvSpPr>
          <p:cNvPr id="27" name="TextBox 26"/>
          <p:cNvSpPr txBox="1"/>
          <p:nvPr/>
        </p:nvSpPr>
        <p:spPr>
          <a:xfrm>
            <a:off x="5183549" y="5385324"/>
            <a:ext cx="3464842"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Trang </a:t>
            </a:r>
            <a:r>
              <a:rPr lang="en-US" sz="3200" b="1" dirty="0">
                <a:solidFill>
                  <a:prstClr val="black"/>
                </a:solidFill>
                <a:latin typeface="Times New Roman" panose="02020603050405020304" pitchFamily="18" charset="0"/>
                <a:ea typeface="Arial-Rounded" pitchFamily="34" charset="0"/>
                <a:cs typeface="Times New Roman" panose="02020603050405020304" pitchFamily="18" charset="0"/>
              </a:rPr>
              <a:t>80</a:t>
            </a:r>
            <a:endParaRPr kumimoji="0" lang="en-US" sz="4267" b="1"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1070118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83C55D9-675D-0749-C88A-E77EA94FBB34}"/>
              </a:ext>
            </a:extLst>
          </p:cNvPr>
          <p:cNvPicPr>
            <a:picLocks noChangeAspect="1"/>
          </p:cNvPicPr>
          <p:nvPr/>
        </p:nvPicPr>
        <p:blipFill>
          <a:blip r:embed="rId2"/>
          <a:stretch>
            <a:fillRect/>
          </a:stretch>
        </p:blipFill>
        <p:spPr>
          <a:xfrm>
            <a:off x="5142739" y="1773792"/>
            <a:ext cx="5828281" cy="3310415"/>
          </a:xfrm>
          <a:prstGeom prst="rect">
            <a:avLst/>
          </a:prstGeom>
        </p:spPr>
      </p:pic>
      <p:pic>
        <p:nvPicPr>
          <p:cNvPr id="2" name="Picture 1">
            <a:extLst>
              <a:ext uri="{FF2B5EF4-FFF2-40B4-BE49-F238E27FC236}">
                <a16:creationId xmlns:a16="http://schemas.microsoft.com/office/drawing/2014/main" id="{A27F92CF-8CC2-1B2D-18CE-C5DB526174DC}"/>
              </a:ext>
            </a:extLst>
          </p:cNvPr>
          <p:cNvPicPr>
            <a:picLocks noChangeAspect="1"/>
          </p:cNvPicPr>
          <p:nvPr/>
        </p:nvPicPr>
        <p:blipFill>
          <a:blip r:embed="rId3"/>
          <a:stretch>
            <a:fillRect/>
          </a:stretch>
        </p:blipFill>
        <p:spPr>
          <a:xfrm>
            <a:off x="0" y="6320369"/>
            <a:ext cx="1190011" cy="439389"/>
          </a:xfrm>
          <a:prstGeom prst="rect">
            <a:avLst/>
          </a:prstGeom>
        </p:spPr>
      </p:pic>
    </p:spTree>
    <p:extLst>
      <p:ext uri="{BB962C8B-B14F-4D97-AF65-F5344CB8AC3E}">
        <p14:creationId xmlns:p14="http://schemas.microsoft.com/office/powerpoint/2010/main" val="3571346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8D31117F-0D06-764F-CC4D-DCA4243350AA}"/>
              </a:ext>
            </a:extLst>
          </p:cNvPr>
          <p:cNvGrpSpPr/>
          <p:nvPr/>
        </p:nvGrpSpPr>
        <p:grpSpPr>
          <a:xfrm>
            <a:off x="795020" y="1793389"/>
            <a:ext cx="4894580" cy="4536737"/>
            <a:chOff x="489767" y="1823085"/>
            <a:chExt cx="5222651" cy="3071732"/>
          </a:xfrm>
        </p:grpSpPr>
        <p:grpSp>
          <p:nvGrpSpPr>
            <p:cNvPr id="21" name="Đồ họa 52">
              <a:extLst>
                <a:ext uri="{FF2B5EF4-FFF2-40B4-BE49-F238E27FC236}">
                  <a16:creationId xmlns:a16="http://schemas.microsoft.com/office/drawing/2014/main" id="{23145CF3-E79F-3D16-4B47-BE81607EE07C}"/>
                </a:ext>
              </a:extLst>
            </p:cNvPr>
            <p:cNvGrpSpPr/>
            <p:nvPr/>
          </p:nvGrpSpPr>
          <p:grpSpPr>
            <a:xfrm>
              <a:off x="489767" y="1823085"/>
              <a:ext cx="5222651" cy="3071732"/>
              <a:chOff x="795361" y="1636323"/>
              <a:chExt cx="5556278" cy="3267957"/>
            </a:xfrm>
          </p:grpSpPr>
          <p:grpSp>
            <p:nvGrpSpPr>
              <p:cNvPr id="23" name="Đồ họa 52">
                <a:extLst>
                  <a:ext uri="{FF2B5EF4-FFF2-40B4-BE49-F238E27FC236}">
                    <a16:creationId xmlns:a16="http://schemas.microsoft.com/office/drawing/2014/main" id="{D15728D9-BB19-9756-5F6F-5C60C872392F}"/>
                  </a:ext>
                </a:extLst>
              </p:cNvPr>
              <p:cNvGrpSpPr/>
              <p:nvPr/>
            </p:nvGrpSpPr>
            <p:grpSpPr>
              <a:xfrm>
                <a:off x="795361" y="1823742"/>
                <a:ext cx="5556278" cy="3080538"/>
                <a:chOff x="795361" y="1823742"/>
                <a:chExt cx="5556278" cy="3080538"/>
              </a:xfrm>
            </p:grpSpPr>
            <p:sp>
              <p:nvSpPr>
                <p:cNvPr id="29" name="Hình tự do: Hình 28">
                  <a:extLst>
                    <a:ext uri="{FF2B5EF4-FFF2-40B4-BE49-F238E27FC236}">
                      <a16:creationId xmlns:a16="http://schemas.microsoft.com/office/drawing/2014/main" id="{5BEB0003-053D-15C1-1EAD-1C7191351FF5}"/>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81B7CF08-FA51-2A93-B532-2A16AD388C97}"/>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52E036DA-81C0-FB77-1A3F-22A1AAE86C8E}"/>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4" name="Đồ họa 52">
                <a:extLst>
                  <a:ext uri="{FF2B5EF4-FFF2-40B4-BE49-F238E27FC236}">
                    <a16:creationId xmlns:a16="http://schemas.microsoft.com/office/drawing/2014/main" id="{7FCFE135-E6C9-45C9-16F6-F82188A5243B}"/>
                  </a:ext>
                </a:extLst>
              </p:cNvPr>
              <p:cNvGrpSpPr/>
              <p:nvPr/>
            </p:nvGrpSpPr>
            <p:grpSpPr>
              <a:xfrm>
                <a:off x="1556808" y="1636323"/>
                <a:ext cx="1417729" cy="749244"/>
                <a:chOff x="1556808" y="1636323"/>
                <a:chExt cx="1417729" cy="749244"/>
              </a:xfrm>
            </p:grpSpPr>
            <p:sp>
              <p:nvSpPr>
                <p:cNvPr id="25" name="Hình tự do: Hình 24">
                  <a:extLst>
                    <a:ext uri="{FF2B5EF4-FFF2-40B4-BE49-F238E27FC236}">
                      <a16:creationId xmlns:a16="http://schemas.microsoft.com/office/drawing/2014/main" id="{CC61BC86-5D3E-5398-2ABC-B7E474BD636A}"/>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1DF177CA-E677-E892-8050-F4C602381305}"/>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27" name="Hình tự do: Hình 26">
                  <a:extLst>
                    <a:ext uri="{FF2B5EF4-FFF2-40B4-BE49-F238E27FC236}">
                      <a16:creationId xmlns:a16="http://schemas.microsoft.com/office/drawing/2014/main" id="{7313CA95-D1F7-96C4-5FF3-02F9684ABC78}"/>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91E8E3A2-E20F-4098-6A8E-46A062DBFA4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22" name="Hộp Văn bản 21">
              <a:extLst>
                <a:ext uri="{FF2B5EF4-FFF2-40B4-BE49-F238E27FC236}">
                  <a16:creationId xmlns:a16="http://schemas.microsoft.com/office/drawing/2014/main" id="{012CFCC0-397C-97F0-6429-57991F33CC13}"/>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a:extLst>
              <a:ext uri="{FF2B5EF4-FFF2-40B4-BE49-F238E27FC236}">
                <a16:creationId xmlns:a16="http://schemas.microsoft.com/office/drawing/2014/main" id="{F7181590-FC0F-1B30-FCCE-9DA54E4B0C8E}"/>
              </a:ext>
            </a:extLst>
          </p:cNvPr>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8">
            <a:extLst>
              <a:ext uri="{FF2B5EF4-FFF2-40B4-BE49-F238E27FC236}">
                <a16:creationId xmlns:a16="http://schemas.microsoft.com/office/drawing/2014/main" id="{E4849299-A1D0-D31F-D81F-81B4B4D0F17B}"/>
              </a:ext>
            </a:extLst>
          </p:cNvPr>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1A153423-65F1-BF2C-4943-70A305A9E922}"/>
              </a:ext>
            </a:extLst>
          </p:cNvPr>
          <p:cNvSpPr txBox="1"/>
          <p:nvPr/>
        </p:nvSpPr>
        <p:spPr>
          <a:xfrm>
            <a:off x="878343" y="2755086"/>
            <a:ext cx="4650740" cy="3108543"/>
          </a:xfrm>
          <a:prstGeom prst="rect">
            <a:avLst/>
          </a:prstGeom>
          <a:noFill/>
        </p:spPr>
        <p:txBody>
          <a:bodyPr wrap="square">
            <a:spAutoFit/>
          </a:bodyPr>
          <a:lstStyle/>
          <a:p>
            <a:pPr indent="180000" algn="just">
              <a:spcBef>
                <a:spcPts val="600"/>
              </a:spcBef>
              <a:spcAft>
                <a:spcPts val="600"/>
              </a:spcAft>
            </a:pPr>
            <a:r>
              <a:rPr lang="vi-VN" sz="28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grpSp>
        <p:nvGrpSpPr>
          <p:cNvPr id="17" name="Nhóm 16">
            <a:extLst>
              <a:ext uri="{FF2B5EF4-FFF2-40B4-BE49-F238E27FC236}">
                <a16:creationId xmlns:a16="http://schemas.microsoft.com/office/drawing/2014/main" id="{AB89AC54-17CC-C370-22D7-C5B47111EBB7}"/>
              </a:ext>
            </a:extLst>
          </p:cNvPr>
          <p:cNvGrpSpPr/>
          <p:nvPr/>
        </p:nvGrpSpPr>
        <p:grpSpPr>
          <a:xfrm>
            <a:off x="391312" y="634851"/>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Mọi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977728" cy="1158538"/>
            <a:chOff x="391312" y="634851"/>
            <a:chExt cx="109777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83570" y="933772"/>
              <a:ext cx="1008547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A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B.</a:t>
              </a:r>
              <a:endParaRPr lang="vi-VN" sz="3200" b="1" dirty="0">
                <a:latin typeface="Cambria" panose="02040503050406030204" pitchFamily="18" charset="0"/>
                <a:ea typeface="Cambria" panose="02040503050406030204" pitchFamily="18" charset="0"/>
              </a:endParaRPr>
            </a:p>
          </p:txBody>
        </p:sp>
      </p:grpSp>
      <p:graphicFrame>
        <p:nvGraphicFramePr>
          <p:cNvPr id="4" name="Bảng 4">
            <a:extLst>
              <a:ext uri="{FF2B5EF4-FFF2-40B4-BE49-F238E27FC236}">
                <a16:creationId xmlns:a16="http://schemas.microsoft.com/office/drawing/2014/main" id="{E9E50FF5-7CEF-0212-CEB3-E6720B398E91}"/>
              </a:ext>
            </a:extLst>
          </p:cNvPr>
          <p:cNvGraphicFramePr>
            <a:graphicFrameLocks noGrp="1"/>
          </p:cNvGraphicFramePr>
          <p:nvPr>
            <p:extLst>
              <p:ext uri="{D42A27DB-BD31-4B8C-83A1-F6EECF244321}">
                <p14:modId xmlns:p14="http://schemas.microsoft.com/office/powerpoint/2010/main" val="2129770582"/>
              </p:ext>
            </p:extLst>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993404232"/>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graphicFrame>
        <p:nvGraphicFramePr>
          <p:cNvPr id="5" name="Bảng 4">
            <a:extLst>
              <a:ext uri="{FF2B5EF4-FFF2-40B4-BE49-F238E27FC236}">
                <a16:creationId xmlns:a16="http://schemas.microsoft.com/office/drawing/2014/main" id="{493EFEAE-6571-B069-8D55-BE5B3362464E}"/>
              </a:ext>
            </a:extLst>
          </p:cNvPr>
          <p:cNvGraphicFramePr>
            <a:graphicFrameLocks noGrp="1"/>
          </p:cNvGraphicFramePr>
          <p:nvPr>
            <p:extLst>
              <p:ext uri="{D42A27DB-BD31-4B8C-83A1-F6EECF244321}">
                <p14:modId xmlns:p14="http://schemas.microsoft.com/office/powerpoint/2010/main" val="593377214"/>
              </p:ext>
            </p:extLst>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993404232"/>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cxnSp>
        <p:nvCxnSpPr>
          <p:cNvPr id="12" name="Đường kết nối Mũi tên Thẳng 11">
            <a:extLst>
              <a:ext uri="{FF2B5EF4-FFF2-40B4-BE49-F238E27FC236}">
                <a16:creationId xmlns:a16="http://schemas.microsoft.com/office/drawing/2014/main" id="{7D4342F1-C33B-EED7-55E1-1F5F07007629}"/>
              </a:ext>
            </a:extLst>
          </p:cNvPr>
          <p:cNvCxnSpPr>
            <a:cxnSpLocks/>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694766" y="2395984"/>
            <a:ext cx="6161888" cy="3058328"/>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289764" y="3509919"/>
              <a:ext cx="4499027" cy="1234323"/>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chuyển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391312" y="63485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22248" y="907680"/>
              <a:ext cx="9153037" cy="646331"/>
            </a:xfrm>
            <a:prstGeom prst="rect">
              <a:avLst/>
            </a:prstGeom>
            <a:noFill/>
          </p:spPr>
          <p:txBody>
            <a:bodyPr wrap="square" rtlCol="0">
              <a:spAutoFit/>
            </a:bodyPr>
            <a:lstStyle/>
            <a:p>
              <a:pPr algn="just">
                <a:spcBef>
                  <a:spcPts val="600"/>
                </a:spcBef>
                <a:spcAft>
                  <a:spcPts val="600"/>
                </a:spcAft>
              </a:pPr>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6" name="图片 44">
            <a:extLst>
              <a:ext uri="{FF2B5EF4-FFF2-40B4-BE49-F238E27FC236}">
                <a16:creationId xmlns:a16="http://schemas.microsoft.com/office/drawing/2014/main" id="{024EE5B3-EC60-6E21-DE06-21F6327F5CD6}"/>
              </a:ext>
            </a:extLst>
          </p:cNvPr>
          <p:cNvPicPr>
            <a:picLocks noChangeAspect="1"/>
          </p:cNvPicPr>
          <p:nvPr/>
        </p:nvPicPr>
        <p:blipFill>
          <a:blip r:embed="rId4" cstate="print">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a:extLst>
              <a:ext uri="{FF2B5EF4-FFF2-40B4-BE49-F238E27FC236}">
                <a16:creationId xmlns:a16="http://schemas.microsoft.com/office/drawing/2014/main" id="{04079ECF-3BB7-CE29-2E33-81A2D55629B9}"/>
              </a:ext>
            </a:extLst>
          </p:cNvPr>
          <p:cNvGrpSpPr/>
          <p:nvPr/>
        </p:nvGrpSpPr>
        <p:grpSpPr>
          <a:xfrm>
            <a:off x="926010" y="2382304"/>
            <a:ext cx="10362640" cy="1530535"/>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297642" y="871532"/>
              <a:ext cx="9536999" cy="1200329"/>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Giúp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mang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79A4496-9075-1E53-0A80-100339E03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a:extLst>
              <a:ext uri="{FF2B5EF4-FFF2-40B4-BE49-F238E27FC236}">
                <a16:creationId xmlns:a16="http://schemas.microsoft.com/office/drawing/2014/main" id="{FDFB0A11-99F5-FCF8-FC66-CE70D7CAD861}"/>
              </a:ext>
            </a:extLst>
          </p:cNvPr>
          <p:cNvSpPr txBox="1"/>
          <p:nvPr/>
        </p:nvSpPr>
        <p:spPr>
          <a:xfrm>
            <a:off x="1256127" y="4660497"/>
            <a:ext cx="4405745"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Thư viện trên lưng lừa</a:t>
            </a:r>
            <a:r>
              <a:rPr lang="en-US" sz="2800" b="1" dirty="0">
                <a:latin typeface="Cambria" panose="02040503050406030204" pitchFamily="18" charset="0"/>
                <a:ea typeface="Cambria" panose="02040503050406030204" pitchFamily="18" charset="0"/>
              </a:rPr>
              <a:t> ở Ethiopia</a:t>
            </a:r>
            <a:endParaRPr lang="vi-VN"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E1DE378-3FF3-1E62-728B-EC139DBB357E}"/>
              </a:ext>
            </a:extLst>
          </p:cNvPr>
          <p:cNvSpPr txBox="1"/>
          <p:nvPr/>
        </p:nvSpPr>
        <p:spPr>
          <a:xfrm>
            <a:off x="6875359" y="4735745"/>
            <a:ext cx="4436591"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Xe thư viện “Kể chuyện”</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a:t>
            </a:r>
            <a:endParaRPr lang="vi-VN" sz="2800" b="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630A42A1-5937-C5C2-7E4F-4482361C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extLst>
      <p:ext uri="{BB962C8B-B14F-4D97-AF65-F5344CB8AC3E}">
        <p14:creationId xmlns:p14="http://schemas.microsoft.com/office/powerpoint/2010/main" val="4145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DFB0A11-99F5-FCF8-FC66-CE70D7CAD861}"/>
              </a:ext>
            </a:extLst>
          </p:cNvPr>
          <p:cNvSpPr txBox="1"/>
          <p:nvPr/>
        </p:nvSpPr>
        <p:spPr>
          <a:xfrm>
            <a:off x="2232627" y="5307741"/>
            <a:ext cx="8245321"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Mô hình Xe thư viện lưu động “Ánh sáng tri thức”</a:t>
            </a:r>
          </a:p>
        </p:txBody>
      </p:sp>
      <p:pic>
        <p:nvPicPr>
          <p:cNvPr id="1026" name="Picture 2">
            <a:extLst>
              <a:ext uri="{FF2B5EF4-FFF2-40B4-BE49-F238E27FC236}">
                <a16:creationId xmlns:a16="http://schemas.microsoft.com/office/drawing/2014/main" id="{D690D69C-9C18-38AD-2D21-07FE050BA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Thư viện là nơi để đọc sách và mượn sách về. Trên thế giới có rất nhiều thư viện di động, đưa sách tới nhiều nơi hơn, giúp cho nhiều người hơn nữa yêu sách, được đọc sách.</a:t>
              </a:r>
              <a:endParaRPr lang="en-US" altLang="zh-CN" sz="28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80832D89-66BA-9DB5-BD57-EEA26458E419}"/>
              </a:ext>
            </a:extLst>
          </p:cNvPr>
          <p:cNvPicPr>
            <a:picLocks noChangeAspect="1"/>
          </p:cNvPicPr>
          <p:nvPr/>
        </p:nvPicPr>
        <p:blipFill>
          <a:blip r:embed="rId3"/>
          <a:stretch>
            <a:fillRect/>
          </a:stretch>
        </p:blipFill>
        <p:spPr>
          <a:xfrm>
            <a:off x="3728422" y="566676"/>
            <a:ext cx="4438273" cy="1365622"/>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C465A0D0-EC25-0E4D-5103-4FE055D09BDB}"/>
              </a:ext>
            </a:extLst>
          </p:cNvPr>
          <p:cNvPicPr>
            <a:picLocks noChangeAspect="1"/>
          </p:cNvPicPr>
          <p:nvPr/>
        </p:nvPicPr>
        <p:blipFill>
          <a:blip r:embed="rId3"/>
          <a:stretch>
            <a:fillRect/>
          </a:stretch>
        </p:blipFill>
        <p:spPr>
          <a:xfrm>
            <a:off x="4260781" y="2107045"/>
            <a:ext cx="7449958" cy="3212870"/>
          </a:xfrm>
          <a:prstGeom prst="rect">
            <a:avLst/>
          </a:prstGeom>
        </p:spPr>
      </p:pic>
      <p:pic>
        <p:nvPicPr>
          <p:cNvPr id="2" name="Picture 1">
            <a:extLst>
              <a:ext uri="{FF2B5EF4-FFF2-40B4-BE49-F238E27FC236}">
                <a16:creationId xmlns:a16="http://schemas.microsoft.com/office/drawing/2014/main" id="{AC622F42-6884-309F-1A28-A1885AB7C330}"/>
              </a:ext>
            </a:extLst>
          </p:cNvPr>
          <p:cNvPicPr>
            <a:picLocks noChangeAspect="1"/>
          </p:cNvPicPr>
          <p:nvPr/>
        </p:nvPicPr>
        <p:blipFill>
          <a:blip r:embed="rId4"/>
          <a:stretch>
            <a:fillRect/>
          </a:stretch>
        </p:blipFill>
        <p:spPr>
          <a:xfrm>
            <a:off x="135868" y="6385551"/>
            <a:ext cx="1190011" cy="439389"/>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2" name="Hình ảnh 1">
            <a:extLst>
              <a:ext uri="{FF2B5EF4-FFF2-40B4-BE49-F238E27FC236}">
                <a16:creationId xmlns:a16="http://schemas.microsoft.com/office/drawing/2014/main" id="{A0E79D1E-FBEF-C8C5-36DC-14B5C1BBBFE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048764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9" name="Hình ảnh 8">
            <a:extLst>
              <a:ext uri="{FF2B5EF4-FFF2-40B4-BE49-F238E27FC236}">
                <a16:creationId xmlns:a16="http://schemas.microsoft.com/office/drawing/2014/main" id="{7FE5BC70-659B-687F-3CE9-CF3516A8E20B}"/>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66206E7-DF7D-D74E-850F-49C4B547B3F7}"/>
              </a:ext>
            </a:extLst>
          </p:cNvPr>
          <p:cNvPicPr>
            <a:picLocks noChangeAspect="1"/>
          </p:cNvPicPr>
          <p:nvPr/>
        </p:nvPicPr>
        <p:blipFill>
          <a:blip r:embed="rId2"/>
          <a:stretch>
            <a:fillRect/>
          </a:stretch>
        </p:blipFill>
        <p:spPr>
          <a:xfrm>
            <a:off x="4726145" y="2705527"/>
            <a:ext cx="6620830" cy="1853345"/>
          </a:xfrm>
          <a:prstGeom prst="rect">
            <a:avLst/>
          </a:prstGeom>
        </p:spPr>
      </p:pic>
      <p:pic>
        <p:nvPicPr>
          <p:cNvPr id="3" name="Picture 2">
            <a:extLst>
              <a:ext uri="{FF2B5EF4-FFF2-40B4-BE49-F238E27FC236}">
                <a16:creationId xmlns:a16="http://schemas.microsoft.com/office/drawing/2014/main" id="{A27F92CF-8CC2-1B2D-18CE-C5DB526174DC}"/>
              </a:ext>
            </a:extLst>
          </p:cNvPr>
          <p:cNvPicPr>
            <a:picLocks noChangeAspect="1"/>
          </p:cNvPicPr>
          <p:nvPr/>
        </p:nvPicPr>
        <p:blipFill>
          <a:blip r:embed="rId3"/>
          <a:stretch>
            <a:fillRect/>
          </a:stretch>
        </p:blipFill>
        <p:spPr>
          <a:xfrm>
            <a:off x="135868" y="6370311"/>
            <a:ext cx="1190011" cy="439389"/>
          </a:xfrm>
          <a:prstGeom prst="rect">
            <a:avLst/>
          </a:prstGeom>
        </p:spPr>
      </p:pic>
    </p:spTree>
    <p:extLst>
      <p:ext uri="{BB962C8B-B14F-4D97-AF65-F5344CB8AC3E}">
        <p14:creationId xmlns:p14="http://schemas.microsoft.com/office/powerpoint/2010/main" val="6073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7308411"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Xếp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4" y="1464269"/>
            <a:ext cx="1649811" cy="592905"/>
            <a:chOff x="877074" y="1464269"/>
            <a:chExt cx="164981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6498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9" y="2333041"/>
            <a:ext cx="1532792"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922933" y="2338994"/>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nằm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im</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2643904" y="1460247"/>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526885" y="1464269"/>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337830" y="1464780"/>
            <a:ext cx="1532792" cy="592905"/>
            <a:chOff x="4169492" y="1464267"/>
            <a:chExt cx="1532792"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549403" y="1464269"/>
              <a:ext cx="77296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đọc</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6109115" y="1460248"/>
            <a:ext cx="1534508" cy="592905"/>
            <a:chOff x="6109115" y="1460248"/>
            <a:chExt cx="1534508" cy="592905"/>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109115" y="1464269"/>
              <a:ext cx="153279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2569234" y="2333041"/>
            <a:ext cx="1688283" cy="592905"/>
            <a:chOff x="2535139" y="2333041"/>
            <a:chExt cx="1688283"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535139" y="2338994"/>
              <a:ext cx="168828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băng</a:t>
              </a:r>
              <a:r>
                <a:rPr lang="en-US" sz="2800" b="1" dirty="0">
                  <a:latin typeface="Cambria" panose="02040503050406030204" pitchFamily="18" charset="0"/>
                  <a:ea typeface="Cambria" panose="02040503050406030204" pitchFamily="18" charset="0"/>
                </a:rPr>
                <a:t> qua</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4342237" y="2333041"/>
            <a:ext cx="1532792"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408361" y="2339222"/>
              <a:ext cx="139172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xe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buýt</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grpSp>
        <p:nvGrpSpPr>
          <p:cNvPr id="38" name="Nhóm 37">
            <a:extLst>
              <a:ext uri="{FF2B5EF4-FFF2-40B4-BE49-F238E27FC236}">
                <a16:creationId xmlns:a16="http://schemas.microsoft.com/office/drawing/2014/main" id="{DCC3CC4C-9E00-EC03-676C-E9D79E89F0DB}"/>
              </a:ext>
            </a:extLst>
          </p:cNvPr>
          <p:cNvGrpSpPr/>
          <p:nvPr/>
        </p:nvGrpSpPr>
        <p:grpSpPr>
          <a:xfrm>
            <a:off x="6023676" y="2333041"/>
            <a:ext cx="1532792" cy="592905"/>
            <a:chOff x="6023676" y="2333041"/>
            <a:chExt cx="1532792" cy="592905"/>
          </a:xfrm>
        </p:grpSpPr>
        <p:sp>
          <p:nvSpPr>
            <p:cNvPr id="35" name="Hình chữ nhật: Góc Tròn 34">
              <a:extLst>
                <a:ext uri="{FF2B5EF4-FFF2-40B4-BE49-F238E27FC236}">
                  <a16:creationId xmlns:a16="http://schemas.microsoft.com/office/drawing/2014/main" id="{BD51CAB1-D959-F453-7BE2-BDC0A27E14A0}"/>
                </a:ext>
              </a:extLst>
            </p:cNvPr>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66F988AA-A961-5B96-8848-86394D213E7E}"/>
                </a:ext>
              </a:extLst>
            </p:cNvPr>
            <p:cNvSpPr txBox="1"/>
            <p:nvPr/>
          </p:nvSpPr>
          <p:spPr>
            <a:xfrm>
              <a:off x="6219242" y="2360261"/>
              <a:ext cx="114165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lạc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a:extLst>
              <a:ext uri="{FF2B5EF4-FFF2-40B4-BE49-F238E27FC236}">
                <a16:creationId xmlns:a16="http://schemas.microsoft.com/office/drawing/2014/main" id="{CC609FCE-25C4-87F1-8E2E-B73661204639}"/>
              </a:ext>
            </a:extLst>
          </p:cNvPr>
          <p:cNvGrpSpPr/>
          <p:nvPr/>
        </p:nvGrpSpPr>
        <p:grpSpPr>
          <a:xfrm>
            <a:off x="907236" y="513397"/>
            <a:ext cx="11020604" cy="1406843"/>
            <a:chOff x="1049476" y="1021397"/>
            <a:chExt cx="9990886" cy="1975206"/>
          </a:xfrm>
        </p:grpSpPr>
        <p:grpSp>
          <p:nvGrpSpPr>
            <p:cNvPr id="10" name="Đồ họa 2">
              <a:extLst>
                <a:ext uri="{FF2B5EF4-FFF2-40B4-BE49-F238E27FC236}">
                  <a16:creationId xmlns:a16="http://schemas.microsoft.com/office/drawing/2014/main" id="{9ECDE9EE-F46C-B119-FDA2-F8C18DDADDD3}"/>
                </a:ext>
              </a:extLst>
            </p:cNvPr>
            <p:cNvGrpSpPr/>
            <p:nvPr/>
          </p:nvGrpSpPr>
          <p:grpSpPr>
            <a:xfrm>
              <a:off x="1049476" y="1021397"/>
              <a:ext cx="9990886" cy="1975206"/>
              <a:chOff x="1049476" y="1021397"/>
              <a:chExt cx="9990886" cy="2324099"/>
            </a:xfrm>
          </p:grpSpPr>
          <p:sp>
            <p:nvSpPr>
              <p:cNvPr id="12" name="Hình tự do: Hình 11">
                <a:extLst>
                  <a:ext uri="{FF2B5EF4-FFF2-40B4-BE49-F238E27FC236}">
                    <a16:creationId xmlns:a16="http://schemas.microsoft.com/office/drawing/2014/main" id="{7DE70FE6-BEEA-9F04-82DB-16EBE17E5047}"/>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EFE2607-A58D-5845-8D72-A25E4F01AD28}"/>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4" name="Đồ họa 2">
                <a:extLst>
                  <a:ext uri="{FF2B5EF4-FFF2-40B4-BE49-F238E27FC236}">
                    <a16:creationId xmlns:a16="http://schemas.microsoft.com/office/drawing/2014/main" id="{FEB88412-D12E-9505-C09B-3B1BA08EE6C8}"/>
                  </a:ext>
                </a:extLst>
              </p:cNvPr>
              <p:cNvGrpSpPr/>
              <p:nvPr/>
            </p:nvGrpSpPr>
            <p:grpSpPr>
              <a:xfrm>
                <a:off x="1169964" y="1090929"/>
                <a:ext cx="9561508" cy="2115502"/>
                <a:chOff x="1169964" y="1090929"/>
                <a:chExt cx="9561508" cy="2115502"/>
              </a:xfrm>
              <a:solidFill>
                <a:srgbClr val="454E5F"/>
              </a:solidFill>
            </p:grpSpPr>
            <p:sp>
              <p:nvSpPr>
                <p:cNvPr id="15" name="Hình tự do: Hình 14">
                  <a:extLst>
                    <a:ext uri="{FF2B5EF4-FFF2-40B4-BE49-F238E27FC236}">
                      <a16:creationId xmlns:a16="http://schemas.microsoft.com/office/drawing/2014/main" id="{9A1C2A63-3F21-3F5F-970E-870A34A542A2}"/>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EE07AF2-EA0B-51EF-8162-232F063C2DD8}"/>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0A1C218-77DD-40EC-23E5-8BBA73DFFB36}"/>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FD5CB7F9-1227-D1DC-B25F-83F5C9F41635}"/>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CFBB3B3-E49E-A3BE-5F0F-5B4D98704E8E}"/>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B3CB13DD-70CD-DB1E-76F6-730ABAFE485E}"/>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7695021C-944D-BFF6-A1B7-206B3EA507DD}"/>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E1FA2E1-13D6-D3A6-A45C-8C3BD5C767CD}"/>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11" name="Hộp Văn bản 10">
              <a:extLst>
                <a:ext uri="{FF2B5EF4-FFF2-40B4-BE49-F238E27FC236}">
                  <a16:creationId xmlns:a16="http://schemas.microsoft.com/office/drawing/2014/main" id="{D5E1BA10-491A-66B0-D44B-89CF79113E7B}"/>
                </a:ext>
              </a:extLst>
            </p:cNvPr>
            <p:cNvSpPr txBox="1"/>
            <p:nvPr/>
          </p:nvSpPr>
          <p:spPr>
            <a:xfrm>
              <a:off x="1365690" y="1203123"/>
              <a:ext cx="8370577"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366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C3F69975-C2B5-7486-771C-672901B9F3B0}"/>
              </a:ext>
            </a:extLst>
          </p:cNvPr>
          <p:cNvGrpSpPr/>
          <p:nvPr/>
        </p:nvGrpSpPr>
        <p:grpSpPr>
          <a:xfrm>
            <a:off x="894080" y="1216057"/>
            <a:ext cx="7528560" cy="853440"/>
            <a:chOff x="894080" y="4358640"/>
            <a:chExt cx="7528560" cy="853440"/>
          </a:xfrm>
        </p:grpSpPr>
        <p:sp>
          <p:nvSpPr>
            <p:cNvPr id="7" name="Bong bóng Lời nói: Hình chữ nhật với Góc Tròn 6">
              <a:extLst>
                <a:ext uri="{FF2B5EF4-FFF2-40B4-BE49-F238E27FC236}">
                  <a16:creationId xmlns:a16="http://schemas.microsoft.com/office/drawing/2014/main" id="{EFA48403-98F4-BBD1-526B-2E01924C9776}"/>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7AFB89F3-AD8C-9E75-3817-061366B87985}"/>
                </a:ext>
              </a:extLst>
            </p:cNvPr>
            <p:cNvSpPr txBox="1"/>
            <p:nvPr/>
          </p:nvSpPr>
          <p:spPr>
            <a:xfrm>
              <a:off x="970202" y="4523750"/>
              <a:ext cx="737631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895749C8-406D-DFC9-BDC1-5E4D8C076197}"/>
              </a:ext>
            </a:extLst>
          </p:cNvPr>
          <p:cNvGrpSpPr/>
          <p:nvPr/>
        </p:nvGrpSpPr>
        <p:grpSpPr>
          <a:xfrm>
            <a:off x="1728702" y="2283659"/>
            <a:ext cx="9908680" cy="1050350"/>
            <a:chOff x="997182" y="1247263"/>
            <a:chExt cx="9908680" cy="1050350"/>
          </a:xfrm>
        </p:grpSpPr>
        <p:grpSp>
          <p:nvGrpSpPr>
            <p:cNvPr id="11" name="Đồ họa 14">
              <a:extLst>
                <a:ext uri="{FF2B5EF4-FFF2-40B4-BE49-F238E27FC236}">
                  <a16:creationId xmlns:a16="http://schemas.microsoft.com/office/drawing/2014/main" id="{BBA3D39C-BE81-C5A7-F079-2BAE03B590AC}"/>
                </a:ext>
              </a:extLst>
            </p:cNvPr>
            <p:cNvGrpSpPr/>
            <p:nvPr/>
          </p:nvGrpSpPr>
          <p:grpSpPr>
            <a:xfrm>
              <a:off x="997182" y="1247263"/>
              <a:ext cx="9908680" cy="1050350"/>
              <a:chOff x="1050002" y="1301432"/>
              <a:chExt cx="9908680" cy="4595812"/>
            </a:xfrm>
          </p:grpSpPr>
          <p:sp>
            <p:nvSpPr>
              <p:cNvPr id="13" name="Hình tự do: Hình 12">
                <a:extLst>
                  <a:ext uri="{FF2B5EF4-FFF2-40B4-BE49-F238E27FC236}">
                    <a16:creationId xmlns:a16="http://schemas.microsoft.com/office/drawing/2014/main" id="{A2F4BB9A-4490-7C08-5C29-B2642BFF4193}"/>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5554C317-62CB-F389-CD41-E8AF8A60EF14}"/>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CD6FE87-E81F-AF27-959A-5A1B85DD1D9B}"/>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84D71A21-CFE8-3C20-3804-E2791901B5D3}"/>
                </a:ext>
              </a:extLst>
            </p:cNvPr>
            <p:cNvSpPr txBox="1"/>
            <p:nvPr/>
          </p:nvSpPr>
          <p:spPr>
            <a:xfrm>
              <a:off x="1665606" y="1473210"/>
              <a:ext cx="9240256"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ạ.” </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566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58395537-B642-D4E2-A9E3-0AD33CA84A23}"/>
              </a:ext>
            </a:extLst>
          </p:cNvPr>
          <p:cNvGrpSpPr/>
          <p:nvPr/>
        </p:nvGrpSpPr>
        <p:grpSpPr>
          <a:xfrm>
            <a:off x="894080" y="1037381"/>
            <a:ext cx="7626394" cy="853440"/>
            <a:chOff x="894080" y="4358640"/>
            <a:chExt cx="7626394" cy="853440"/>
          </a:xfrm>
        </p:grpSpPr>
        <p:sp>
          <p:nvSpPr>
            <p:cNvPr id="9" name="Bong bóng Lời nói: Hình chữ nhật với Góc Tròn 8">
              <a:extLst>
                <a:ext uri="{FF2B5EF4-FFF2-40B4-BE49-F238E27FC236}">
                  <a16:creationId xmlns:a16="http://schemas.microsoft.com/office/drawing/2014/main" id="{CCE7594F-476C-4E11-2AB8-1D34774E4E6F}"/>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3C0B275-C9B5-BC6B-621C-8B1A8C395B3B}"/>
                </a:ext>
              </a:extLst>
            </p:cNvPr>
            <p:cNvSpPr txBox="1"/>
            <p:nvPr/>
          </p:nvSpPr>
          <p:spPr>
            <a:xfrm>
              <a:off x="970202" y="4523750"/>
              <a:ext cx="75502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xét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1" name="Nhóm 10">
            <a:extLst>
              <a:ext uri="{FF2B5EF4-FFF2-40B4-BE49-F238E27FC236}">
                <a16:creationId xmlns:a16="http://schemas.microsoft.com/office/drawing/2014/main" id="{56768C64-E9AF-510D-7482-D78D4C95888A}"/>
              </a:ext>
            </a:extLst>
          </p:cNvPr>
          <p:cNvGrpSpPr/>
          <p:nvPr/>
        </p:nvGrpSpPr>
        <p:grpSpPr>
          <a:xfrm>
            <a:off x="1728702" y="2104983"/>
            <a:ext cx="10064530" cy="1050350"/>
            <a:chOff x="997182" y="1247263"/>
            <a:chExt cx="10064530" cy="1050350"/>
          </a:xfrm>
        </p:grpSpPr>
        <p:grpSp>
          <p:nvGrpSpPr>
            <p:cNvPr id="12" name="Đồ họa 14">
              <a:extLst>
                <a:ext uri="{FF2B5EF4-FFF2-40B4-BE49-F238E27FC236}">
                  <a16:creationId xmlns:a16="http://schemas.microsoft.com/office/drawing/2014/main" id="{F71332E3-9AEA-02C1-AC39-86FA6CDE6D07}"/>
                </a:ext>
              </a:extLst>
            </p:cNvPr>
            <p:cNvGrpSpPr/>
            <p:nvPr/>
          </p:nvGrpSpPr>
          <p:grpSpPr>
            <a:xfrm>
              <a:off x="997182" y="1247263"/>
              <a:ext cx="9908680" cy="1050350"/>
              <a:chOff x="1050002" y="1301432"/>
              <a:chExt cx="9908680" cy="4595812"/>
            </a:xfrm>
          </p:grpSpPr>
          <p:sp>
            <p:nvSpPr>
              <p:cNvPr id="14" name="Hình tự do: Hình 13">
                <a:extLst>
                  <a:ext uri="{FF2B5EF4-FFF2-40B4-BE49-F238E27FC236}">
                    <a16:creationId xmlns:a16="http://schemas.microsoft.com/office/drawing/2014/main" id="{1A68403F-BC8B-70AD-AD1F-4855E4424E54}"/>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C0E56957-858B-BB26-491D-A1E93EE9D1C5}"/>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016E5EBD-5F37-3A0E-C8B4-32B8B7827727}"/>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7E08E9DB-7520-C439-BA79-95231AD75739}"/>
                </a:ext>
              </a:extLst>
            </p:cNvPr>
            <p:cNvSpPr txBox="1"/>
            <p:nvPr/>
          </p:nvSpPr>
          <p:spPr>
            <a:xfrm>
              <a:off x="1821456" y="1272332"/>
              <a:ext cx="9240256"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47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348070" y="64058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708400" y="3760718"/>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đọc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68A80C45-CC66-2614-5CE9-86B69AD6027E}"/>
              </a:ext>
            </a:extLst>
          </p:cNvPr>
          <p:cNvPicPr>
            <a:picLocks noChangeAspect="1"/>
          </p:cNvPicPr>
          <p:nvPr/>
        </p:nvPicPr>
        <p:blipFill>
          <a:blip r:embed="rId3"/>
          <a:stretch>
            <a:fillRect/>
          </a:stretch>
        </p:blipFill>
        <p:spPr>
          <a:xfrm>
            <a:off x="3477541" y="256790"/>
            <a:ext cx="5236918" cy="1835055"/>
          </a:xfrm>
          <a:prstGeom prst="rect">
            <a:avLst/>
          </a:prstGeom>
        </p:spPr>
      </p:pic>
    </p:spTree>
    <p:extLst>
      <p:ext uri="{BB962C8B-B14F-4D97-AF65-F5344CB8AC3E}">
        <p14:creationId xmlns:p14="http://schemas.microsoft.com/office/powerpoint/2010/main" val="162377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868972" y="2247900"/>
            <a:ext cx="1996440" cy="1181100"/>
            <a:chOff x="922020" y="1790700"/>
            <a:chExt cx="1996440" cy="1181100"/>
          </a:xfrm>
        </p:grpSpPr>
        <p:sp>
          <p:nvSpPr>
            <p:cNvPr id="2" name="Đám mây 1">
              <a:extLst>
                <a:ext uri="{FF2B5EF4-FFF2-40B4-BE49-F238E27FC236}">
                  <a16:creationId xmlns:a16="http://schemas.microsoft.com/office/drawing/2014/main" id="{9E5E19FE-FE1A-5674-A4E7-4B2E71B6AE9F}"/>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124068" y="2054344"/>
              <a:ext cx="1794392" cy="523220"/>
            </a:xfrm>
            <a:prstGeom prst="rect">
              <a:avLst/>
            </a:prstGeom>
            <a:noFill/>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Lô-gô-xơ</a:t>
              </a: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437757" y="3402736"/>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183758"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thủ</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1996440" cy="1181100"/>
            <a:chOff x="922020" y="1790700"/>
            <a:chExt cx="1996440" cy="1181100"/>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472964" cy="523220"/>
            </a:xfrm>
            <a:prstGeom prst="rect">
              <a:avLst/>
            </a:prstGeom>
            <a:noFill/>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di </a:t>
              </a:r>
              <a:r>
                <a:rPr lang="en-US" sz="2800" b="1" dirty="0" err="1">
                  <a:solidFill>
                    <a:schemeClr val="bg1"/>
                  </a:solidFill>
                  <a:latin typeface="Cambria" panose="02040503050406030204" pitchFamily="18" charset="0"/>
                  <a:ea typeface="Cambria" panose="02040503050406030204" pitchFamily="18" charset="0"/>
                </a:rPr>
                <a:t>động</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6350000" y="2146030"/>
            <a:ext cx="1996440" cy="1181100"/>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xe</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buýt</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a:extLst>
              <a:ext uri="{FF2B5EF4-FFF2-40B4-BE49-F238E27FC236}">
                <a16:creationId xmlns:a16="http://schemas.microsoft.com/office/drawing/2014/main" id="{DBCC4D2A-747D-718F-1255-5BC6CB1FAA5D}"/>
              </a:ext>
            </a:extLst>
          </p:cNvPr>
          <p:cNvPicPr>
            <a:picLocks noChangeAspect="1"/>
          </p:cNvPicPr>
          <p:nvPr/>
        </p:nvPicPr>
        <p:blipFill>
          <a:blip r:embed="rId3"/>
          <a:stretch>
            <a:fillRect/>
          </a:stretch>
        </p:blipFill>
        <p:spPr>
          <a:xfrm>
            <a:off x="2940522" y="528544"/>
            <a:ext cx="7742591" cy="1280271"/>
          </a:xfrm>
          <a:prstGeom prst="rect">
            <a:avLst/>
          </a:prstGeom>
        </p:spPr>
      </p:pic>
    </p:spTree>
    <p:extLst>
      <p:ext uri="{BB962C8B-B14F-4D97-AF65-F5344CB8AC3E}">
        <p14:creationId xmlns:p14="http://schemas.microsoft.com/office/powerpoint/2010/main" val="3256652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01040" y="2557195"/>
            <a:ext cx="10789920" cy="1478353"/>
          </a:xfrm>
          <a:prstGeom prst="rect">
            <a:avLst/>
          </a:prstGeom>
          <a:noFill/>
        </p:spPr>
        <p:txBody>
          <a:bodyPr wrap="square">
            <a:spAutoFit/>
          </a:bodyPr>
          <a:lstStyle/>
          <a:p>
            <a:pPr algn="just">
              <a:lnSpc>
                <a:spcPct val="150000"/>
              </a:lnSpc>
            </a:pPr>
            <a:r>
              <a:rPr lang="en-US" sz="3200" b="1" dirty="0" err="1">
                <a:effectLst/>
                <a:latin typeface="Cambria" panose="02040503050406030204" pitchFamily="18" charset="0"/>
                <a:ea typeface="Cambria" panose="02040503050406030204" pitchFamily="18" charset="0"/>
              </a:rPr>
              <a:t>Nó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nằm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con </a:t>
            </a:r>
            <a:r>
              <a:rPr lang="en-US" sz="3200" b="1" dirty="0" err="1">
                <a:effectLst/>
                <a:latin typeface="Cambria" panose="02040503050406030204" pitchFamily="18" charset="0"/>
                <a:ea typeface="Cambria" panose="02040503050406030204" pitchFamily="18" charset="0"/>
              </a:rPr>
              <a:t>tàu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khổng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chở</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500 </a:t>
            </a:r>
            <a:r>
              <a:rPr lang="en-US" sz="3200" b="1" dirty="0" err="1">
                <a:effectLst/>
                <a:latin typeface="Cambria" panose="02040503050406030204" pitchFamily="18" charset="0"/>
                <a:ea typeface="Cambria" panose="02040503050406030204" pitchFamily="18" charset="0"/>
              </a:rPr>
              <a: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khách</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a:t>
            </a:r>
            <a:r>
              <a:rPr lang="en-US" sz="3200" b="1" dirty="0">
                <a:effectLst/>
                <a:latin typeface="Cambria" panose="02040503050406030204" pitchFamily="18" charset="0"/>
                <a:ea typeface="Cambria" panose="02040503050406030204" pitchFamily="18" charset="0"/>
              </a:rPr>
              <a:t> qua 45 </a:t>
            </a:r>
            <a:r>
              <a:rPr lang="en-US" sz="3200" b="1" dirty="0" err="1">
                <a:effectLst/>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24712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a:extLst>
              <a:ext uri="{FF2B5EF4-FFF2-40B4-BE49-F238E27FC236}">
                <a16:creationId xmlns:a16="http://schemas.microsoft.com/office/drawing/2014/main" id="{10C2AA81-087D-197A-07FD-554CB6341D95}"/>
              </a:ext>
            </a:extLst>
          </p:cNvPr>
          <p:cNvPicPr>
            <a:picLocks noChangeAspect="1"/>
          </p:cNvPicPr>
          <p:nvPr/>
        </p:nvPicPr>
        <p:blipFill>
          <a:blip r:embed="rId2"/>
          <a:stretch>
            <a:fillRect/>
          </a:stretch>
        </p:blipFill>
        <p:spPr>
          <a:xfrm>
            <a:off x="2163739" y="929584"/>
            <a:ext cx="7864522" cy="128027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algn="just">
              <a:spcBef>
                <a:spcPts val="600"/>
              </a:spcBef>
              <a:spcAft>
                <a:spcPts val="600"/>
              </a:spcAft>
            </a:pPr>
            <a:r>
              <a:rPr lang="vi-VN" sz="2400" dirty="0">
                <a:solidFill>
                  <a:srgbClr val="30A092"/>
                </a:solidFill>
                <a:latin typeface="Cambria" panose="02040503050406030204" pitchFamily="18" charset="0"/>
                <a:ea typeface="Cambria" panose="02040503050406030204" pitchFamily="18" charset="0"/>
              </a:rPr>
              <a:t>      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  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   </a:t>
            </a:r>
            <a:r>
              <a:rPr lang="vi-VN" sz="2400" dirty="0">
                <a:solidFill>
                  <a:srgbClr val="0070C0"/>
                </a:solidFill>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8" name="Hình ảnh 7">
            <a:extLst>
              <a:ext uri="{FF2B5EF4-FFF2-40B4-BE49-F238E27FC236}">
                <a16:creationId xmlns:a16="http://schemas.microsoft.com/office/drawing/2014/main" id="{02464784-B8D7-ECB4-CBFB-314319A9E516}"/>
              </a:ext>
            </a:extLst>
          </p:cNvPr>
          <p:cNvPicPr>
            <a:picLocks noChangeAspect="1"/>
          </p:cNvPicPr>
          <p:nvPr/>
        </p:nvPicPr>
        <p:blipFill>
          <a:blip r:embed="rId2"/>
          <a:stretch>
            <a:fillRect/>
          </a:stretch>
        </p:blipFill>
        <p:spPr>
          <a:xfrm>
            <a:off x="2806923" y="265116"/>
            <a:ext cx="6578154" cy="1390008"/>
          </a:xfrm>
          <a:prstGeom prst="rect">
            <a:avLst/>
          </a:prstGeom>
        </p:spPr>
      </p:pic>
      <p:sp>
        <p:nvSpPr>
          <p:cNvPr id="4" name="Oval 3"/>
          <p:cNvSpPr/>
          <p:nvPr/>
        </p:nvSpPr>
        <p:spPr>
          <a:xfrm>
            <a:off x="717292" y="180413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6" name="Oval 5"/>
          <p:cNvSpPr/>
          <p:nvPr/>
        </p:nvSpPr>
        <p:spPr>
          <a:xfrm>
            <a:off x="717291" y="302972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7" name="Oval 6"/>
          <p:cNvSpPr/>
          <p:nvPr/>
        </p:nvSpPr>
        <p:spPr>
          <a:xfrm>
            <a:off x="717290" y="4302349"/>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3</a:t>
            </a:r>
          </a:p>
        </p:txBody>
      </p:sp>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509286" y="2212477"/>
            <a:ext cx="5436822" cy="3363610"/>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173885" y="1794712"/>
              <a:ext cx="1824431"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Di </a:t>
              </a:r>
              <a:r>
                <a:rPr lang="en-US" altLang="zh-CN" sz="3200" b="1" dirty="0" err="1">
                  <a:solidFill>
                    <a:srgbClr val="30A092"/>
                  </a:solidFill>
                  <a:latin typeface="Cambria" panose="02040503050406030204" pitchFamily="18" charset="0"/>
                  <a:ea typeface="Cambria" panose="02040503050406030204" pitchFamily="18" charset="0"/>
                </a:rPr>
                <a:t>động</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8"/>
              <a:ext cx="3270595"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ở </a:t>
              </a:r>
              <a:r>
                <a:rPr lang="en-US" altLang="zh-CN" sz="3200" b="1" dirty="0" err="1">
                  <a:latin typeface="Cambria" panose="02040503050406030204" pitchFamily="18" charset="0"/>
                  <a:ea typeface="Cambria" panose="02040503050406030204" pitchFamily="18" charset="0"/>
                </a:rPr>
                <a:t>nguyên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một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vị</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trí</a:t>
              </a:r>
              <a:endParaRPr lang="en-US" altLang="zh-CN" sz="3200" b="1" dirty="0">
                <a:latin typeface="Cambria" panose="02040503050406030204" pitchFamily="18" charset="0"/>
                <a:ea typeface="Cambria" panose="02040503050406030204" pitchFamily="18" charset="0"/>
              </a:endParaRPr>
            </a:p>
          </p:txBody>
        </p:sp>
      </p:grpSp>
      <p:pic>
        <p:nvPicPr>
          <p:cNvPr id="27" name="Hình ảnh 26">
            <a:extLst>
              <a:ext uri="{FF2B5EF4-FFF2-40B4-BE49-F238E27FC236}">
                <a16:creationId xmlns:a16="http://schemas.microsoft.com/office/drawing/2014/main" id="{ED35BC5E-9431-F111-ADCD-863BA2559604}"/>
              </a:ext>
            </a:extLst>
          </p:cNvPr>
          <p:cNvPicPr>
            <a:picLocks noChangeAspect="1"/>
          </p:cNvPicPr>
          <p:nvPr/>
        </p:nvPicPr>
        <p:blipFill>
          <a:blip r:embed="rId3"/>
          <a:stretch>
            <a:fillRect/>
          </a:stretch>
        </p:blipFill>
        <p:spPr>
          <a:xfrm>
            <a:off x="3187956" y="799705"/>
            <a:ext cx="5816088" cy="1158340"/>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449497" y="1735515"/>
            <a:ext cx="5436822" cy="3652678"/>
            <a:chOff x="335280" y="969221"/>
            <a:chExt cx="5501640" cy="5974450"/>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21"/>
              <a:ext cx="5501640" cy="5974450"/>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1995040" y="1846486"/>
              <a:ext cx="2059361" cy="1209863"/>
            </a:xfrm>
            <a:prstGeom prst="rect">
              <a:avLst/>
            </a:prstGeom>
            <a:noFill/>
          </p:spPr>
          <p:txBody>
            <a:bodyPr wrap="square" rtlCol="0">
              <a:spAutoFit/>
            </a:bodyPr>
            <a:lstStyle/>
            <a:p>
              <a:pPr>
                <a:lnSpc>
                  <a:spcPct val="150000"/>
                </a:lnSpc>
              </a:pPr>
              <a:r>
                <a:rPr lang="en-US" altLang="zh-CN" sz="3200" b="1" dirty="0" err="1">
                  <a:solidFill>
                    <a:srgbClr val="30A092"/>
                  </a:solidFill>
                  <a:latin typeface="Cambria" panose="02040503050406030204" pitchFamily="18" charset="0"/>
                  <a:ea typeface="Cambria" panose="02040503050406030204" pitchFamily="18" charset="0"/>
                </a:rPr>
                <a:t>Thủ</a:t>
              </a:r>
              <a:r>
                <a:rPr lang="en-US" altLang="zh-CN" sz="3200" b="1" dirty="0">
                  <a:solidFill>
                    <a:srgbClr val="30A092"/>
                  </a:solidFill>
                  <a:latin typeface="Cambria" panose="02040503050406030204" pitchFamily="18" charset="0"/>
                  <a:ea typeface="Cambria" panose="02040503050406030204" pitchFamily="18" charset="0"/>
                </a:rPr>
                <a:t> </a:t>
              </a:r>
              <a:r>
                <a:rPr lang="en-US" altLang="zh-CN" sz="3200" b="1" dirty="0" err="1">
                  <a:solidFill>
                    <a:srgbClr val="30A092"/>
                  </a:solidFill>
                  <a:latin typeface="Cambria" panose="02040503050406030204" pitchFamily="18" charset="0"/>
                  <a:ea typeface="Cambria" panose="02040503050406030204" pitchFamily="18" charset="0"/>
                </a:rPr>
                <a:t>thư</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056349"/>
              <a:ext cx="3593434"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Người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quản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lý</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sách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của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thư</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viện</a:t>
              </a:r>
              <a:endParaRPr lang="en-US" altLang="zh-C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482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184128" y="1154818"/>
            <a:ext cx="5436822" cy="4726245"/>
            <a:chOff x="335280" y="969219"/>
            <a:chExt cx="5501640" cy="7730414"/>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 y="969219"/>
              <a:ext cx="5501640" cy="7730414"/>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2252603" y="2278652"/>
              <a:ext cx="1666993"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Sa </a:t>
              </a:r>
              <a:r>
                <a:rPr lang="en-US" altLang="zh-CN" sz="3200" b="1" dirty="0" err="1">
                  <a:solidFill>
                    <a:srgbClr val="30A092"/>
                  </a:solidFill>
                  <a:latin typeface="Cambria" panose="02040503050406030204" pitchFamily="18" charset="0"/>
                  <a:ea typeface="Cambria" panose="02040503050406030204" pitchFamily="18" charset="0"/>
                </a:rPr>
                <a:t>mạc</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529672"/>
              <a:ext cx="3593434" cy="3372849"/>
            </a:xfrm>
            <a:prstGeom prst="rect">
              <a:avLst/>
            </a:prstGeom>
            <a:noFill/>
          </p:spPr>
          <p:txBody>
            <a:bodyPr wrap="square" rtlCol="0">
              <a:spAutoFit/>
            </a:bodyPr>
            <a:lstStyle/>
            <a:p>
              <a:pPr algn="ctr"/>
              <a:r>
                <a:rPr lang="en-US" altLang="zh-CN" sz="3200" b="1" dirty="0" err="1">
                  <a:latin typeface="Cambria" panose="02040503050406030204" pitchFamily="18" charset="0"/>
                  <a:ea typeface="Cambria" panose="02040503050406030204" pitchFamily="18" charset="0"/>
                </a:rPr>
                <a:t>Vùng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đất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hậu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nóng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hoặc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ít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cối</a:t>
              </a:r>
              <a:endParaRPr lang="en-US" altLang="zh-C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54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2AA711B9-54DF-832D-68A8-DA2552213832}"/>
              </a:ext>
            </a:extLst>
          </p:cNvPr>
          <p:cNvPicPr>
            <a:picLocks noChangeAspect="1"/>
          </p:cNvPicPr>
          <p:nvPr/>
        </p:nvPicPr>
        <p:blipFill>
          <a:blip r:embed="rId2"/>
          <a:stretch>
            <a:fillRect/>
          </a:stretch>
        </p:blipFill>
        <p:spPr>
          <a:xfrm>
            <a:off x="2806923" y="265116"/>
            <a:ext cx="6578154" cy="1390008"/>
          </a:xfrm>
          <a:prstGeom prst="rect">
            <a:avLst/>
          </a:prstGeom>
        </p:spPr>
      </p:pic>
      <p:sp>
        <p:nvSpPr>
          <p:cNvPr id="5" name="Oval 4"/>
          <p:cNvSpPr/>
          <p:nvPr/>
        </p:nvSpPr>
        <p:spPr>
          <a:xfrm>
            <a:off x="717292" y="180413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6" name="Oval 5"/>
          <p:cNvSpPr/>
          <p:nvPr/>
        </p:nvSpPr>
        <p:spPr>
          <a:xfrm>
            <a:off x="717291" y="3029723"/>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2</a:t>
            </a:r>
          </a:p>
        </p:txBody>
      </p:sp>
      <p:sp>
        <p:nvSpPr>
          <p:cNvPr id="8" name="Oval 7"/>
          <p:cNvSpPr/>
          <p:nvPr/>
        </p:nvSpPr>
        <p:spPr>
          <a:xfrm>
            <a:off x="717290" y="4302349"/>
            <a:ext cx="478973" cy="388888"/>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n w="6600">
                  <a:solidFill>
                    <a:schemeClr val="accent2"/>
                  </a:solidFill>
                  <a:prstDash val="solid"/>
                </a:ln>
                <a:solidFill>
                  <a:srgbClr val="FFFFFF"/>
                </a:solidFill>
                <a:effectLst>
                  <a:outerShdw dist="38100" dir="2700000" algn="tl" rotWithShape="0">
                    <a:schemeClr val="accent2"/>
                  </a:outerShdw>
                </a:effectLst>
              </a:rPr>
              <a:t>3</a:t>
            </a:r>
          </a:p>
        </p:txBody>
      </p:sp>
    </p:spTree>
    <p:extLst>
      <p:ext uri="{BB962C8B-B14F-4D97-AF65-F5344CB8AC3E}">
        <p14:creationId xmlns:p14="http://schemas.microsoft.com/office/powerpoint/2010/main" val="63541339"/>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1126</Words>
  <Application>Microsoft Office PowerPoint</Application>
  <PresentationFormat>Widescreen</PresentationFormat>
  <Paragraphs>79</Paragraphs>
  <Slides>25</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SVN-Ready</vt:lpstr>
      <vt:lpstr>Times New Roman</vt:lpstr>
      <vt:lpstr>Cambria</vt:lpstr>
      <vt:lpstr>Vogue-ExtraBold</vt:lpstr>
      <vt:lpstr>Fredoka One</vt:lpstr>
      <vt:lpstr>SVN-Newton</vt:lpstr>
      <vt:lpstr>UTM Avo</vt:lpstr>
      <vt:lpstr>SVN-Dancing Script</vt:lpstr>
      <vt:lpstr>#9Slide07 HoneyCream</vt:lpstr>
      <vt:lpstr>M PLUS Rounded 1c</vt:lpstr>
      <vt:lpstr>Arial</vt:lpstr>
      <vt:lpstr>Chủ đề Office</vt:lpstr>
      <vt:lpstr>1_Awesome Teachers Meeting by Slidesgo</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ANH MAI THI</cp:lastModifiedBy>
  <cp:revision>26</cp:revision>
  <dcterms:created xsi:type="dcterms:W3CDTF">2023-03-16T12:43:04Z</dcterms:created>
  <dcterms:modified xsi:type="dcterms:W3CDTF">2025-03-30T14:56:08Z</dcterms:modified>
</cp:coreProperties>
</file>