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2" r:id="rId2"/>
    <p:sldMasterId id="2147483742" r:id="rId3"/>
  </p:sldMasterIdLst>
  <p:notesMasterIdLst>
    <p:notesMasterId r:id="rId9"/>
  </p:notesMasterIdLst>
  <p:sldIdLst>
    <p:sldId id="2007577156" r:id="rId4"/>
    <p:sldId id="2007577148" r:id="rId5"/>
    <p:sldId id="2007577150" r:id="rId6"/>
    <p:sldId id="2007577151" r:id="rId7"/>
    <p:sldId id="200757715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BE23B-5449-4390-8B56-44BB36D7785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036C3-1F4E-4C16-B642-086DCCCA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8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FBE8AA-52C3-4508-A74C-9B5F52229672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4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EF3D62-5CA3-4AA5-A388-638F619970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20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6C8A62E-B04B-4079-BABC-1EEDA867F8B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98EDD53-3CE5-4869-876D-563DDF31F38D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C787FE57-D7ED-48A1-BA23-2E706B5839E9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C3E6097E-645A-4545-B999-F8596EF752C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2D6DDE7-FBAF-4D6E-A34F-8FD6DCFA3402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88D9DC9-7614-4A89-A7F1-6D11EFBADE85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CA9C7107-C0AD-483C-B07D-34E56400A31D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10B5625D-1AE9-466B-B985-396BEE22564B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5E9083F-6805-4221-AD16-988FE7A2E11A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83FF06B1-BA99-4DEE-987B-14238876377B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3EE51E0-8653-419D-A416-02BCEDEA5F0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4A516D9C-048D-4C92-B27B-8D1558476F18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91417BB1-46C3-414B-A27B-63A42A803815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BF5B2E44-D303-4A1E-84F6-AE96C7350908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787F7A5-B165-47A5-9B07-E889B2CFF103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771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44134E-0BE5-46C0-929C-F9D4A023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2113C5-ADEA-4974-BB14-86DAC38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9390FF6-61F4-44DF-9C58-15C7C9EAC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84E920-1203-43C5-9836-AEA95526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FAE36B-07A4-4C4E-9A5F-B58F26998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6239AA-BEC2-47D5-B295-1C438B9D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37E89F-FD72-4884-A2DC-4121C65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094C68-E649-4A58-B70D-88A20352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158721"/>
      </p:ext>
    </p:extLst>
  </p:cSld>
  <p:clrMapOvr>
    <a:masterClrMapping/>
  </p:clrMapOvr>
  <p:transition spd="slow" advClick="0" advTm="1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5F94A4-B8D7-43C1-80C9-73E124F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84A534-7F72-44DB-AAA0-39763DA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D8F81B8-2C1B-46DA-9FC4-FA4EA6C3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DEF5E0-2338-4BAC-8681-B56466F2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2490678"/>
      </p:ext>
    </p:extLst>
  </p:cSld>
  <p:clrMapOvr>
    <a:masterClrMapping/>
  </p:clrMapOvr>
  <p:transition spd="slow" advClick="0" advTm="100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5AE1E47-1B45-4380-AE38-48F5141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744B09-219A-4BAE-A64A-BA6F51CC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B1853-F3A0-4843-A7DD-B071FABA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726785"/>
      </p:ext>
    </p:extLst>
  </p:cSld>
  <p:clrMapOvr>
    <a:masterClrMapping/>
  </p:clrMapOvr>
  <p:transition spd="slow" advClick="0" advTm="1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8A05EE-C361-48B2-881C-5FEDBCF9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6B7BA2-C07B-486A-AEBA-E8A379FA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09B8D7-C342-4349-A52B-0F630C496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1A0A05-2E78-4B68-9275-72A6981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8D064B-850C-449A-B16D-36BA1C5A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919E08-2488-46A8-8B39-E8E3B1A7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391288"/>
      </p:ext>
    </p:extLst>
  </p:cSld>
  <p:clrMapOvr>
    <a:masterClrMapping/>
  </p:clrMapOvr>
  <p:transition spd="slow" advClick="0" advTm="1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9821D-3169-462D-BDC5-707DAA37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5970DE-180B-463A-842D-4B948B1E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048C78-1503-4FD7-8859-990F963DF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4969D1-8A89-4051-A7A3-053E791C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B7B8CF-C72E-438F-A999-E8DA5482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73A437-B948-459B-B14D-44D796D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2192401"/>
      </p:ext>
    </p:extLst>
  </p:cSld>
  <p:clrMapOvr>
    <a:masterClrMapping/>
  </p:clrMapOvr>
  <p:transition spd="slow" advClick="0" advTm="1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17C0B-618B-4B07-8FEE-212F45DF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156C6-4F3E-4B26-BEF6-C658183E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0B155B-888E-4B42-8139-225B7CE4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48B8B-A45D-48D2-B95C-C2340234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2847D2-37FF-491E-86F7-2A77B2A5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572963"/>
      </p:ext>
    </p:extLst>
  </p:cSld>
  <p:clrMapOvr>
    <a:masterClrMapping/>
  </p:clrMapOvr>
  <p:transition spd="slow" advClick="0" advTm="1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1B51B0E-C5ED-4931-852F-A8DA7E1D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5174B4-31E8-4BEF-8942-FD3548C70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8F4D3-431E-44CF-A028-C91E2137E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D0F09A-E73B-492B-B10B-3218D86A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BE3E4A-3F9F-4FA6-A0A2-122D22E5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933735"/>
      </p:ext>
    </p:extLst>
  </p:cSld>
  <p:clrMapOvr>
    <a:masterClrMapping/>
  </p:clrMapOvr>
  <p:transition spd="slow" advClick="0" advTm="1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1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9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0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7509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2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8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7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4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88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4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8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06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1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52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29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A0E9-8E23-4710-9DEB-7FDAE505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76D2-40AB-4A52-A414-AFBE56D5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3594-4931-4D2A-B2A7-5BFACEF4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9D9B-1707-4BC2-A8DF-A9A95A2D1DDF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7B33-973D-43C2-8D47-93B89D66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7D1E-0FD0-4AD5-87FB-DFF9DCE9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7387-1A44-43D0-A42C-0F5D255AB4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4E6C9DA-08E5-4F48-93D8-C24723FDA3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01538" y="4252913"/>
            <a:ext cx="914400" cy="914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0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1ECB1-5A5B-4C6B-8360-EEF4E780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FCC059-4D8E-4C87-A4D1-E4C9E1D59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04FCF4-9A9C-407F-A896-63764D12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A6E786-3F61-4FD7-AF4B-5CAEC06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126972-3EDC-4D3D-817C-4CCC7969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0241212"/>
      </p:ext>
    </p:extLst>
  </p:cSld>
  <p:clrMapOvr>
    <a:masterClrMapping/>
  </p:clrMapOvr>
  <p:transition spd="slow" advClick="0" advTm="1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A1C3F-F90A-43A4-9ECD-F00719B5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48D4E4-35F0-4517-A710-16EC96626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82627A-5DA8-42DB-A0E5-883D1EDE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09759C-075D-43BD-B60D-906336D3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769EA7-A4C8-47A7-9F4D-3E4EF4FE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968802"/>
      </p:ext>
    </p:extLst>
  </p:cSld>
  <p:clrMapOvr>
    <a:masterClrMapping/>
  </p:clrMapOvr>
  <p:transition spd="slow" advClick="0" advTm="1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030536-6B8C-499F-B691-282A56B2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2699D7-1ACB-40EF-8948-18C67F14D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9C0F2B-275E-4EFF-8736-59FDF652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6CBD68-7556-4277-A9CC-0E3698CD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552142-513F-4E0A-A832-EC32ABA8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4319010"/>
      </p:ext>
    </p:extLst>
  </p:cSld>
  <p:clrMapOvr>
    <a:masterClrMapping/>
  </p:clrMapOvr>
  <p:transition spd="slow" advClick="0" advTm="1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5A0C-41EF-4EF1-B9B9-E309AF82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8F9A6-7009-487C-9335-9B2655AF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2523A4-6D85-4E26-BAD9-B5DED0F0D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1B68CC-03DA-4133-9A62-45795BD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433D43-A8D0-4374-ACF8-E247BE39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94F08B-6269-48AE-88E7-BDBB0876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719609"/>
      </p:ext>
    </p:extLst>
  </p:cSld>
  <p:clrMapOvr>
    <a:masterClrMapping/>
  </p:clrMapOvr>
  <p:transition spd="slow" advClick="0" advTm="1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5CD96D62-AE49-41B9-80E6-E1E0FD3BCC3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EA2709D7-4076-4042-A170-5324C4069DEC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8041176-3F6C-45DD-BA61-F6AB03534BE5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A52AADE-244C-4660-94D1-FF0BECB8A5F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C8ECE69-CBF3-46E2-95D4-76CEF8951AF1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6FC926A-9E58-42F3-A254-901D166EE8AB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0082A139-47CD-4316-A50E-635DCA61B726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C56966C-87CE-4C19-B415-D1A116FFD55C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0DF2F10-C9D9-469E-BA5B-4361A0E04F5C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FA96DBA7-5DE5-42C4-B77B-9E09808F12BE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58800CD-0121-49FB-AF2E-869EB0AE685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46187C43-DC9C-48EB-800E-48E616220C24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22023CD-DC59-496E-812C-A35B44A072DF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F835750-1013-4D35-95B6-D7E4B0B0E2BF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4E7862D5-26D4-4CF0-A6A0-57B4835E763D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612EB653-DB89-4A83-BCB9-AB55D6DF6F0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319548" y="5517737"/>
            <a:ext cx="12831097" cy="1340263"/>
            <a:chOff x="0" y="1761"/>
            <a:chExt cx="7678" cy="802"/>
          </a:xfrm>
        </p:grpSpPr>
        <p:grpSp>
          <p:nvGrpSpPr>
            <p:cNvPr id="19" name="Group 205">
              <a:extLst>
                <a:ext uri="{FF2B5EF4-FFF2-40B4-BE49-F238E27FC236}">
                  <a16:creationId xmlns:a16="http://schemas.microsoft.com/office/drawing/2014/main" id="{0E1575A5-C7B0-4FE8-928F-4CD3F8C9D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61"/>
              <a:ext cx="7678" cy="802"/>
              <a:chOff x="0" y="1761"/>
              <a:chExt cx="7678" cy="802"/>
            </a:xfrm>
          </p:grpSpPr>
          <p:sp>
            <p:nvSpPr>
              <p:cNvPr id="120" name="Freeform 5">
                <a:extLst>
                  <a:ext uri="{FF2B5EF4-FFF2-40B4-BE49-F238E27FC236}">
                    <a16:creationId xmlns:a16="http://schemas.microsoft.com/office/drawing/2014/main" id="{4F88AE74-2F4D-44B3-8A39-0594A073A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" y="2057"/>
                <a:ext cx="161" cy="144"/>
              </a:xfrm>
              <a:custGeom>
                <a:avLst/>
                <a:gdLst>
                  <a:gd name="T0" fmla="*/ 20 w 70"/>
                  <a:gd name="T1" fmla="*/ 14 h 62"/>
                  <a:gd name="T2" fmla="*/ 70 w 70"/>
                  <a:gd name="T3" fmla="*/ 2 h 62"/>
                  <a:gd name="T4" fmla="*/ 45 w 70"/>
                  <a:gd name="T5" fmla="*/ 47 h 62"/>
                  <a:gd name="T6" fmla="*/ 6 w 70"/>
                  <a:gd name="T7" fmla="*/ 50 h 62"/>
                  <a:gd name="T8" fmla="*/ 20 w 70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62">
                    <a:moveTo>
                      <a:pt x="20" y="14"/>
                    </a:moveTo>
                    <a:cubicBezTo>
                      <a:pt x="39" y="0"/>
                      <a:pt x="70" y="2"/>
                      <a:pt x="70" y="2"/>
                    </a:cubicBezTo>
                    <a:cubicBezTo>
                      <a:pt x="70" y="2"/>
                      <a:pt x="64" y="33"/>
                      <a:pt x="45" y="47"/>
                    </a:cubicBezTo>
                    <a:cubicBezTo>
                      <a:pt x="25" y="62"/>
                      <a:pt x="6" y="50"/>
                      <a:pt x="6" y="50"/>
                    </a:cubicBezTo>
                    <a:cubicBezTo>
                      <a:pt x="6" y="50"/>
                      <a:pt x="0" y="29"/>
                      <a:pt x="20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3138CD61-CB5E-4B04-93E2-578C13F65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112"/>
                <a:ext cx="129" cy="107"/>
              </a:xfrm>
              <a:custGeom>
                <a:avLst/>
                <a:gdLst>
                  <a:gd name="T0" fmla="*/ 40 w 56"/>
                  <a:gd name="T1" fmla="*/ 9 h 46"/>
                  <a:gd name="T2" fmla="*/ 55 w 56"/>
                  <a:gd name="T3" fmla="*/ 35 h 46"/>
                  <a:gd name="T4" fmla="*/ 25 w 56"/>
                  <a:gd name="T5" fmla="*/ 37 h 46"/>
                  <a:gd name="T6" fmla="*/ 0 w 56"/>
                  <a:gd name="T7" fmla="*/ 6 h 46"/>
                  <a:gd name="T8" fmla="*/ 40 w 56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46">
                    <a:moveTo>
                      <a:pt x="40" y="9"/>
                    </a:moveTo>
                    <a:cubicBezTo>
                      <a:pt x="56" y="17"/>
                      <a:pt x="55" y="35"/>
                      <a:pt x="55" y="35"/>
                    </a:cubicBezTo>
                    <a:cubicBezTo>
                      <a:pt x="55" y="35"/>
                      <a:pt x="41" y="46"/>
                      <a:pt x="25" y="37"/>
                    </a:cubicBezTo>
                    <a:cubicBezTo>
                      <a:pt x="9" y="29"/>
                      <a:pt x="0" y="6"/>
                      <a:pt x="0" y="6"/>
                    </a:cubicBezTo>
                    <a:cubicBezTo>
                      <a:pt x="0" y="6"/>
                      <a:pt x="23" y="0"/>
                      <a:pt x="40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7">
                <a:extLst>
                  <a:ext uri="{FF2B5EF4-FFF2-40B4-BE49-F238E27FC236}">
                    <a16:creationId xmlns:a16="http://schemas.microsoft.com/office/drawing/2014/main" id="{9DACD59F-FB7D-477A-A880-EC14DB2D2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" y="1980"/>
                <a:ext cx="12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8">
                <a:extLst>
                  <a:ext uri="{FF2B5EF4-FFF2-40B4-BE49-F238E27FC236}">
                    <a16:creationId xmlns:a16="http://schemas.microsoft.com/office/drawing/2014/main" id="{DE67CD92-A527-4855-9B4B-F1B3C02B0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5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6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 9">
                <a:extLst>
                  <a:ext uri="{FF2B5EF4-FFF2-40B4-BE49-F238E27FC236}">
                    <a16:creationId xmlns:a16="http://schemas.microsoft.com/office/drawing/2014/main" id="{5C7113BE-9B04-4629-8925-E02ADEC0E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1" y="2057"/>
                <a:ext cx="159" cy="144"/>
              </a:xfrm>
              <a:custGeom>
                <a:avLst/>
                <a:gdLst>
                  <a:gd name="T0" fmla="*/ 19 w 69"/>
                  <a:gd name="T1" fmla="*/ 14 h 62"/>
                  <a:gd name="T2" fmla="*/ 69 w 69"/>
                  <a:gd name="T3" fmla="*/ 2 h 62"/>
                  <a:gd name="T4" fmla="*/ 44 w 69"/>
                  <a:gd name="T5" fmla="*/ 47 h 62"/>
                  <a:gd name="T6" fmla="*/ 5 w 69"/>
                  <a:gd name="T7" fmla="*/ 50 h 62"/>
                  <a:gd name="T8" fmla="*/ 19 w 69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2">
                    <a:moveTo>
                      <a:pt x="19" y="14"/>
                    </a:moveTo>
                    <a:cubicBezTo>
                      <a:pt x="38" y="0"/>
                      <a:pt x="69" y="2"/>
                      <a:pt x="69" y="2"/>
                    </a:cubicBezTo>
                    <a:cubicBezTo>
                      <a:pt x="69" y="2"/>
                      <a:pt x="63" y="33"/>
                      <a:pt x="44" y="47"/>
                    </a:cubicBezTo>
                    <a:cubicBezTo>
                      <a:pt x="25" y="62"/>
                      <a:pt x="5" y="50"/>
                      <a:pt x="5" y="50"/>
                    </a:cubicBezTo>
                    <a:cubicBezTo>
                      <a:pt x="5" y="50"/>
                      <a:pt x="0" y="29"/>
                      <a:pt x="19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 10">
                <a:extLst>
                  <a:ext uri="{FF2B5EF4-FFF2-40B4-BE49-F238E27FC236}">
                    <a16:creationId xmlns:a16="http://schemas.microsoft.com/office/drawing/2014/main" id="{3F2501DC-B482-45D6-9CEC-FD21676C0A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2112"/>
                <a:ext cx="127" cy="107"/>
              </a:xfrm>
              <a:custGeom>
                <a:avLst/>
                <a:gdLst>
                  <a:gd name="T0" fmla="*/ 39 w 55"/>
                  <a:gd name="T1" fmla="*/ 9 h 46"/>
                  <a:gd name="T2" fmla="*/ 54 w 55"/>
                  <a:gd name="T3" fmla="*/ 35 h 46"/>
                  <a:gd name="T4" fmla="*/ 24 w 55"/>
                  <a:gd name="T5" fmla="*/ 37 h 46"/>
                  <a:gd name="T6" fmla="*/ 0 w 55"/>
                  <a:gd name="T7" fmla="*/ 6 h 46"/>
                  <a:gd name="T8" fmla="*/ 39 w 55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6">
                    <a:moveTo>
                      <a:pt x="39" y="9"/>
                    </a:moveTo>
                    <a:cubicBezTo>
                      <a:pt x="55" y="17"/>
                      <a:pt x="54" y="35"/>
                      <a:pt x="54" y="35"/>
                    </a:cubicBezTo>
                    <a:cubicBezTo>
                      <a:pt x="54" y="35"/>
                      <a:pt x="40" y="46"/>
                      <a:pt x="24" y="37"/>
                    </a:cubicBezTo>
                    <a:cubicBezTo>
                      <a:pt x="8" y="29"/>
                      <a:pt x="0" y="6"/>
                      <a:pt x="0" y="6"/>
                    </a:cubicBezTo>
                    <a:cubicBezTo>
                      <a:pt x="0" y="6"/>
                      <a:pt x="22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Rectangle 11">
                <a:extLst>
                  <a:ext uri="{FF2B5EF4-FFF2-40B4-BE49-F238E27FC236}">
                    <a16:creationId xmlns:a16="http://schemas.microsoft.com/office/drawing/2014/main" id="{5265D4DF-4B27-4C82-87E1-81758A4E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3" y="1980"/>
                <a:ext cx="14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 12">
                <a:extLst>
                  <a:ext uri="{FF2B5EF4-FFF2-40B4-BE49-F238E27FC236}">
                    <a16:creationId xmlns:a16="http://schemas.microsoft.com/office/drawing/2014/main" id="{84E6E25C-1B32-42D4-931A-564F3F8FC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7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 13">
                <a:extLst>
                  <a:ext uri="{FF2B5EF4-FFF2-40B4-BE49-F238E27FC236}">
                    <a16:creationId xmlns:a16="http://schemas.microsoft.com/office/drawing/2014/main" id="{73410D53-110D-49B0-A0E9-B3D0C902C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0" y="2001"/>
                <a:ext cx="159" cy="146"/>
              </a:xfrm>
              <a:custGeom>
                <a:avLst/>
                <a:gdLst>
                  <a:gd name="T0" fmla="*/ 19 w 69"/>
                  <a:gd name="T1" fmla="*/ 15 h 63"/>
                  <a:gd name="T2" fmla="*/ 69 w 69"/>
                  <a:gd name="T3" fmla="*/ 3 h 63"/>
                  <a:gd name="T4" fmla="*/ 44 w 69"/>
                  <a:gd name="T5" fmla="*/ 48 h 63"/>
                  <a:gd name="T6" fmla="*/ 5 w 69"/>
                  <a:gd name="T7" fmla="*/ 51 h 63"/>
                  <a:gd name="T8" fmla="*/ 19 w 69"/>
                  <a:gd name="T9" fmla="*/ 1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3">
                    <a:moveTo>
                      <a:pt x="19" y="15"/>
                    </a:moveTo>
                    <a:cubicBezTo>
                      <a:pt x="38" y="0"/>
                      <a:pt x="69" y="3"/>
                      <a:pt x="69" y="3"/>
                    </a:cubicBezTo>
                    <a:cubicBezTo>
                      <a:pt x="69" y="3"/>
                      <a:pt x="63" y="34"/>
                      <a:pt x="44" y="48"/>
                    </a:cubicBezTo>
                    <a:cubicBezTo>
                      <a:pt x="25" y="63"/>
                      <a:pt x="5" y="51"/>
                      <a:pt x="5" y="51"/>
                    </a:cubicBezTo>
                    <a:cubicBezTo>
                      <a:pt x="5" y="51"/>
                      <a:pt x="0" y="29"/>
                      <a:pt x="19" y="15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 14">
                <a:extLst>
                  <a:ext uri="{FF2B5EF4-FFF2-40B4-BE49-F238E27FC236}">
                    <a16:creationId xmlns:a16="http://schemas.microsoft.com/office/drawing/2014/main" id="{444154B4-A697-46ED-A340-6A7A4E9E2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2059"/>
                <a:ext cx="127" cy="104"/>
              </a:xfrm>
              <a:custGeom>
                <a:avLst/>
                <a:gdLst>
                  <a:gd name="T0" fmla="*/ 39 w 55"/>
                  <a:gd name="T1" fmla="*/ 9 h 45"/>
                  <a:gd name="T2" fmla="*/ 54 w 55"/>
                  <a:gd name="T3" fmla="*/ 34 h 45"/>
                  <a:gd name="T4" fmla="*/ 24 w 55"/>
                  <a:gd name="T5" fmla="*/ 37 h 45"/>
                  <a:gd name="T6" fmla="*/ 0 w 55"/>
                  <a:gd name="T7" fmla="*/ 6 h 45"/>
                  <a:gd name="T8" fmla="*/ 39 w 55"/>
                  <a:gd name="T9" fmla="*/ 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5">
                    <a:moveTo>
                      <a:pt x="39" y="9"/>
                    </a:moveTo>
                    <a:cubicBezTo>
                      <a:pt x="55" y="17"/>
                      <a:pt x="54" y="34"/>
                      <a:pt x="54" y="34"/>
                    </a:cubicBezTo>
                    <a:cubicBezTo>
                      <a:pt x="54" y="34"/>
                      <a:pt x="41" y="45"/>
                      <a:pt x="24" y="37"/>
                    </a:cubicBezTo>
                    <a:cubicBezTo>
                      <a:pt x="8" y="28"/>
                      <a:pt x="0" y="6"/>
                      <a:pt x="0" y="6"/>
                    </a:cubicBezTo>
                    <a:cubicBezTo>
                      <a:pt x="0" y="6"/>
                      <a:pt x="23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Rectangle 15">
                <a:extLst>
                  <a:ext uri="{FF2B5EF4-FFF2-40B4-BE49-F238E27FC236}">
                    <a16:creationId xmlns:a16="http://schemas.microsoft.com/office/drawing/2014/main" id="{199F46DF-4044-4FB8-BBC7-9B0997A70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1926"/>
                <a:ext cx="14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 16">
                <a:extLst>
                  <a:ext uri="{FF2B5EF4-FFF2-40B4-BE49-F238E27FC236}">
                    <a16:creationId xmlns:a16="http://schemas.microsoft.com/office/drawing/2014/main" id="{94B6E31A-92F0-4A71-9EA1-FCF1F60B0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1778"/>
                <a:ext cx="244" cy="237"/>
              </a:xfrm>
              <a:custGeom>
                <a:avLst/>
                <a:gdLst>
                  <a:gd name="T0" fmla="*/ 92 w 106"/>
                  <a:gd name="T1" fmla="*/ 18 h 102"/>
                  <a:gd name="T2" fmla="*/ 68 w 106"/>
                  <a:gd name="T3" fmla="*/ 12 h 102"/>
                  <a:gd name="T4" fmla="*/ 53 w 106"/>
                  <a:gd name="T5" fmla="*/ 0 h 102"/>
                  <a:gd name="T6" fmla="*/ 38 w 106"/>
                  <a:gd name="T7" fmla="*/ 12 h 102"/>
                  <a:gd name="T8" fmla="*/ 15 w 106"/>
                  <a:gd name="T9" fmla="*/ 18 h 102"/>
                  <a:gd name="T10" fmla="*/ 53 w 106"/>
                  <a:gd name="T11" fmla="*/ 102 h 102"/>
                  <a:gd name="T12" fmla="*/ 92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2" y="18"/>
                    </a:moveTo>
                    <a:cubicBezTo>
                      <a:pt x="82" y="4"/>
                      <a:pt x="68" y="12"/>
                      <a:pt x="68" y="12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8" y="12"/>
                    </a:cubicBezTo>
                    <a:cubicBezTo>
                      <a:pt x="38" y="12"/>
                      <a:pt x="25" y="4"/>
                      <a:pt x="15" y="18"/>
                    </a:cubicBezTo>
                    <a:cubicBezTo>
                      <a:pt x="0" y="38"/>
                      <a:pt x="19" y="102"/>
                      <a:pt x="53" y="102"/>
                    </a:cubicBezTo>
                    <a:cubicBezTo>
                      <a:pt x="87" y="102"/>
                      <a:pt x="106" y="38"/>
                      <a:pt x="92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 17">
                <a:extLst>
                  <a:ext uri="{FF2B5EF4-FFF2-40B4-BE49-F238E27FC236}">
                    <a16:creationId xmlns:a16="http://schemas.microsoft.com/office/drawing/2014/main" id="{4AC2D6EB-6CC0-4D3B-820C-D31290EA92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" y="2087"/>
                <a:ext cx="145" cy="132"/>
              </a:xfrm>
              <a:custGeom>
                <a:avLst/>
                <a:gdLst>
                  <a:gd name="T0" fmla="*/ 45 w 63"/>
                  <a:gd name="T1" fmla="*/ 13 h 57"/>
                  <a:gd name="T2" fmla="*/ 0 w 63"/>
                  <a:gd name="T3" fmla="*/ 3 h 57"/>
                  <a:gd name="T4" fmla="*/ 23 w 63"/>
                  <a:gd name="T5" fmla="*/ 44 h 57"/>
                  <a:gd name="T6" fmla="*/ 58 w 63"/>
                  <a:gd name="T7" fmla="*/ 47 h 57"/>
                  <a:gd name="T8" fmla="*/ 45 w 63"/>
                  <a:gd name="T9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7">
                    <a:moveTo>
                      <a:pt x="45" y="13"/>
                    </a:moveTo>
                    <a:cubicBezTo>
                      <a:pt x="28" y="0"/>
                      <a:pt x="0" y="3"/>
                      <a:pt x="0" y="3"/>
                    </a:cubicBezTo>
                    <a:cubicBezTo>
                      <a:pt x="0" y="3"/>
                      <a:pt x="5" y="31"/>
                      <a:pt x="23" y="44"/>
                    </a:cubicBezTo>
                    <a:cubicBezTo>
                      <a:pt x="40" y="57"/>
                      <a:pt x="58" y="47"/>
                      <a:pt x="58" y="47"/>
                    </a:cubicBezTo>
                    <a:cubicBezTo>
                      <a:pt x="58" y="47"/>
                      <a:pt x="63" y="27"/>
                      <a:pt x="45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 18">
                <a:extLst>
                  <a:ext uri="{FF2B5EF4-FFF2-40B4-BE49-F238E27FC236}">
                    <a16:creationId xmlns:a16="http://schemas.microsoft.com/office/drawing/2014/main" id="{5FF7AB43-2ADD-48E7-9587-E20A10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" y="2140"/>
                <a:ext cx="118" cy="96"/>
              </a:xfrm>
              <a:custGeom>
                <a:avLst/>
                <a:gdLst>
                  <a:gd name="T0" fmla="*/ 15 w 51"/>
                  <a:gd name="T1" fmla="*/ 8 h 41"/>
                  <a:gd name="T2" fmla="*/ 1 w 51"/>
                  <a:gd name="T3" fmla="*/ 31 h 41"/>
                  <a:gd name="T4" fmla="*/ 28 w 51"/>
                  <a:gd name="T5" fmla="*/ 33 h 41"/>
                  <a:gd name="T6" fmla="*/ 51 w 51"/>
                  <a:gd name="T7" fmla="*/ 5 h 41"/>
                  <a:gd name="T8" fmla="*/ 15 w 51"/>
                  <a:gd name="T9" fmla="*/ 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1">
                    <a:moveTo>
                      <a:pt x="15" y="8"/>
                    </a:moveTo>
                    <a:cubicBezTo>
                      <a:pt x="0" y="15"/>
                      <a:pt x="1" y="31"/>
                      <a:pt x="1" y="31"/>
                    </a:cubicBezTo>
                    <a:cubicBezTo>
                      <a:pt x="1" y="31"/>
                      <a:pt x="14" y="41"/>
                      <a:pt x="28" y="33"/>
                    </a:cubicBezTo>
                    <a:cubicBezTo>
                      <a:pt x="43" y="26"/>
                      <a:pt x="51" y="5"/>
                      <a:pt x="51" y="5"/>
                    </a:cubicBezTo>
                    <a:cubicBezTo>
                      <a:pt x="51" y="5"/>
                      <a:pt x="30" y="0"/>
                      <a:pt x="15" y="8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Rectangle 19">
                <a:extLst>
                  <a:ext uri="{FF2B5EF4-FFF2-40B4-BE49-F238E27FC236}">
                    <a16:creationId xmlns:a16="http://schemas.microsoft.com/office/drawing/2014/main" id="{434F64C2-2F95-420A-BE6A-DDBB97AC3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2019"/>
                <a:ext cx="12" cy="40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 20">
                <a:extLst>
                  <a:ext uri="{FF2B5EF4-FFF2-40B4-BE49-F238E27FC236}">
                    <a16:creationId xmlns:a16="http://schemas.microsoft.com/office/drawing/2014/main" id="{95BB1E19-C72A-48E5-9185-6E7B783B3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1831"/>
                <a:ext cx="292" cy="228"/>
              </a:xfrm>
              <a:custGeom>
                <a:avLst/>
                <a:gdLst>
                  <a:gd name="T0" fmla="*/ 121 w 127"/>
                  <a:gd name="T1" fmla="*/ 27 h 98"/>
                  <a:gd name="T2" fmla="*/ 92 w 127"/>
                  <a:gd name="T3" fmla="*/ 42 h 98"/>
                  <a:gd name="T4" fmla="*/ 63 w 127"/>
                  <a:gd name="T5" fmla="*/ 0 h 98"/>
                  <a:gd name="T6" fmla="*/ 35 w 127"/>
                  <a:gd name="T7" fmla="*/ 42 h 98"/>
                  <a:gd name="T8" fmla="*/ 6 w 127"/>
                  <a:gd name="T9" fmla="*/ 27 h 98"/>
                  <a:gd name="T10" fmla="*/ 63 w 127"/>
                  <a:gd name="T11" fmla="*/ 98 h 98"/>
                  <a:gd name="T12" fmla="*/ 121 w 127"/>
                  <a:gd name="T13" fmla="*/ 2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98">
                    <a:moveTo>
                      <a:pt x="121" y="27"/>
                    </a:moveTo>
                    <a:cubicBezTo>
                      <a:pt x="92" y="42"/>
                      <a:pt x="92" y="42"/>
                      <a:pt x="92" y="42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98"/>
                      <a:pt x="63" y="98"/>
                    </a:cubicBezTo>
                    <a:cubicBezTo>
                      <a:pt x="127" y="98"/>
                      <a:pt x="121" y="27"/>
                      <a:pt x="121" y="27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 21">
                <a:extLst>
                  <a:ext uri="{FF2B5EF4-FFF2-40B4-BE49-F238E27FC236}">
                    <a16:creationId xmlns:a16="http://schemas.microsoft.com/office/drawing/2014/main" id="{DB75EEF7-6121-428E-A12B-5FB0AD0B9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2108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 22">
                <a:extLst>
                  <a:ext uri="{FF2B5EF4-FFF2-40B4-BE49-F238E27FC236}">
                    <a16:creationId xmlns:a16="http://schemas.microsoft.com/office/drawing/2014/main" id="{EE67D84A-FB3A-4789-89D7-A8D81D1EC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5" y="2159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Rectangle 23">
                <a:extLst>
                  <a:ext uri="{FF2B5EF4-FFF2-40B4-BE49-F238E27FC236}">
                    <a16:creationId xmlns:a16="http://schemas.microsoft.com/office/drawing/2014/main" id="{D8FBBE68-0593-4AEF-A4C8-B3441B9C9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3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 24">
                <a:extLst>
                  <a:ext uri="{FF2B5EF4-FFF2-40B4-BE49-F238E27FC236}">
                    <a16:creationId xmlns:a16="http://schemas.microsoft.com/office/drawing/2014/main" id="{C1CCB0E0-41AA-473F-8E42-29E183057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1" y="1868"/>
                <a:ext cx="277" cy="212"/>
              </a:xfrm>
              <a:custGeom>
                <a:avLst/>
                <a:gdLst>
                  <a:gd name="T0" fmla="*/ 113 w 120"/>
                  <a:gd name="T1" fmla="*/ 25 h 91"/>
                  <a:gd name="T2" fmla="*/ 87 w 120"/>
                  <a:gd name="T3" fmla="*/ 39 h 91"/>
                  <a:gd name="T4" fmla="*/ 60 w 120"/>
                  <a:gd name="T5" fmla="*/ 0 h 91"/>
                  <a:gd name="T6" fmla="*/ 33 w 120"/>
                  <a:gd name="T7" fmla="*/ 39 h 91"/>
                  <a:gd name="T8" fmla="*/ 6 w 120"/>
                  <a:gd name="T9" fmla="*/ 25 h 91"/>
                  <a:gd name="T10" fmla="*/ 60 w 120"/>
                  <a:gd name="T11" fmla="*/ 91 h 91"/>
                  <a:gd name="T12" fmla="*/ 113 w 120"/>
                  <a:gd name="T13" fmla="*/ 2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1">
                    <a:moveTo>
                      <a:pt x="113" y="25"/>
                    </a:moveTo>
                    <a:cubicBezTo>
                      <a:pt x="87" y="39"/>
                      <a:pt x="87" y="39"/>
                      <a:pt x="87" y="39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33" y="39"/>
                      <a:pt x="33" y="39"/>
                      <a:pt x="33" y="39"/>
                    </a:cubicBezTo>
                    <a:cubicBezTo>
                      <a:pt x="6" y="25"/>
                      <a:pt x="6" y="25"/>
                      <a:pt x="6" y="25"/>
                    </a:cubicBezTo>
                    <a:cubicBezTo>
                      <a:pt x="6" y="25"/>
                      <a:pt x="0" y="91"/>
                      <a:pt x="60" y="91"/>
                    </a:cubicBezTo>
                    <a:cubicBezTo>
                      <a:pt x="120" y="91"/>
                      <a:pt x="113" y="25"/>
                      <a:pt x="113" y="25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Rectangle 25">
                <a:extLst>
                  <a:ext uri="{FF2B5EF4-FFF2-40B4-BE49-F238E27FC236}">
                    <a16:creationId xmlns:a16="http://schemas.microsoft.com/office/drawing/2014/main" id="{9597F86F-6C8A-49C5-853D-9E0443AEE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4" y="2154"/>
                <a:ext cx="14" cy="298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Oval 26">
                <a:extLst>
                  <a:ext uri="{FF2B5EF4-FFF2-40B4-BE49-F238E27FC236}">
                    <a16:creationId xmlns:a16="http://schemas.microsoft.com/office/drawing/2014/main" id="{919387DB-C63E-4E97-B40F-E53905D16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2" y="1964"/>
                <a:ext cx="97" cy="190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 27">
                <a:extLst>
                  <a:ext uri="{FF2B5EF4-FFF2-40B4-BE49-F238E27FC236}">
                    <a16:creationId xmlns:a16="http://schemas.microsoft.com/office/drawing/2014/main" id="{E01FEB3F-77A1-4EEA-8B99-DB381D53B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9" y="2061"/>
                <a:ext cx="163" cy="149"/>
              </a:xfrm>
              <a:custGeom>
                <a:avLst/>
                <a:gdLst>
                  <a:gd name="T0" fmla="*/ 0 w 71"/>
                  <a:gd name="T1" fmla="*/ 3 h 64"/>
                  <a:gd name="T2" fmla="*/ 25 w 71"/>
                  <a:gd name="T3" fmla="*/ 49 h 64"/>
                  <a:gd name="T4" fmla="*/ 65 w 71"/>
                  <a:gd name="T5" fmla="*/ 52 h 64"/>
                  <a:gd name="T6" fmla="*/ 51 w 71"/>
                  <a:gd name="T7" fmla="*/ 15 h 64"/>
                  <a:gd name="T8" fmla="*/ 0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0" y="3"/>
                    </a:moveTo>
                    <a:cubicBezTo>
                      <a:pt x="0" y="3"/>
                      <a:pt x="6" y="34"/>
                      <a:pt x="25" y="49"/>
                    </a:cubicBezTo>
                    <a:cubicBezTo>
                      <a:pt x="45" y="64"/>
                      <a:pt x="65" y="52"/>
                      <a:pt x="65" y="52"/>
                    </a:cubicBezTo>
                    <a:cubicBezTo>
                      <a:pt x="65" y="52"/>
                      <a:pt x="71" y="30"/>
                      <a:pt x="51" y="15"/>
                    </a:cubicBezTo>
                    <a:cubicBezTo>
                      <a:pt x="31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 28">
                <a:extLst>
                  <a:ext uri="{FF2B5EF4-FFF2-40B4-BE49-F238E27FC236}">
                    <a16:creationId xmlns:a16="http://schemas.microsoft.com/office/drawing/2014/main" id="{04CAFA91-AC7F-40BA-9DE3-9B409435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9" y="2061"/>
                <a:ext cx="164" cy="149"/>
              </a:xfrm>
              <a:custGeom>
                <a:avLst/>
                <a:gdLst>
                  <a:gd name="T0" fmla="*/ 71 w 71"/>
                  <a:gd name="T1" fmla="*/ 3 h 64"/>
                  <a:gd name="T2" fmla="*/ 46 w 71"/>
                  <a:gd name="T3" fmla="*/ 49 h 64"/>
                  <a:gd name="T4" fmla="*/ 6 w 71"/>
                  <a:gd name="T5" fmla="*/ 52 h 64"/>
                  <a:gd name="T6" fmla="*/ 20 w 71"/>
                  <a:gd name="T7" fmla="*/ 15 h 64"/>
                  <a:gd name="T8" fmla="*/ 71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71" y="3"/>
                    </a:moveTo>
                    <a:cubicBezTo>
                      <a:pt x="71" y="3"/>
                      <a:pt x="65" y="34"/>
                      <a:pt x="46" y="49"/>
                    </a:cubicBezTo>
                    <a:cubicBezTo>
                      <a:pt x="26" y="64"/>
                      <a:pt x="6" y="52"/>
                      <a:pt x="6" y="52"/>
                    </a:cubicBezTo>
                    <a:cubicBezTo>
                      <a:pt x="6" y="52"/>
                      <a:pt x="0" y="30"/>
                      <a:pt x="20" y="15"/>
                    </a:cubicBezTo>
                    <a:cubicBezTo>
                      <a:pt x="40" y="0"/>
                      <a:pt x="71" y="3"/>
                      <a:pt x="71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Rectangle 29">
                <a:extLst>
                  <a:ext uri="{FF2B5EF4-FFF2-40B4-BE49-F238E27FC236}">
                    <a16:creationId xmlns:a16="http://schemas.microsoft.com/office/drawing/2014/main" id="{EDEA2000-858D-4BB7-A888-89E149B4F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8" y="2110"/>
                <a:ext cx="12" cy="31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Oval 30">
                <a:extLst>
                  <a:ext uri="{FF2B5EF4-FFF2-40B4-BE49-F238E27FC236}">
                    <a16:creationId xmlns:a16="http://schemas.microsoft.com/office/drawing/2014/main" id="{C4557293-0509-42FF-8224-BD1CEF8E7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2" y="1908"/>
                <a:ext cx="104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 31">
                <a:extLst>
                  <a:ext uri="{FF2B5EF4-FFF2-40B4-BE49-F238E27FC236}">
                    <a16:creationId xmlns:a16="http://schemas.microsoft.com/office/drawing/2014/main" id="{99E107C1-B3D8-403F-A9E1-1E09FA13E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" y="2012"/>
                <a:ext cx="173" cy="156"/>
              </a:xfrm>
              <a:custGeom>
                <a:avLst/>
                <a:gdLst>
                  <a:gd name="T0" fmla="*/ 0 w 75"/>
                  <a:gd name="T1" fmla="*/ 3 h 67"/>
                  <a:gd name="T2" fmla="*/ 28 w 75"/>
                  <a:gd name="T3" fmla="*/ 51 h 67"/>
                  <a:gd name="T4" fmla="*/ 70 w 75"/>
                  <a:gd name="T5" fmla="*/ 55 h 67"/>
                  <a:gd name="T6" fmla="*/ 55 w 75"/>
                  <a:gd name="T7" fmla="*/ 15 h 67"/>
                  <a:gd name="T8" fmla="*/ 0 w 75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67">
                    <a:moveTo>
                      <a:pt x="0" y="3"/>
                    </a:moveTo>
                    <a:cubicBezTo>
                      <a:pt x="0" y="3"/>
                      <a:pt x="7" y="36"/>
                      <a:pt x="28" y="51"/>
                    </a:cubicBezTo>
                    <a:cubicBezTo>
                      <a:pt x="48" y="67"/>
                      <a:pt x="70" y="55"/>
                      <a:pt x="70" y="55"/>
                    </a:cubicBezTo>
                    <a:cubicBezTo>
                      <a:pt x="70" y="55"/>
                      <a:pt x="75" y="31"/>
                      <a:pt x="55" y="15"/>
                    </a:cubicBezTo>
                    <a:cubicBezTo>
                      <a:pt x="34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 32">
                <a:extLst>
                  <a:ext uri="{FF2B5EF4-FFF2-40B4-BE49-F238E27FC236}">
                    <a16:creationId xmlns:a16="http://schemas.microsoft.com/office/drawing/2014/main" id="{919BD4C7-AAF6-43F5-B93C-5C96D9457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1" y="2012"/>
                <a:ext cx="175" cy="156"/>
              </a:xfrm>
              <a:custGeom>
                <a:avLst/>
                <a:gdLst>
                  <a:gd name="T0" fmla="*/ 76 w 76"/>
                  <a:gd name="T1" fmla="*/ 3 h 67"/>
                  <a:gd name="T2" fmla="*/ 48 w 76"/>
                  <a:gd name="T3" fmla="*/ 51 h 67"/>
                  <a:gd name="T4" fmla="*/ 6 w 76"/>
                  <a:gd name="T5" fmla="*/ 55 h 67"/>
                  <a:gd name="T6" fmla="*/ 21 w 76"/>
                  <a:gd name="T7" fmla="*/ 15 h 67"/>
                  <a:gd name="T8" fmla="*/ 76 w 76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67">
                    <a:moveTo>
                      <a:pt x="76" y="3"/>
                    </a:moveTo>
                    <a:cubicBezTo>
                      <a:pt x="76" y="3"/>
                      <a:pt x="69" y="36"/>
                      <a:pt x="48" y="51"/>
                    </a:cubicBezTo>
                    <a:cubicBezTo>
                      <a:pt x="27" y="67"/>
                      <a:pt x="6" y="55"/>
                      <a:pt x="6" y="55"/>
                    </a:cubicBezTo>
                    <a:cubicBezTo>
                      <a:pt x="6" y="55"/>
                      <a:pt x="0" y="31"/>
                      <a:pt x="21" y="15"/>
                    </a:cubicBezTo>
                    <a:cubicBezTo>
                      <a:pt x="42" y="0"/>
                      <a:pt x="76" y="3"/>
                      <a:pt x="76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Rectangle 33">
                <a:extLst>
                  <a:ext uri="{FF2B5EF4-FFF2-40B4-BE49-F238E27FC236}">
                    <a16:creationId xmlns:a16="http://schemas.microsoft.com/office/drawing/2014/main" id="{BB5494A3-5DE2-4640-BED4-3F2EA5553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06" y="2154"/>
                <a:ext cx="16" cy="36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Oval 34">
                <a:extLst>
                  <a:ext uri="{FF2B5EF4-FFF2-40B4-BE49-F238E27FC236}">
                    <a16:creationId xmlns:a16="http://schemas.microsoft.com/office/drawing/2014/main" id="{C743AAC9-D2AC-4F6A-A30F-3888FDE0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3" y="1922"/>
                <a:ext cx="120" cy="23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 35">
                <a:extLst>
                  <a:ext uri="{FF2B5EF4-FFF2-40B4-BE49-F238E27FC236}">
                    <a16:creationId xmlns:a16="http://schemas.microsoft.com/office/drawing/2014/main" id="{4FA02400-9DA7-4EDE-A701-5F371661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6" y="2040"/>
                <a:ext cx="201" cy="182"/>
              </a:xfrm>
              <a:custGeom>
                <a:avLst/>
                <a:gdLst>
                  <a:gd name="T0" fmla="*/ 0 w 87"/>
                  <a:gd name="T1" fmla="*/ 4 h 78"/>
                  <a:gd name="T2" fmla="*/ 32 w 87"/>
                  <a:gd name="T3" fmla="*/ 60 h 78"/>
                  <a:gd name="T4" fmla="*/ 80 w 87"/>
                  <a:gd name="T5" fmla="*/ 64 h 78"/>
                  <a:gd name="T6" fmla="*/ 63 w 87"/>
                  <a:gd name="T7" fmla="*/ 18 h 78"/>
                  <a:gd name="T8" fmla="*/ 0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0" y="4"/>
                    </a:moveTo>
                    <a:cubicBezTo>
                      <a:pt x="0" y="4"/>
                      <a:pt x="7" y="42"/>
                      <a:pt x="32" y="60"/>
                    </a:cubicBezTo>
                    <a:cubicBezTo>
                      <a:pt x="56" y="78"/>
                      <a:pt x="80" y="64"/>
                      <a:pt x="80" y="64"/>
                    </a:cubicBezTo>
                    <a:cubicBezTo>
                      <a:pt x="80" y="64"/>
                      <a:pt x="87" y="37"/>
                      <a:pt x="63" y="18"/>
                    </a:cubicBezTo>
                    <a:cubicBezTo>
                      <a:pt x="39" y="0"/>
                      <a:pt x="0" y="4"/>
                      <a:pt x="0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 36">
                <a:extLst>
                  <a:ext uri="{FF2B5EF4-FFF2-40B4-BE49-F238E27FC236}">
                    <a16:creationId xmlns:a16="http://schemas.microsoft.com/office/drawing/2014/main" id="{066531B8-9B65-4F79-9157-1F9FE4063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9" y="2040"/>
                <a:ext cx="201" cy="182"/>
              </a:xfrm>
              <a:custGeom>
                <a:avLst/>
                <a:gdLst>
                  <a:gd name="T0" fmla="*/ 87 w 87"/>
                  <a:gd name="T1" fmla="*/ 4 h 78"/>
                  <a:gd name="T2" fmla="*/ 56 w 87"/>
                  <a:gd name="T3" fmla="*/ 60 h 78"/>
                  <a:gd name="T4" fmla="*/ 7 w 87"/>
                  <a:gd name="T5" fmla="*/ 64 h 78"/>
                  <a:gd name="T6" fmla="*/ 25 w 87"/>
                  <a:gd name="T7" fmla="*/ 18 h 78"/>
                  <a:gd name="T8" fmla="*/ 87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87" y="4"/>
                    </a:moveTo>
                    <a:cubicBezTo>
                      <a:pt x="87" y="4"/>
                      <a:pt x="80" y="42"/>
                      <a:pt x="56" y="60"/>
                    </a:cubicBezTo>
                    <a:cubicBezTo>
                      <a:pt x="32" y="78"/>
                      <a:pt x="7" y="64"/>
                      <a:pt x="7" y="64"/>
                    </a:cubicBezTo>
                    <a:cubicBezTo>
                      <a:pt x="7" y="64"/>
                      <a:pt x="0" y="37"/>
                      <a:pt x="25" y="18"/>
                    </a:cubicBezTo>
                    <a:cubicBezTo>
                      <a:pt x="49" y="0"/>
                      <a:pt x="87" y="4"/>
                      <a:pt x="87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Rectangle 37">
                <a:extLst>
                  <a:ext uri="{FF2B5EF4-FFF2-40B4-BE49-F238E27FC236}">
                    <a16:creationId xmlns:a16="http://schemas.microsoft.com/office/drawing/2014/main" id="{8EEB8646-3AB2-42DD-B626-3E0DD2B38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" y="1971"/>
                <a:ext cx="14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Oval 38">
                <a:extLst>
                  <a:ext uri="{FF2B5EF4-FFF2-40B4-BE49-F238E27FC236}">
                    <a16:creationId xmlns:a16="http://schemas.microsoft.com/office/drawing/2014/main" id="{CA495488-654C-417C-9F39-613BA7C5B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" y="1817"/>
                <a:ext cx="177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 39">
                <a:extLst>
                  <a:ext uri="{FF2B5EF4-FFF2-40B4-BE49-F238E27FC236}">
                    <a16:creationId xmlns:a16="http://schemas.microsoft.com/office/drawing/2014/main" id="{A7A9C771-85C0-42E0-A148-9E1A1891B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043"/>
                <a:ext cx="90" cy="76"/>
              </a:xfrm>
              <a:custGeom>
                <a:avLst/>
                <a:gdLst>
                  <a:gd name="T0" fmla="*/ 90 w 90"/>
                  <a:gd name="T1" fmla="*/ 69 h 76"/>
                  <a:gd name="T2" fmla="*/ 83 w 90"/>
                  <a:gd name="T3" fmla="*/ 76 h 76"/>
                  <a:gd name="T4" fmla="*/ 0 w 90"/>
                  <a:gd name="T5" fmla="*/ 7 h 76"/>
                  <a:gd name="T6" fmla="*/ 7 w 90"/>
                  <a:gd name="T7" fmla="*/ 0 h 76"/>
                  <a:gd name="T8" fmla="*/ 9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90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 40">
                <a:extLst>
                  <a:ext uri="{FF2B5EF4-FFF2-40B4-BE49-F238E27FC236}">
                    <a16:creationId xmlns:a16="http://schemas.microsoft.com/office/drawing/2014/main" id="{58EC5587-79AE-493A-93AD-34B34B6CE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39 w 48"/>
                  <a:gd name="T5" fmla="*/ 37 h 49"/>
                  <a:gd name="T6" fmla="*/ 36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39" y="37"/>
                      <a:pt x="39" y="37"/>
                    </a:cubicBezTo>
                    <a:cubicBezTo>
                      <a:pt x="39" y="37"/>
                      <a:pt x="48" y="19"/>
                      <a:pt x="36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 41">
                <a:extLst>
                  <a:ext uri="{FF2B5EF4-FFF2-40B4-BE49-F238E27FC236}">
                    <a16:creationId xmlns:a16="http://schemas.microsoft.com/office/drawing/2014/main" id="{DCBFF6A3-5913-423D-9E16-B2FD4B925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043"/>
                <a:ext cx="90" cy="76"/>
              </a:xfrm>
              <a:custGeom>
                <a:avLst/>
                <a:gdLst>
                  <a:gd name="T0" fmla="*/ 0 w 90"/>
                  <a:gd name="T1" fmla="*/ 69 h 76"/>
                  <a:gd name="T2" fmla="*/ 7 w 90"/>
                  <a:gd name="T3" fmla="*/ 76 h 76"/>
                  <a:gd name="T4" fmla="*/ 90 w 90"/>
                  <a:gd name="T5" fmla="*/ 7 h 76"/>
                  <a:gd name="T6" fmla="*/ 83 w 90"/>
                  <a:gd name="T7" fmla="*/ 0 h 76"/>
                  <a:gd name="T8" fmla="*/ 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0" y="69"/>
                    </a:moveTo>
                    <a:lnTo>
                      <a:pt x="7" y="76"/>
                    </a:lnTo>
                    <a:lnTo>
                      <a:pt x="90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 42">
                <a:extLst>
                  <a:ext uri="{FF2B5EF4-FFF2-40B4-BE49-F238E27FC236}">
                    <a16:creationId xmlns:a16="http://schemas.microsoft.com/office/drawing/2014/main" id="{04F6F569-18D3-49E5-823D-0863CE47F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1982"/>
                <a:ext cx="110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8 w 48"/>
                  <a:gd name="T5" fmla="*/ 37 h 49"/>
                  <a:gd name="T6" fmla="*/ 11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8" y="37"/>
                      <a:pt x="8" y="37"/>
                    </a:cubicBezTo>
                    <a:cubicBezTo>
                      <a:pt x="8" y="37"/>
                      <a:pt x="0" y="19"/>
                      <a:pt x="11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 43">
                <a:extLst>
                  <a:ext uri="{FF2B5EF4-FFF2-40B4-BE49-F238E27FC236}">
                    <a16:creationId xmlns:a16="http://schemas.microsoft.com/office/drawing/2014/main" id="{50B6E8CD-F872-4CD2-92A1-D742B732D9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159"/>
                <a:ext cx="90" cy="79"/>
              </a:xfrm>
              <a:custGeom>
                <a:avLst/>
                <a:gdLst>
                  <a:gd name="T0" fmla="*/ 90 w 90"/>
                  <a:gd name="T1" fmla="*/ 70 h 79"/>
                  <a:gd name="T2" fmla="*/ 83 w 90"/>
                  <a:gd name="T3" fmla="*/ 79 h 79"/>
                  <a:gd name="T4" fmla="*/ 0 w 90"/>
                  <a:gd name="T5" fmla="*/ 9 h 79"/>
                  <a:gd name="T6" fmla="*/ 7 w 90"/>
                  <a:gd name="T7" fmla="*/ 0 h 79"/>
                  <a:gd name="T8" fmla="*/ 9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90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9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 44">
                <a:extLst>
                  <a:ext uri="{FF2B5EF4-FFF2-40B4-BE49-F238E27FC236}">
                    <a16:creationId xmlns:a16="http://schemas.microsoft.com/office/drawing/2014/main" id="{B7E8716A-A86E-41A9-88DB-398E3DE8B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39 w 48"/>
                  <a:gd name="T5" fmla="*/ 37 h 48"/>
                  <a:gd name="T6" fmla="*/ 36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39" y="37"/>
                      <a:pt x="39" y="37"/>
                    </a:cubicBezTo>
                    <a:cubicBezTo>
                      <a:pt x="39" y="37"/>
                      <a:pt x="48" y="18"/>
                      <a:pt x="36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 45">
                <a:extLst>
                  <a:ext uri="{FF2B5EF4-FFF2-40B4-BE49-F238E27FC236}">
                    <a16:creationId xmlns:a16="http://schemas.microsoft.com/office/drawing/2014/main" id="{EB5E67A2-1FB1-453B-BD17-07A61701F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159"/>
                <a:ext cx="90" cy="79"/>
              </a:xfrm>
              <a:custGeom>
                <a:avLst/>
                <a:gdLst>
                  <a:gd name="T0" fmla="*/ 0 w 90"/>
                  <a:gd name="T1" fmla="*/ 70 h 79"/>
                  <a:gd name="T2" fmla="*/ 7 w 90"/>
                  <a:gd name="T3" fmla="*/ 79 h 79"/>
                  <a:gd name="T4" fmla="*/ 90 w 90"/>
                  <a:gd name="T5" fmla="*/ 9 h 79"/>
                  <a:gd name="T6" fmla="*/ 83 w 90"/>
                  <a:gd name="T7" fmla="*/ 0 h 79"/>
                  <a:gd name="T8" fmla="*/ 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0" y="70"/>
                    </a:moveTo>
                    <a:lnTo>
                      <a:pt x="7" y="79"/>
                    </a:lnTo>
                    <a:lnTo>
                      <a:pt x="90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 46">
                <a:extLst>
                  <a:ext uri="{FF2B5EF4-FFF2-40B4-BE49-F238E27FC236}">
                    <a16:creationId xmlns:a16="http://schemas.microsoft.com/office/drawing/2014/main" id="{0F157CA4-F068-48FA-86EA-38A955481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101"/>
                <a:ext cx="110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8 w 48"/>
                  <a:gd name="T5" fmla="*/ 37 h 48"/>
                  <a:gd name="T6" fmla="*/ 11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8" y="37"/>
                      <a:pt x="8" y="37"/>
                    </a:cubicBezTo>
                    <a:cubicBezTo>
                      <a:pt x="8" y="37"/>
                      <a:pt x="0" y="18"/>
                      <a:pt x="11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Rectangle 47">
                <a:extLst>
                  <a:ext uri="{FF2B5EF4-FFF2-40B4-BE49-F238E27FC236}">
                    <a16:creationId xmlns:a16="http://schemas.microsoft.com/office/drawing/2014/main" id="{F9B18AF3-0BBB-4555-9520-1313B930E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1971"/>
                <a:ext cx="16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Oval 48">
                <a:extLst>
                  <a:ext uri="{FF2B5EF4-FFF2-40B4-BE49-F238E27FC236}">
                    <a16:creationId xmlns:a16="http://schemas.microsoft.com/office/drawing/2014/main" id="{46CC254D-B304-4130-940D-6B6C35CC5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6" y="1817"/>
                <a:ext cx="178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 49">
                <a:extLst>
                  <a:ext uri="{FF2B5EF4-FFF2-40B4-BE49-F238E27FC236}">
                    <a16:creationId xmlns:a16="http://schemas.microsoft.com/office/drawing/2014/main" id="{E13C4D00-B03F-4F13-A46C-1FD8CF202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043"/>
                <a:ext cx="89" cy="76"/>
              </a:xfrm>
              <a:custGeom>
                <a:avLst/>
                <a:gdLst>
                  <a:gd name="T0" fmla="*/ 89 w 89"/>
                  <a:gd name="T1" fmla="*/ 69 h 76"/>
                  <a:gd name="T2" fmla="*/ 83 w 89"/>
                  <a:gd name="T3" fmla="*/ 76 h 76"/>
                  <a:gd name="T4" fmla="*/ 0 w 89"/>
                  <a:gd name="T5" fmla="*/ 7 h 76"/>
                  <a:gd name="T6" fmla="*/ 7 w 89"/>
                  <a:gd name="T7" fmla="*/ 0 h 76"/>
                  <a:gd name="T8" fmla="*/ 89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89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89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 50">
                <a:extLst>
                  <a:ext uri="{FF2B5EF4-FFF2-40B4-BE49-F238E27FC236}">
                    <a16:creationId xmlns:a16="http://schemas.microsoft.com/office/drawing/2014/main" id="{7F8F74CE-D1A8-4F03-AD20-1571045F8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40 w 48"/>
                  <a:gd name="T5" fmla="*/ 37 h 49"/>
                  <a:gd name="T6" fmla="*/ 37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40" y="37"/>
                      <a:pt x="40" y="37"/>
                    </a:cubicBezTo>
                    <a:cubicBezTo>
                      <a:pt x="40" y="37"/>
                      <a:pt x="48" y="19"/>
                      <a:pt x="37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 51">
                <a:extLst>
                  <a:ext uri="{FF2B5EF4-FFF2-40B4-BE49-F238E27FC236}">
                    <a16:creationId xmlns:a16="http://schemas.microsoft.com/office/drawing/2014/main" id="{703FE9D6-1416-4FB8-89C8-5F793022D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043"/>
                <a:ext cx="89" cy="76"/>
              </a:xfrm>
              <a:custGeom>
                <a:avLst/>
                <a:gdLst>
                  <a:gd name="T0" fmla="*/ 0 w 89"/>
                  <a:gd name="T1" fmla="*/ 69 h 76"/>
                  <a:gd name="T2" fmla="*/ 6 w 89"/>
                  <a:gd name="T3" fmla="*/ 76 h 76"/>
                  <a:gd name="T4" fmla="*/ 89 w 89"/>
                  <a:gd name="T5" fmla="*/ 7 h 76"/>
                  <a:gd name="T6" fmla="*/ 83 w 89"/>
                  <a:gd name="T7" fmla="*/ 0 h 76"/>
                  <a:gd name="T8" fmla="*/ 0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0" y="69"/>
                    </a:moveTo>
                    <a:lnTo>
                      <a:pt x="6" y="76"/>
                    </a:lnTo>
                    <a:lnTo>
                      <a:pt x="89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 52">
                <a:extLst>
                  <a:ext uri="{FF2B5EF4-FFF2-40B4-BE49-F238E27FC236}">
                    <a16:creationId xmlns:a16="http://schemas.microsoft.com/office/drawing/2014/main" id="{7240AA30-D554-43A5-901E-C2AFCB30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982"/>
                <a:ext cx="111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9 w 48"/>
                  <a:gd name="T5" fmla="*/ 37 h 49"/>
                  <a:gd name="T6" fmla="*/ 12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9" y="37"/>
                      <a:pt x="9" y="37"/>
                    </a:cubicBezTo>
                    <a:cubicBezTo>
                      <a:pt x="9" y="37"/>
                      <a:pt x="0" y="19"/>
                      <a:pt x="12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 53">
                <a:extLst>
                  <a:ext uri="{FF2B5EF4-FFF2-40B4-BE49-F238E27FC236}">
                    <a16:creationId xmlns:a16="http://schemas.microsoft.com/office/drawing/2014/main" id="{81091CF3-08F5-4EA2-8205-193F28552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159"/>
                <a:ext cx="89" cy="79"/>
              </a:xfrm>
              <a:custGeom>
                <a:avLst/>
                <a:gdLst>
                  <a:gd name="T0" fmla="*/ 89 w 89"/>
                  <a:gd name="T1" fmla="*/ 70 h 79"/>
                  <a:gd name="T2" fmla="*/ 83 w 89"/>
                  <a:gd name="T3" fmla="*/ 79 h 79"/>
                  <a:gd name="T4" fmla="*/ 0 w 89"/>
                  <a:gd name="T5" fmla="*/ 9 h 79"/>
                  <a:gd name="T6" fmla="*/ 7 w 89"/>
                  <a:gd name="T7" fmla="*/ 0 h 79"/>
                  <a:gd name="T8" fmla="*/ 89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89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9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 54">
                <a:extLst>
                  <a:ext uri="{FF2B5EF4-FFF2-40B4-BE49-F238E27FC236}">
                    <a16:creationId xmlns:a16="http://schemas.microsoft.com/office/drawing/2014/main" id="{B5019A9A-4693-412F-9772-74DB5367B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40 w 48"/>
                  <a:gd name="T5" fmla="*/ 37 h 48"/>
                  <a:gd name="T6" fmla="*/ 37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40" y="37"/>
                      <a:pt x="40" y="37"/>
                    </a:cubicBezTo>
                    <a:cubicBezTo>
                      <a:pt x="40" y="37"/>
                      <a:pt x="48" y="18"/>
                      <a:pt x="37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 55">
                <a:extLst>
                  <a:ext uri="{FF2B5EF4-FFF2-40B4-BE49-F238E27FC236}">
                    <a16:creationId xmlns:a16="http://schemas.microsoft.com/office/drawing/2014/main" id="{F0702D5E-6A40-4611-8738-BC174264C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159"/>
                <a:ext cx="89" cy="79"/>
              </a:xfrm>
              <a:custGeom>
                <a:avLst/>
                <a:gdLst>
                  <a:gd name="T0" fmla="*/ 0 w 89"/>
                  <a:gd name="T1" fmla="*/ 70 h 79"/>
                  <a:gd name="T2" fmla="*/ 6 w 89"/>
                  <a:gd name="T3" fmla="*/ 79 h 79"/>
                  <a:gd name="T4" fmla="*/ 89 w 89"/>
                  <a:gd name="T5" fmla="*/ 9 h 79"/>
                  <a:gd name="T6" fmla="*/ 83 w 89"/>
                  <a:gd name="T7" fmla="*/ 0 h 79"/>
                  <a:gd name="T8" fmla="*/ 0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0" y="70"/>
                    </a:moveTo>
                    <a:lnTo>
                      <a:pt x="6" y="79"/>
                    </a:lnTo>
                    <a:lnTo>
                      <a:pt x="89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 56">
                <a:extLst>
                  <a:ext uri="{FF2B5EF4-FFF2-40B4-BE49-F238E27FC236}">
                    <a16:creationId xmlns:a16="http://schemas.microsoft.com/office/drawing/2014/main" id="{7240B550-4C85-4BC2-8B53-2466ACB1F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101"/>
                <a:ext cx="111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9 w 48"/>
                  <a:gd name="T5" fmla="*/ 37 h 48"/>
                  <a:gd name="T6" fmla="*/ 12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9" y="37"/>
                      <a:pt x="9" y="37"/>
                    </a:cubicBezTo>
                    <a:cubicBezTo>
                      <a:pt x="9" y="37"/>
                      <a:pt x="0" y="18"/>
                      <a:pt x="12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Rectangle 57">
                <a:extLst>
                  <a:ext uri="{FF2B5EF4-FFF2-40B4-BE49-F238E27FC236}">
                    <a16:creationId xmlns:a16="http://schemas.microsoft.com/office/drawing/2014/main" id="{4BCC3DD6-8687-4977-939B-6D027443A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3" y="1929"/>
                <a:ext cx="16" cy="52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Oval 58">
                <a:extLst>
                  <a:ext uri="{FF2B5EF4-FFF2-40B4-BE49-F238E27FC236}">
                    <a16:creationId xmlns:a16="http://schemas.microsoft.com/office/drawing/2014/main" id="{05DDAE2A-3606-4F36-B0E0-795BA140F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5" y="1761"/>
                <a:ext cx="191" cy="219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 59">
                <a:extLst>
                  <a:ext uri="{FF2B5EF4-FFF2-40B4-BE49-F238E27FC236}">
                    <a16:creationId xmlns:a16="http://schemas.microsoft.com/office/drawing/2014/main" id="{601F7091-314D-4044-9C28-408BA47F8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005"/>
                <a:ext cx="99" cy="86"/>
              </a:xfrm>
              <a:custGeom>
                <a:avLst/>
                <a:gdLst>
                  <a:gd name="T0" fmla="*/ 99 w 99"/>
                  <a:gd name="T1" fmla="*/ 77 h 86"/>
                  <a:gd name="T2" fmla="*/ 90 w 99"/>
                  <a:gd name="T3" fmla="*/ 86 h 86"/>
                  <a:gd name="T4" fmla="*/ 0 w 99"/>
                  <a:gd name="T5" fmla="*/ 10 h 86"/>
                  <a:gd name="T6" fmla="*/ 7 w 99"/>
                  <a:gd name="T7" fmla="*/ 0 h 86"/>
                  <a:gd name="T8" fmla="*/ 99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99" y="77"/>
                    </a:moveTo>
                    <a:lnTo>
                      <a:pt x="90" y="86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 60">
                <a:extLst>
                  <a:ext uri="{FF2B5EF4-FFF2-40B4-BE49-F238E27FC236}">
                    <a16:creationId xmlns:a16="http://schemas.microsoft.com/office/drawing/2014/main" id="{AB78975F-BD41-4C50-8DDA-71CA7DE6D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1940"/>
                <a:ext cx="119" cy="124"/>
              </a:xfrm>
              <a:custGeom>
                <a:avLst/>
                <a:gdLst>
                  <a:gd name="T0" fmla="*/ 2 w 52"/>
                  <a:gd name="T1" fmla="*/ 7 h 53"/>
                  <a:gd name="T2" fmla="*/ 13 w 52"/>
                  <a:gd name="T3" fmla="*/ 43 h 53"/>
                  <a:gd name="T4" fmla="*/ 43 w 52"/>
                  <a:gd name="T5" fmla="*/ 41 h 53"/>
                  <a:gd name="T6" fmla="*/ 40 w 52"/>
                  <a:gd name="T7" fmla="*/ 11 h 53"/>
                  <a:gd name="T8" fmla="*/ 2 w 52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7"/>
                    </a:moveTo>
                    <a:cubicBezTo>
                      <a:pt x="2" y="7"/>
                      <a:pt x="0" y="33"/>
                      <a:pt x="13" y="43"/>
                    </a:cubicBezTo>
                    <a:cubicBezTo>
                      <a:pt x="25" y="53"/>
                      <a:pt x="43" y="41"/>
                      <a:pt x="43" y="41"/>
                    </a:cubicBezTo>
                    <a:cubicBezTo>
                      <a:pt x="43" y="41"/>
                      <a:pt x="52" y="21"/>
                      <a:pt x="40" y="11"/>
                    </a:cubicBezTo>
                    <a:cubicBezTo>
                      <a:pt x="27" y="0"/>
                      <a:pt x="2" y="7"/>
                      <a:pt x="2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 61">
                <a:extLst>
                  <a:ext uri="{FF2B5EF4-FFF2-40B4-BE49-F238E27FC236}">
                    <a16:creationId xmlns:a16="http://schemas.microsoft.com/office/drawing/2014/main" id="{D4F4F130-439C-4FE9-93AC-2F02A0393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005"/>
                <a:ext cx="99" cy="86"/>
              </a:xfrm>
              <a:custGeom>
                <a:avLst/>
                <a:gdLst>
                  <a:gd name="T0" fmla="*/ 0 w 99"/>
                  <a:gd name="T1" fmla="*/ 77 h 86"/>
                  <a:gd name="T2" fmla="*/ 7 w 99"/>
                  <a:gd name="T3" fmla="*/ 86 h 86"/>
                  <a:gd name="T4" fmla="*/ 99 w 99"/>
                  <a:gd name="T5" fmla="*/ 10 h 86"/>
                  <a:gd name="T6" fmla="*/ 92 w 99"/>
                  <a:gd name="T7" fmla="*/ 0 h 86"/>
                  <a:gd name="T8" fmla="*/ 0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7"/>
                    </a:moveTo>
                    <a:lnTo>
                      <a:pt x="7" y="86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 62">
                <a:extLst>
                  <a:ext uri="{FF2B5EF4-FFF2-40B4-BE49-F238E27FC236}">
                    <a16:creationId xmlns:a16="http://schemas.microsoft.com/office/drawing/2014/main" id="{8AD92ED7-0941-45AA-A664-094B812A9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1940"/>
                <a:ext cx="118" cy="124"/>
              </a:xfrm>
              <a:custGeom>
                <a:avLst/>
                <a:gdLst>
                  <a:gd name="T0" fmla="*/ 49 w 51"/>
                  <a:gd name="T1" fmla="*/ 7 h 53"/>
                  <a:gd name="T2" fmla="*/ 39 w 51"/>
                  <a:gd name="T3" fmla="*/ 43 h 53"/>
                  <a:gd name="T4" fmla="*/ 9 w 51"/>
                  <a:gd name="T5" fmla="*/ 41 h 53"/>
                  <a:gd name="T6" fmla="*/ 12 w 51"/>
                  <a:gd name="T7" fmla="*/ 11 h 53"/>
                  <a:gd name="T8" fmla="*/ 49 w 51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7"/>
                    </a:moveTo>
                    <a:cubicBezTo>
                      <a:pt x="49" y="7"/>
                      <a:pt x="51" y="33"/>
                      <a:pt x="39" y="43"/>
                    </a:cubicBezTo>
                    <a:cubicBezTo>
                      <a:pt x="27" y="53"/>
                      <a:pt x="9" y="41"/>
                      <a:pt x="9" y="41"/>
                    </a:cubicBezTo>
                    <a:cubicBezTo>
                      <a:pt x="9" y="41"/>
                      <a:pt x="0" y="21"/>
                      <a:pt x="12" y="11"/>
                    </a:cubicBezTo>
                    <a:cubicBezTo>
                      <a:pt x="24" y="0"/>
                      <a:pt x="49" y="7"/>
                      <a:pt x="49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 63">
                <a:extLst>
                  <a:ext uri="{FF2B5EF4-FFF2-40B4-BE49-F238E27FC236}">
                    <a16:creationId xmlns:a16="http://schemas.microsoft.com/office/drawing/2014/main" id="{F9F673BC-E913-43D8-8CDE-7A0946C34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133"/>
                <a:ext cx="99" cy="84"/>
              </a:xfrm>
              <a:custGeom>
                <a:avLst/>
                <a:gdLst>
                  <a:gd name="T0" fmla="*/ 99 w 99"/>
                  <a:gd name="T1" fmla="*/ 75 h 84"/>
                  <a:gd name="T2" fmla="*/ 90 w 99"/>
                  <a:gd name="T3" fmla="*/ 84 h 84"/>
                  <a:gd name="T4" fmla="*/ 0 w 99"/>
                  <a:gd name="T5" fmla="*/ 10 h 84"/>
                  <a:gd name="T6" fmla="*/ 7 w 99"/>
                  <a:gd name="T7" fmla="*/ 0 h 84"/>
                  <a:gd name="T8" fmla="*/ 99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99" y="75"/>
                    </a:moveTo>
                    <a:lnTo>
                      <a:pt x="90" y="8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 64">
                <a:extLst>
                  <a:ext uri="{FF2B5EF4-FFF2-40B4-BE49-F238E27FC236}">
                    <a16:creationId xmlns:a16="http://schemas.microsoft.com/office/drawing/2014/main" id="{9099B87F-6B08-46A2-A4C8-4CD9EBA0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2068"/>
                <a:ext cx="119" cy="123"/>
              </a:xfrm>
              <a:custGeom>
                <a:avLst/>
                <a:gdLst>
                  <a:gd name="T0" fmla="*/ 2 w 52"/>
                  <a:gd name="T1" fmla="*/ 6 h 53"/>
                  <a:gd name="T2" fmla="*/ 13 w 52"/>
                  <a:gd name="T3" fmla="*/ 42 h 53"/>
                  <a:gd name="T4" fmla="*/ 43 w 52"/>
                  <a:gd name="T5" fmla="*/ 40 h 53"/>
                  <a:gd name="T6" fmla="*/ 40 w 52"/>
                  <a:gd name="T7" fmla="*/ 10 h 53"/>
                  <a:gd name="T8" fmla="*/ 2 w 52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6"/>
                    </a:moveTo>
                    <a:cubicBezTo>
                      <a:pt x="2" y="6"/>
                      <a:pt x="0" y="32"/>
                      <a:pt x="13" y="42"/>
                    </a:cubicBezTo>
                    <a:cubicBezTo>
                      <a:pt x="25" y="53"/>
                      <a:pt x="43" y="40"/>
                      <a:pt x="43" y="40"/>
                    </a:cubicBezTo>
                    <a:cubicBezTo>
                      <a:pt x="43" y="40"/>
                      <a:pt x="52" y="21"/>
                      <a:pt x="40" y="10"/>
                    </a:cubicBezTo>
                    <a:cubicBezTo>
                      <a:pt x="27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 65">
                <a:extLst>
                  <a:ext uri="{FF2B5EF4-FFF2-40B4-BE49-F238E27FC236}">
                    <a16:creationId xmlns:a16="http://schemas.microsoft.com/office/drawing/2014/main" id="{7B579D7D-0705-476C-87EA-2E2AD49A5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133"/>
                <a:ext cx="99" cy="84"/>
              </a:xfrm>
              <a:custGeom>
                <a:avLst/>
                <a:gdLst>
                  <a:gd name="T0" fmla="*/ 0 w 99"/>
                  <a:gd name="T1" fmla="*/ 75 h 84"/>
                  <a:gd name="T2" fmla="*/ 7 w 99"/>
                  <a:gd name="T3" fmla="*/ 84 h 84"/>
                  <a:gd name="T4" fmla="*/ 99 w 99"/>
                  <a:gd name="T5" fmla="*/ 10 h 84"/>
                  <a:gd name="T6" fmla="*/ 92 w 99"/>
                  <a:gd name="T7" fmla="*/ 0 h 84"/>
                  <a:gd name="T8" fmla="*/ 0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0" y="75"/>
                    </a:moveTo>
                    <a:lnTo>
                      <a:pt x="7" y="84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 66">
                <a:extLst>
                  <a:ext uri="{FF2B5EF4-FFF2-40B4-BE49-F238E27FC236}">
                    <a16:creationId xmlns:a16="http://schemas.microsoft.com/office/drawing/2014/main" id="{C0C22477-30A6-4C28-913D-015D6A932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2068"/>
                <a:ext cx="118" cy="123"/>
              </a:xfrm>
              <a:custGeom>
                <a:avLst/>
                <a:gdLst>
                  <a:gd name="T0" fmla="*/ 49 w 51"/>
                  <a:gd name="T1" fmla="*/ 6 h 53"/>
                  <a:gd name="T2" fmla="*/ 39 w 51"/>
                  <a:gd name="T3" fmla="*/ 42 h 53"/>
                  <a:gd name="T4" fmla="*/ 9 w 51"/>
                  <a:gd name="T5" fmla="*/ 40 h 53"/>
                  <a:gd name="T6" fmla="*/ 12 w 51"/>
                  <a:gd name="T7" fmla="*/ 10 h 53"/>
                  <a:gd name="T8" fmla="*/ 49 w 51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6"/>
                    </a:moveTo>
                    <a:cubicBezTo>
                      <a:pt x="49" y="6"/>
                      <a:pt x="51" y="32"/>
                      <a:pt x="39" y="42"/>
                    </a:cubicBezTo>
                    <a:cubicBezTo>
                      <a:pt x="27" y="53"/>
                      <a:pt x="9" y="40"/>
                      <a:pt x="9" y="40"/>
                    </a:cubicBezTo>
                    <a:cubicBezTo>
                      <a:pt x="9" y="40"/>
                      <a:pt x="0" y="21"/>
                      <a:pt x="12" y="10"/>
                    </a:cubicBezTo>
                    <a:cubicBezTo>
                      <a:pt x="24" y="0"/>
                      <a:pt x="49" y="6"/>
                      <a:pt x="49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 67">
                <a:extLst>
                  <a:ext uri="{FF2B5EF4-FFF2-40B4-BE49-F238E27FC236}">
                    <a16:creationId xmlns:a16="http://schemas.microsoft.com/office/drawing/2014/main" id="{C2B75C4E-C155-4819-B18F-F448B77DA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1" y="2108"/>
                <a:ext cx="138" cy="125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 68">
                <a:extLst>
                  <a:ext uri="{FF2B5EF4-FFF2-40B4-BE49-F238E27FC236}">
                    <a16:creationId xmlns:a16="http://schemas.microsoft.com/office/drawing/2014/main" id="{205D5217-D50C-4A37-AE1F-7F6790006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159"/>
                <a:ext cx="111" cy="88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Rectangle 69">
                <a:extLst>
                  <a:ext uri="{FF2B5EF4-FFF2-40B4-BE49-F238E27FC236}">
                    <a16:creationId xmlns:a16="http://schemas.microsoft.com/office/drawing/2014/main" id="{9ACAC9B1-64E6-4C1A-9DA3-0BEA3C0AA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 70">
                <a:extLst>
                  <a:ext uri="{FF2B5EF4-FFF2-40B4-BE49-F238E27FC236}">
                    <a16:creationId xmlns:a16="http://schemas.microsoft.com/office/drawing/2014/main" id="{85554650-85E1-412E-A6B0-BC029222E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7" y="1822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9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9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 71">
                <a:extLst>
                  <a:ext uri="{FF2B5EF4-FFF2-40B4-BE49-F238E27FC236}">
                    <a16:creationId xmlns:a16="http://schemas.microsoft.com/office/drawing/2014/main" id="{B38D65B8-AF49-440A-85B4-6309D53399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52"/>
                <a:ext cx="65" cy="135"/>
              </a:xfrm>
              <a:custGeom>
                <a:avLst/>
                <a:gdLst>
                  <a:gd name="T0" fmla="*/ 24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4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31"/>
                    </a:moveTo>
                    <a:cubicBezTo>
                      <a:pt x="21" y="46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20" y="1"/>
                    </a:cubicBezTo>
                    <a:cubicBezTo>
                      <a:pt x="25" y="2"/>
                      <a:pt x="28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 72">
                <a:extLst>
                  <a:ext uri="{FF2B5EF4-FFF2-40B4-BE49-F238E27FC236}">
                    <a16:creationId xmlns:a16="http://schemas.microsoft.com/office/drawing/2014/main" id="{34F8F60E-74A2-443F-96C2-304151AE5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08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 73">
                <a:extLst>
                  <a:ext uri="{FF2B5EF4-FFF2-40B4-BE49-F238E27FC236}">
                    <a16:creationId xmlns:a16="http://schemas.microsoft.com/office/drawing/2014/main" id="{883C559E-E24B-4E11-BEE3-979ACECBB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36"/>
                <a:ext cx="133" cy="65"/>
              </a:xfrm>
              <a:custGeom>
                <a:avLst/>
                <a:gdLst>
                  <a:gd name="T0" fmla="*/ 32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2 w 58"/>
                  <a:gd name="T7" fmla="*/ 8 h 28"/>
                  <a:gd name="T8" fmla="*/ 32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2" y="3"/>
                    </a:moveTo>
                    <a:cubicBezTo>
                      <a:pt x="47" y="6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2" y="8"/>
                    </a:cubicBezTo>
                    <a:cubicBezTo>
                      <a:pt x="3" y="2"/>
                      <a:pt x="16" y="0"/>
                      <a:pt x="32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 74">
                <a:extLst>
                  <a:ext uri="{FF2B5EF4-FFF2-40B4-BE49-F238E27FC236}">
                    <a16:creationId xmlns:a16="http://schemas.microsoft.com/office/drawing/2014/main" id="{B2512790-88BD-4F91-86AF-7DE641D01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2" y="1836"/>
                <a:ext cx="97" cy="125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8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 75">
                <a:extLst>
                  <a:ext uri="{FF2B5EF4-FFF2-40B4-BE49-F238E27FC236}">
                    <a16:creationId xmlns:a16="http://schemas.microsoft.com/office/drawing/2014/main" id="{48F968EF-6193-4545-B48F-7C2BC8F0B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947"/>
                <a:ext cx="96" cy="126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7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 76">
                <a:extLst>
                  <a:ext uri="{FF2B5EF4-FFF2-40B4-BE49-F238E27FC236}">
                    <a16:creationId xmlns:a16="http://schemas.microsoft.com/office/drawing/2014/main" id="{DBFFFD6A-2695-4CC4-8B3D-024056D12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1943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19" y="38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 77">
                <a:extLst>
                  <a:ext uri="{FF2B5EF4-FFF2-40B4-BE49-F238E27FC236}">
                    <a16:creationId xmlns:a16="http://schemas.microsoft.com/office/drawing/2014/main" id="{7690E13A-2857-4C64-8B3B-6A47FD5C0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871"/>
                <a:ext cx="125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4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 78">
                <a:extLst>
                  <a:ext uri="{FF2B5EF4-FFF2-40B4-BE49-F238E27FC236}">
                    <a16:creationId xmlns:a16="http://schemas.microsoft.com/office/drawing/2014/main" id="{896BEA30-0B65-473D-8833-5D0989662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822"/>
                <a:ext cx="65" cy="135"/>
              </a:xfrm>
              <a:custGeom>
                <a:avLst/>
                <a:gdLst>
                  <a:gd name="T0" fmla="*/ 24 w 28"/>
                  <a:gd name="T1" fmla="*/ 27 h 58"/>
                  <a:gd name="T2" fmla="*/ 20 w 28"/>
                  <a:gd name="T3" fmla="*/ 57 h 58"/>
                  <a:gd name="T4" fmla="*/ 3 w 28"/>
                  <a:gd name="T5" fmla="*/ 32 h 58"/>
                  <a:gd name="T6" fmla="*/ 8 w 28"/>
                  <a:gd name="T7" fmla="*/ 1 h 58"/>
                  <a:gd name="T8" fmla="*/ 24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7"/>
                    </a:moveTo>
                    <a:cubicBezTo>
                      <a:pt x="28" y="42"/>
                      <a:pt x="25" y="56"/>
                      <a:pt x="20" y="57"/>
                    </a:cubicBezTo>
                    <a:cubicBezTo>
                      <a:pt x="14" y="58"/>
                      <a:pt x="6" y="47"/>
                      <a:pt x="3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3" y="0"/>
                      <a:pt x="21" y="12"/>
                      <a:pt x="24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 79">
                <a:extLst>
                  <a:ext uri="{FF2B5EF4-FFF2-40B4-BE49-F238E27FC236}">
                    <a16:creationId xmlns:a16="http://schemas.microsoft.com/office/drawing/2014/main" id="{89C072FF-26E3-4CB7-A6EF-334203C6F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9" y="1952"/>
                <a:ext cx="65" cy="135"/>
              </a:xfrm>
              <a:custGeom>
                <a:avLst/>
                <a:gdLst>
                  <a:gd name="T0" fmla="*/ 24 w 28"/>
                  <a:gd name="T1" fmla="*/ 26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4 w 28"/>
                  <a:gd name="T9" fmla="*/ 2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6"/>
                    </a:moveTo>
                    <a:cubicBezTo>
                      <a:pt x="28" y="42"/>
                      <a:pt x="25" y="55"/>
                      <a:pt x="20" y="57"/>
                    </a:cubicBezTo>
                    <a:cubicBezTo>
                      <a:pt x="14" y="58"/>
                      <a:pt x="6" y="46"/>
                      <a:pt x="3" y="31"/>
                    </a:cubicBezTo>
                    <a:cubicBezTo>
                      <a:pt x="0" y="16"/>
                      <a:pt x="2" y="2"/>
                      <a:pt x="8" y="1"/>
                    </a:cubicBezTo>
                    <a:cubicBezTo>
                      <a:pt x="13" y="0"/>
                      <a:pt x="21" y="11"/>
                      <a:pt x="24" y="26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 80">
                <a:extLst>
                  <a:ext uri="{FF2B5EF4-FFF2-40B4-BE49-F238E27FC236}">
                    <a16:creationId xmlns:a16="http://schemas.microsoft.com/office/drawing/2014/main" id="{D221F439-A46B-4ED1-BAB1-25B09EDF6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36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81">
                <a:extLst>
                  <a:ext uri="{FF2B5EF4-FFF2-40B4-BE49-F238E27FC236}">
                    <a16:creationId xmlns:a16="http://schemas.microsoft.com/office/drawing/2014/main" id="{A219146B-4664-46CF-961E-B7F5D1F3F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08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2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2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82">
                <a:extLst>
                  <a:ext uri="{FF2B5EF4-FFF2-40B4-BE49-F238E27FC236}">
                    <a16:creationId xmlns:a16="http://schemas.microsoft.com/office/drawing/2014/main" id="{6C6EADDF-A300-4172-A5EE-311D17CE6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" y="1871"/>
                <a:ext cx="126" cy="95"/>
              </a:xfrm>
              <a:custGeom>
                <a:avLst/>
                <a:gdLst>
                  <a:gd name="T0" fmla="*/ 34 w 55"/>
                  <a:gd name="T1" fmla="*/ 11 h 41"/>
                  <a:gd name="T2" fmla="*/ 52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4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4" y="11"/>
                    </a:moveTo>
                    <a:cubicBezTo>
                      <a:pt x="47" y="20"/>
                      <a:pt x="55" y="31"/>
                      <a:pt x="52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9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4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 83">
                <a:extLst>
                  <a:ext uri="{FF2B5EF4-FFF2-40B4-BE49-F238E27FC236}">
                    <a16:creationId xmlns:a16="http://schemas.microsoft.com/office/drawing/2014/main" id="{1A53CE1F-0211-4DFF-8F99-A1FB0BA07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943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 84">
                <a:extLst>
                  <a:ext uri="{FF2B5EF4-FFF2-40B4-BE49-F238E27FC236}">
                    <a16:creationId xmlns:a16="http://schemas.microsoft.com/office/drawing/2014/main" id="{C33608AA-C616-45D5-B364-7C0E005F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1947"/>
                <a:ext cx="95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29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19" y="8"/>
                      <a:pt x="30" y="0"/>
                      <a:pt x="36" y="3"/>
                    </a:cubicBezTo>
                    <a:cubicBezTo>
                      <a:pt x="41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 85">
                <a:extLst>
                  <a:ext uri="{FF2B5EF4-FFF2-40B4-BE49-F238E27FC236}">
                    <a16:creationId xmlns:a16="http://schemas.microsoft.com/office/drawing/2014/main" id="{1B407384-E041-4D0D-AF5A-AAA6647102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836"/>
                <a:ext cx="94" cy="125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6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6"/>
                      <a:pt x="39" y="20"/>
                      <a:pt x="30" y="33"/>
                    </a:cubicBezTo>
                    <a:cubicBezTo>
                      <a:pt x="22" y="46"/>
                      <a:pt x="11" y="54"/>
                      <a:pt x="6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86">
                <a:extLst>
                  <a:ext uri="{FF2B5EF4-FFF2-40B4-BE49-F238E27FC236}">
                    <a16:creationId xmlns:a16="http://schemas.microsoft.com/office/drawing/2014/main" id="{D028043D-09DF-4EE9-9D93-BF5DBB67D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10"/>
                <a:ext cx="90" cy="88"/>
              </a:xfrm>
              <a:custGeom>
                <a:avLst/>
                <a:gdLst>
                  <a:gd name="T0" fmla="*/ 39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9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5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1 w 39"/>
                  <a:gd name="T51" fmla="*/ 34 h 38"/>
                  <a:gd name="T52" fmla="*/ 25 w 39"/>
                  <a:gd name="T53" fmla="*/ 38 h 38"/>
                  <a:gd name="T54" fmla="*/ 27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5 w 39"/>
                  <a:gd name="T63" fmla="*/ 24 h 38"/>
                  <a:gd name="T64" fmla="*/ 39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9" y="22"/>
                    </a:moveTo>
                    <a:cubicBezTo>
                      <a:pt x="39" y="20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8"/>
                      <a:pt x="35" y="8"/>
                    </a:cubicBezTo>
                    <a:cubicBezTo>
                      <a:pt x="34" y="6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20" y="1"/>
                      <a:pt x="19" y="4"/>
                    </a:cubicBezTo>
                    <a:cubicBezTo>
                      <a:pt x="17" y="2"/>
                      <a:pt x="16" y="0"/>
                      <a:pt x="14" y="1"/>
                    </a:cubicBezTo>
                    <a:cubicBezTo>
                      <a:pt x="13" y="1"/>
                      <a:pt x="13" y="2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6" y="8"/>
                      <a:pt x="3" y="8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5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6" y="38"/>
                      <a:pt x="17" y="38"/>
                    </a:cubicBezTo>
                    <a:cubicBezTo>
                      <a:pt x="18" y="38"/>
                      <a:pt x="19" y="37"/>
                      <a:pt x="21" y="34"/>
                    </a:cubicBezTo>
                    <a:cubicBezTo>
                      <a:pt x="22" y="36"/>
                      <a:pt x="24" y="38"/>
                      <a:pt x="25" y="38"/>
                    </a:cubicBezTo>
                    <a:cubicBezTo>
                      <a:pt x="26" y="37"/>
                      <a:pt x="27" y="36"/>
                      <a:pt x="27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1"/>
                      <a:pt x="31" y="29"/>
                    </a:cubicBezTo>
                    <a:cubicBezTo>
                      <a:pt x="34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5" y="24"/>
                    </a:cubicBezTo>
                    <a:cubicBezTo>
                      <a:pt x="37" y="24"/>
                      <a:pt x="38" y="23"/>
                      <a:pt x="39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 87">
                <a:extLst>
                  <a:ext uri="{FF2B5EF4-FFF2-40B4-BE49-F238E27FC236}">
                    <a16:creationId xmlns:a16="http://schemas.microsoft.com/office/drawing/2014/main" id="{D726B283-5465-4290-BE45-2C0DB564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2115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 88">
                <a:extLst>
                  <a:ext uri="{FF2B5EF4-FFF2-40B4-BE49-F238E27FC236}">
                    <a16:creationId xmlns:a16="http://schemas.microsoft.com/office/drawing/2014/main" id="{2A22FF00-B843-483E-9CE3-A8CDD22F4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1" y="2166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Rectangle 89">
                <a:extLst>
                  <a:ext uri="{FF2B5EF4-FFF2-40B4-BE49-F238E27FC236}">
                    <a16:creationId xmlns:a16="http://schemas.microsoft.com/office/drawing/2014/main" id="{A9008DD5-92BA-4F36-AB8C-EB8753755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2052"/>
                <a:ext cx="9" cy="381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 90">
                <a:extLst>
                  <a:ext uri="{FF2B5EF4-FFF2-40B4-BE49-F238E27FC236}">
                    <a16:creationId xmlns:a16="http://schemas.microsoft.com/office/drawing/2014/main" id="{9B5B219D-17AE-4B82-82C3-6A6FB0C21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829"/>
                <a:ext cx="65" cy="137"/>
              </a:xfrm>
              <a:custGeom>
                <a:avLst/>
                <a:gdLst>
                  <a:gd name="T0" fmla="*/ 25 w 28"/>
                  <a:gd name="T1" fmla="*/ 32 h 59"/>
                  <a:gd name="T2" fmla="*/ 8 w 28"/>
                  <a:gd name="T3" fmla="*/ 57 h 59"/>
                  <a:gd name="T4" fmla="*/ 3 w 28"/>
                  <a:gd name="T5" fmla="*/ 27 h 59"/>
                  <a:gd name="T6" fmla="*/ 20 w 28"/>
                  <a:gd name="T7" fmla="*/ 2 h 59"/>
                  <a:gd name="T8" fmla="*/ 25 w 28"/>
                  <a:gd name="T9" fmla="*/ 3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32"/>
                    </a:moveTo>
                    <a:cubicBezTo>
                      <a:pt x="21" y="47"/>
                      <a:pt x="14" y="59"/>
                      <a:pt x="8" y="57"/>
                    </a:cubicBezTo>
                    <a:cubicBezTo>
                      <a:pt x="2" y="56"/>
                      <a:pt x="0" y="43"/>
                      <a:pt x="3" y="27"/>
                    </a:cubicBezTo>
                    <a:cubicBezTo>
                      <a:pt x="7" y="12"/>
                      <a:pt x="14" y="0"/>
                      <a:pt x="20" y="2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 91">
                <a:extLst>
                  <a:ext uri="{FF2B5EF4-FFF2-40B4-BE49-F238E27FC236}">
                    <a16:creationId xmlns:a16="http://schemas.microsoft.com/office/drawing/2014/main" id="{D0DCB3C9-3170-4139-88ED-607C154C1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959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2" y="56"/>
                      <a:pt x="0" y="42"/>
                      <a:pt x="3" y="27"/>
                    </a:cubicBezTo>
                    <a:cubicBezTo>
                      <a:pt x="7" y="11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 92">
                <a:extLst>
                  <a:ext uri="{FF2B5EF4-FFF2-40B4-BE49-F238E27FC236}">
                    <a16:creationId xmlns:a16="http://schemas.microsoft.com/office/drawing/2014/main" id="{E7C92802-680D-4D66-8730-3D917ED9D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15"/>
                <a:ext cx="133" cy="65"/>
              </a:xfrm>
              <a:custGeom>
                <a:avLst/>
                <a:gdLst>
                  <a:gd name="T0" fmla="*/ 31 w 58"/>
                  <a:gd name="T1" fmla="*/ 4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4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2"/>
                      <a:pt x="0" y="14"/>
                      <a:pt x="1" y="8"/>
                    </a:cubicBezTo>
                    <a:cubicBezTo>
                      <a:pt x="3" y="3"/>
                      <a:pt x="16" y="0"/>
                      <a:pt x="31" y="4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 93">
                <a:extLst>
                  <a:ext uri="{FF2B5EF4-FFF2-40B4-BE49-F238E27FC236}">
                    <a16:creationId xmlns:a16="http://schemas.microsoft.com/office/drawing/2014/main" id="{A1651E47-DF5B-4A90-99AF-48D8EDFDE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4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7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 94">
                <a:extLst>
                  <a:ext uri="{FF2B5EF4-FFF2-40B4-BE49-F238E27FC236}">
                    <a16:creationId xmlns:a16="http://schemas.microsoft.com/office/drawing/2014/main" id="{B7A1F926-FB3D-4CC8-9AA9-DD042B989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843"/>
                <a:ext cx="94" cy="128"/>
              </a:xfrm>
              <a:custGeom>
                <a:avLst/>
                <a:gdLst>
                  <a:gd name="T0" fmla="*/ 30 w 41"/>
                  <a:gd name="T1" fmla="*/ 21 h 55"/>
                  <a:gd name="T2" fmla="*/ 36 w 41"/>
                  <a:gd name="T3" fmla="*/ 51 h 55"/>
                  <a:gd name="T4" fmla="*/ 11 w 41"/>
                  <a:gd name="T5" fmla="*/ 33 h 55"/>
                  <a:gd name="T6" fmla="*/ 5 w 41"/>
                  <a:gd name="T7" fmla="*/ 4 h 55"/>
                  <a:gd name="T8" fmla="*/ 30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30" y="21"/>
                    </a:moveTo>
                    <a:cubicBezTo>
                      <a:pt x="38" y="35"/>
                      <a:pt x="41" y="48"/>
                      <a:pt x="36" y="51"/>
                    </a:cubicBezTo>
                    <a:cubicBezTo>
                      <a:pt x="31" y="55"/>
                      <a:pt x="20" y="47"/>
                      <a:pt x="11" y="33"/>
                    </a:cubicBezTo>
                    <a:cubicBezTo>
                      <a:pt x="3" y="20"/>
                      <a:pt x="0" y="7"/>
                      <a:pt x="5" y="4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 95">
                <a:extLst>
                  <a:ext uri="{FF2B5EF4-FFF2-40B4-BE49-F238E27FC236}">
                    <a16:creationId xmlns:a16="http://schemas.microsoft.com/office/drawing/2014/main" id="{7C2F043A-E8BA-4BF2-A474-953F731F8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954"/>
                <a:ext cx="95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1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8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1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 96">
                <a:extLst>
                  <a:ext uri="{FF2B5EF4-FFF2-40B4-BE49-F238E27FC236}">
                    <a16:creationId xmlns:a16="http://schemas.microsoft.com/office/drawing/2014/main" id="{63F86DB5-3E72-4214-8E99-76A9B657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950"/>
                <a:ext cx="125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 97">
                <a:extLst>
                  <a:ext uri="{FF2B5EF4-FFF2-40B4-BE49-F238E27FC236}">
                    <a16:creationId xmlns:a16="http://schemas.microsoft.com/office/drawing/2014/main" id="{C0986A04-0094-4E7E-966D-A1480CF82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878"/>
                <a:ext cx="124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9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 98">
                <a:extLst>
                  <a:ext uri="{FF2B5EF4-FFF2-40B4-BE49-F238E27FC236}">
                    <a16:creationId xmlns:a16="http://schemas.microsoft.com/office/drawing/2014/main" id="{13C08577-A1DE-4655-8F50-19BE372C9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829"/>
                <a:ext cx="64" cy="137"/>
              </a:xfrm>
              <a:custGeom>
                <a:avLst/>
                <a:gdLst>
                  <a:gd name="T0" fmla="*/ 25 w 28"/>
                  <a:gd name="T1" fmla="*/ 27 h 59"/>
                  <a:gd name="T2" fmla="*/ 20 w 28"/>
                  <a:gd name="T3" fmla="*/ 57 h 59"/>
                  <a:gd name="T4" fmla="*/ 3 w 28"/>
                  <a:gd name="T5" fmla="*/ 32 h 59"/>
                  <a:gd name="T6" fmla="*/ 8 w 28"/>
                  <a:gd name="T7" fmla="*/ 2 h 59"/>
                  <a:gd name="T8" fmla="*/ 25 w 28"/>
                  <a:gd name="T9" fmla="*/ 27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27"/>
                    </a:moveTo>
                    <a:cubicBezTo>
                      <a:pt x="28" y="43"/>
                      <a:pt x="26" y="56"/>
                      <a:pt x="20" y="57"/>
                    </a:cubicBezTo>
                    <a:cubicBezTo>
                      <a:pt x="14" y="59"/>
                      <a:pt x="7" y="47"/>
                      <a:pt x="3" y="32"/>
                    </a:cubicBezTo>
                    <a:cubicBezTo>
                      <a:pt x="0" y="16"/>
                      <a:pt x="2" y="3"/>
                      <a:pt x="8" y="2"/>
                    </a:cubicBezTo>
                    <a:cubicBezTo>
                      <a:pt x="14" y="0"/>
                      <a:pt x="21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 99">
                <a:extLst>
                  <a:ext uri="{FF2B5EF4-FFF2-40B4-BE49-F238E27FC236}">
                    <a16:creationId xmlns:a16="http://schemas.microsoft.com/office/drawing/2014/main" id="{9BBD72A1-51E0-4123-9372-85AEF838B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959"/>
                <a:ext cx="65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4" y="58"/>
                      <a:pt x="7" y="47"/>
                      <a:pt x="3" y="31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1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 100">
                <a:extLst>
                  <a:ext uri="{FF2B5EF4-FFF2-40B4-BE49-F238E27FC236}">
                    <a16:creationId xmlns:a16="http://schemas.microsoft.com/office/drawing/2014/main" id="{89819C5F-EEC0-47F7-9DB0-1371F875C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43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2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 101">
                <a:extLst>
                  <a:ext uri="{FF2B5EF4-FFF2-40B4-BE49-F238E27FC236}">
                    <a16:creationId xmlns:a16="http://schemas.microsoft.com/office/drawing/2014/main" id="{B7445721-8888-476C-96A9-B7F11A004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15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2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 102">
                <a:extLst>
                  <a:ext uri="{FF2B5EF4-FFF2-40B4-BE49-F238E27FC236}">
                    <a16:creationId xmlns:a16="http://schemas.microsoft.com/office/drawing/2014/main" id="{F520EB80-E939-41BD-8AD0-032B7FE81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878"/>
                <a:ext cx="125" cy="95"/>
              </a:xfrm>
              <a:custGeom>
                <a:avLst/>
                <a:gdLst>
                  <a:gd name="T0" fmla="*/ 33 w 54"/>
                  <a:gd name="T1" fmla="*/ 12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2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9"/>
                      <a:pt x="21" y="30"/>
                    </a:cubicBezTo>
                    <a:cubicBezTo>
                      <a:pt x="8" y="22"/>
                      <a:pt x="0" y="11"/>
                      <a:pt x="3" y="5"/>
                    </a:cubicBezTo>
                    <a:cubicBezTo>
                      <a:pt x="6" y="0"/>
                      <a:pt x="20" y="3"/>
                      <a:pt x="33" y="12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 103">
                <a:extLst>
                  <a:ext uri="{FF2B5EF4-FFF2-40B4-BE49-F238E27FC236}">
                    <a16:creationId xmlns:a16="http://schemas.microsoft.com/office/drawing/2014/main" id="{C61DFD00-B1E9-48DD-9737-3C9EA4A7A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95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6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 104">
                <a:extLst>
                  <a:ext uri="{FF2B5EF4-FFF2-40B4-BE49-F238E27FC236}">
                    <a16:creationId xmlns:a16="http://schemas.microsoft.com/office/drawing/2014/main" id="{B4CEFF44-D42C-47FA-A6B1-65181F6FF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954"/>
                <a:ext cx="94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 105">
                <a:extLst>
                  <a:ext uri="{FF2B5EF4-FFF2-40B4-BE49-F238E27FC236}">
                    <a16:creationId xmlns:a16="http://schemas.microsoft.com/office/drawing/2014/main" id="{5F407F26-E4E4-4F3A-9CFE-2487EA5B8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843"/>
                <a:ext cx="95" cy="128"/>
              </a:xfrm>
              <a:custGeom>
                <a:avLst/>
                <a:gdLst>
                  <a:gd name="T0" fmla="*/ 11 w 41"/>
                  <a:gd name="T1" fmla="*/ 21 h 55"/>
                  <a:gd name="T2" fmla="*/ 36 w 41"/>
                  <a:gd name="T3" fmla="*/ 3 h 55"/>
                  <a:gd name="T4" fmla="*/ 30 w 41"/>
                  <a:gd name="T5" fmla="*/ 33 h 55"/>
                  <a:gd name="T6" fmla="*/ 5 w 41"/>
                  <a:gd name="T7" fmla="*/ 51 h 55"/>
                  <a:gd name="T8" fmla="*/ 11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5"/>
                      <a:pt x="5" y="51"/>
                    </a:cubicBezTo>
                    <a:cubicBezTo>
                      <a:pt x="0" y="48"/>
                      <a:pt x="3" y="35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 106">
                <a:extLst>
                  <a:ext uri="{FF2B5EF4-FFF2-40B4-BE49-F238E27FC236}">
                    <a16:creationId xmlns:a16="http://schemas.microsoft.com/office/drawing/2014/main" id="{37EC5FCB-DC9F-4009-A531-D0D7F6591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7" y="1917"/>
                <a:ext cx="88" cy="91"/>
              </a:xfrm>
              <a:custGeom>
                <a:avLst/>
                <a:gdLst>
                  <a:gd name="T0" fmla="*/ 38 w 38"/>
                  <a:gd name="T1" fmla="*/ 22 h 39"/>
                  <a:gd name="T2" fmla="*/ 34 w 38"/>
                  <a:gd name="T3" fmla="*/ 18 h 39"/>
                  <a:gd name="T4" fmla="*/ 38 w 38"/>
                  <a:gd name="T5" fmla="*/ 14 h 39"/>
                  <a:gd name="T6" fmla="*/ 33 w 38"/>
                  <a:gd name="T7" fmla="*/ 12 h 39"/>
                  <a:gd name="T8" fmla="*/ 34 w 38"/>
                  <a:gd name="T9" fmla="*/ 8 h 39"/>
                  <a:gd name="T10" fmla="*/ 29 w 38"/>
                  <a:gd name="T11" fmla="*/ 8 h 39"/>
                  <a:gd name="T12" fmla="*/ 28 w 38"/>
                  <a:gd name="T13" fmla="*/ 2 h 39"/>
                  <a:gd name="T14" fmla="*/ 24 w 38"/>
                  <a:gd name="T15" fmla="*/ 4 h 39"/>
                  <a:gd name="T16" fmla="*/ 22 w 38"/>
                  <a:gd name="T17" fmla="*/ 0 h 39"/>
                  <a:gd name="T18" fmla="*/ 18 w 38"/>
                  <a:gd name="T19" fmla="*/ 4 h 39"/>
                  <a:gd name="T20" fmla="*/ 14 w 38"/>
                  <a:gd name="T21" fmla="*/ 1 h 39"/>
                  <a:gd name="T22" fmla="*/ 12 w 38"/>
                  <a:gd name="T23" fmla="*/ 5 h 39"/>
                  <a:gd name="T24" fmla="*/ 8 w 38"/>
                  <a:gd name="T25" fmla="*/ 4 h 39"/>
                  <a:gd name="T26" fmla="*/ 8 w 38"/>
                  <a:gd name="T27" fmla="*/ 9 h 39"/>
                  <a:gd name="T28" fmla="*/ 2 w 38"/>
                  <a:gd name="T29" fmla="*/ 10 h 39"/>
                  <a:gd name="T30" fmla="*/ 4 w 38"/>
                  <a:gd name="T31" fmla="*/ 14 h 39"/>
                  <a:gd name="T32" fmla="*/ 0 w 38"/>
                  <a:gd name="T33" fmla="*/ 16 h 39"/>
                  <a:gd name="T34" fmla="*/ 4 w 38"/>
                  <a:gd name="T35" fmla="*/ 20 h 39"/>
                  <a:gd name="T36" fmla="*/ 1 w 38"/>
                  <a:gd name="T37" fmla="*/ 25 h 39"/>
                  <a:gd name="T38" fmla="*/ 5 w 38"/>
                  <a:gd name="T39" fmla="*/ 26 h 39"/>
                  <a:gd name="T40" fmla="*/ 4 w 38"/>
                  <a:gd name="T41" fmla="*/ 31 h 39"/>
                  <a:gd name="T42" fmla="*/ 9 w 38"/>
                  <a:gd name="T43" fmla="*/ 31 h 39"/>
                  <a:gd name="T44" fmla="*/ 10 w 38"/>
                  <a:gd name="T45" fmla="*/ 36 h 39"/>
                  <a:gd name="T46" fmla="*/ 14 w 38"/>
                  <a:gd name="T47" fmla="*/ 34 h 39"/>
                  <a:gd name="T48" fmla="*/ 16 w 38"/>
                  <a:gd name="T49" fmla="*/ 38 h 39"/>
                  <a:gd name="T50" fmla="*/ 20 w 38"/>
                  <a:gd name="T51" fmla="*/ 34 h 39"/>
                  <a:gd name="T52" fmla="*/ 24 w 38"/>
                  <a:gd name="T53" fmla="*/ 38 h 39"/>
                  <a:gd name="T54" fmla="*/ 26 w 38"/>
                  <a:gd name="T55" fmla="*/ 34 h 39"/>
                  <a:gd name="T56" fmla="*/ 31 w 38"/>
                  <a:gd name="T57" fmla="*/ 35 h 39"/>
                  <a:gd name="T58" fmla="*/ 30 w 38"/>
                  <a:gd name="T59" fmla="*/ 29 h 39"/>
                  <a:gd name="T60" fmla="*/ 36 w 38"/>
                  <a:gd name="T61" fmla="*/ 29 h 39"/>
                  <a:gd name="T62" fmla="*/ 34 w 38"/>
                  <a:gd name="T63" fmla="*/ 24 h 39"/>
                  <a:gd name="T64" fmla="*/ 38 w 38"/>
                  <a:gd name="T65" fmla="*/ 2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" h="39">
                    <a:moveTo>
                      <a:pt x="38" y="22"/>
                    </a:moveTo>
                    <a:cubicBezTo>
                      <a:pt x="38" y="21"/>
                      <a:pt x="37" y="19"/>
                      <a:pt x="34" y="18"/>
                    </a:cubicBezTo>
                    <a:cubicBezTo>
                      <a:pt x="36" y="17"/>
                      <a:pt x="38" y="15"/>
                      <a:pt x="38" y="14"/>
                    </a:cubicBezTo>
                    <a:cubicBezTo>
                      <a:pt x="37" y="13"/>
                      <a:pt x="36" y="12"/>
                      <a:pt x="33" y="12"/>
                    </a:cubicBezTo>
                    <a:cubicBezTo>
                      <a:pt x="35" y="10"/>
                      <a:pt x="35" y="9"/>
                      <a:pt x="34" y="8"/>
                    </a:cubicBezTo>
                    <a:cubicBezTo>
                      <a:pt x="34" y="7"/>
                      <a:pt x="31" y="7"/>
                      <a:pt x="29" y="8"/>
                    </a:cubicBezTo>
                    <a:cubicBezTo>
                      <a:pt x="30" y="5"/>
                      <a:pt x="30" y="3"/>
                      <a:pt x="28" y="2"/>
                    </a:cubicBezTo>
                    <a:cubicBezTo>
                      <a:pt x="27" y="2"/>
                      <a:pt x="26" y="3"/>
                      <a:pt x="24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0" y="0"/>
                      <a:pt x="19" y="2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0" y="4"/>
                      <a:pt x="8" y="3"/>
                      <a:pt x="8" y="4"/>
                    </a:cubicBezTo>
                    <a:cubicBezTo>
                      <a:pt x="6" y="5"/>
                      <a:pt x="7" y="7"/>
                      <a:pt x="8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3"/>
                      <a:pt x="4" y="14"/>
                    </a:cubicBezTo>
                    <a:cubicBezTo>
                      <a:pt x="2" y="15"/>
                      <a:pt x="0" y="15"/>
                      <a:pt x="0" y="16"/>
                    </a:cubicBezTo>
                    <a:cubicBezTo>
                      <a:pt x="0" y="18"/>
                      <a:pt x="1" y="19"/>
                      <a:pt x="4" y="20"/>
                    </a:cubicBezTo>
                    <a:cubicBezTo>
                      <a:pt x="2" y="22"/>
                      <a:pt x="0" y="23"/>
                      <a:pt x="1" y="25"/>
                    </a:cubicBezTo>
                    <a:cubicBezTo>
                      <a:pt x="1" y="26"/>
                      <a:pt x="3" y="26"/>
                      <a:pt x="5" y="26"/>
                    </a:cubicBezTo>
                    <a:cubicBezTo>
                      <a:pt x="3" y="28"/>
                      <a:pt x="3" y="30"/>
                      <a:pt x="4" y="31"/>
                    </a:cubicBezTo>
                    <a:cubicBezTo>
                      <a:pt x="4" y="32"/>
                      <a:pt x="7" y="32"/>
                      <a:pt x="9" y="31"/>
                    </a:cubicBezTo>
                    <a:cubicBezTo>
                      <a:pt x="8" y="33"/>
                      <a:pt x="9" y="35"/>
                      <a:pt x="10" y="36"/>
                    </a:cubicBezTo>
                    <a:cubicBezTo>
                      <a:pt x="11" y="37"/>
                      <a:pt x="12" y="36"/>
                      <a:pt x="14" y="34"/>
                    </a:cubicBezTo>
                    <a:cubicBezTo>
                      <a:pt x="14" y="37"/>
                      <a:pt x="15" y="38"/>
                      <a:pt x="16" y="38"/>
                    </a:cubicBezTo>
                    <a:cubicBezTo>
                      <a:pt x="18" y="39"/>
                      <a:pt x="19" y="37"/>
                      <a:pt x="20" y="34"/>
                    </a:cubicBezTo>
                    <a:cubicBezTo>
                      <a:pt x="21" y="37"/>
                      <a:pt x="23" y="38"/>
                      <a:pt x="24" y="38"/>
                    </a:cubicBezTo>
                    <a:cubicBezTo>
                      <a:pt x="25" y="37"/>
                      <a:pt x="26" y="36"/>
                      <a:pt x="26" y="34"/>
                    </a:cubicBezTo>
                    <a:cubicBezTo>
                      <a:pt x="28" y="35"/>
                      <a:pt x="30" y="35"/>
                      <a:pt x="31" y="35"/>
                    </a:cubicBezTo>
                    <a:cubicBezTo>
                      <a:pt x="32" y="34"/>
                      <a:pt x="31" y="32"/>
                      <a:pt x="30" y="29"/>
                    </a:cubicBezTo>
                    <a:cubicBezTo>
                      <a:pt x="33" y="30"/>
                      <a:pt x="35" y="30"/>
                      <a:pt x="36" y="29"/>
                    </a:cubicBezTo>
                    <a:cubicBezTo>
                      <a:pt x="36" y="28"/>
                      <a:pt x="36" y="26"/>
                      <a:pt x="34" y="24"/>
                    </a:cubicBezTo>
                    <a:cubicBezTo>
                      <a:pt x="36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 107">
                <a:extLst>
                  <a:ext uri="{FF2B5EF4-FFF2-40B4-BE49-F238E27FC236}">
                    <a16:creationId xmlns:a16="http://schemas.microsoft.com/office/drawing/2014/main" id="{8CCB91BC-C7F5-4284-80EF-2A4DE62B0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4" y="2075"/>
                <a:ext cx="138" cy="126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 108">
                <a:extLst>
                  <a:ext uri="{FF2B5EF4-FFF2-40B4-BE49-F238E27FC236}">
                    <a16:creationId xmlns:a16="http://schemas.microsoft.com/office/drawing/2014/main" id="{E5A39129-723D-4258-A6E0-90C06C933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" y="2126"/>
                <a:ext cx="111" cy="89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Rectangle 109">
                <a:extLst>
                  <a:ext uri="{FF2B5EF4-FFF2-40B4-BE49-F238E27FC236}">
                    <a16:creationId xmlns:a16="http://schemas.microsoft.com/office/drawing/2014/main" id="{601B0D52-C333-45EA-AFF9-3E19E4175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3" y="2010"/>
                <a:ext cx="12" cy="38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 110">
                <a:extLst>
                  <a:ext uri="{FF2B5EF4-FFF2-40B4-BE49-F238E27FC236}">
                    <a16:creationId xmlns:a16="http://schemas.microsoft.com/office/drawing/2014/main" id="{C0C2CCC7-F5A2-411D-8D15-AAA4BD7FB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789"/>
                <a:ext cx="64" cy="135"/>
              </a:xfrm>
              <a:custGeom>
                <a:avLst/>
                <a:gdLst>
                  <a:gd name="T0" fmla="*/ 25 w 28"/>
                  <a:gd name="T1" fmla="*/ 32 h 58"/>
                  <a:gd name="T2" fmla="*/ 8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2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 111">
                <a:extLst>
                  <a:ext uri="{FF2B5EF4-FFF2-40B4-BE49-F238E27FC236}">
                    <a16:creationId xmlns:a16="http://schemas.microsoft.com/office/drawing/2014/main" id="{836CEE18-4E52-47D6-9DFB-B1C7450C3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919"/>
                <a:ext cx="62" cy="135"/>
              </a:xfrm>
              <a:custGeom>
                <a:avLst/>
                <a:gdLst>
                  <a:gd name="T0" fmla="*/ 24 w 27"/>
                  <a:gd name="T1" fmla="*/ 31 h 58"/>
                  <a:gd name="T2" fmla="*/ 8 w 27"/>
                  <a:gd name="T3" fmla="*/ 57 h 58"/>
                  <a:gd name="T4" fmla="*/ 3 w 27"/>
                  <a:gd name="T5" fmla="*/ 27 h 58"/>
                  <a:gd name="T6" fmla="*/ 19 w 27"/>
                  <a:gd name="T7" fmla="*/ 1 h 58"/>
                  <a:gd name="T8" fmla="*/ 24 w 27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58">
                    <a:moveTo>
                      <a:pt x="24" y="31"/>
                    </a:moveTo>
                    <a:cubicBezTo>
                      <a:pt x="21" y="47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19" y="1"/>
                    </a:cubicBezTo>
                    <a:cubicBezTo>
                      <a:pt x="25" y="2"/>
                      <a:pt x="27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 112">
                <a:extLst>
                  <a:ext uri="{FF2B5EF4-FFF2-40B4-BE49-F238E27FC236}">
                    <a16:creationId xmlns:a16="http://schemas.microsoft.com/office/drawing/2014/main" id="{8A277518-BD6A-472F-99D9-CA441F3209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875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6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6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 113">
                <a:extLst>
                  <a:ext uri="{FF2B5EF4-FFF2-40B4-BE49-F238E27FC236}">
                    <a16:creationId xmlns:a16="http://schemas.microsoft.com/office/drawing/2014/main" id="{C3113B2E-E3BD-431A-9687-F09635013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90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1" y="8"/>
                    </a:cubicBezTo>
                    <a:cubicBezTo>
                      <a:pt x="3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 114">
                <a:extLst>
                  <a:ext uri="{FF2B5EF4-FFF2-40B4-BE49-F238E27FC236}">
                    <a16:creationId xmlns:a16="http://schemas.microsoft.com/office/drawing/2014/main" id="{D3C95FA1-B953-4534-9417-A99C4F902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5" y="1803"/>
                <a:ext cx="94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 115">
                <a:extLst>
                  <a:ext uri="{FF2B5EF4-FFF2-40B4-BE49-F238E27FC236}">
                    <a16:creationId xmlns:a16="http://schemas.microsoft.com/office/drawing/2014/main" id="{A803FFC8-97B4-41FB-A3DC-3FBCC19D4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915"/>
                <a:ext cx="95" cy="125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7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 116">
                <a:extLst>
                  <a:ext uri="{FF2B5EF4-FFF2-40B4-BE49-F238E27FC236}">
                    <a16:creationId xmlns:a16="http://schemas.microsoft.com/office/drawing/2014/main" id="{A9F1F19A-51FC-451F-AD13-21FDD0D95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910"/>
                <a:ext cx="127" cy="95"/>
              </a:xfrm>
              <a:custGeom>
                <a:avLst/>
                <a:gdLst>
                  <a:gd name="T0" fmla="*/ 22 w 55"/>
                  <a:gd name="T1" fmla="*/ 11 h 41"/>
                  <a:gd name="T2" fmla="*/ 51 w 55"/>
                  <a:gd name="T3" fmla="*/ 5 h 41"/>
                  <a:gd name="T4" fmla="*/ 34 w 55"/>
                  <a:gd name="T5" fmla="*/ 30 h 41"/>
                  <a:gd name="T6" fmla="*/ 4 w 55"/>
                  <a:gd name="T7" fmla="*/ 36 h 41"/>
                  <a:gd name="T8" fmla="*/ 22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22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5" y="10"/>
                      <a:pt x="47" y="21"/>
                      <a:pt x="34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2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 117">
                <a:extLst>
                  <a:ext uri="{FF2B5EF4-FFF2-40B4-BE49-F238E27FC236}">
                    <a16:creationId xmlns:a16="http://schemas.microsoft.com/office/drawing/2014/main" id="{6172557C-0CA3-4344-B623-6C10FBF8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838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 118">
                <a:extLst>
                  <a:ext uri="{FF2B5EF4-FFF2-40B4-BE49-F238E27FC236}">
                    <a16:creationId xmlns:a16="http://schemas.microsoft.com/office/drawing/2014/main" id="{8984F3C0-FBC0-46F6-AE9E-764BF6C73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2" y="178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2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5" y="58"/>
                      <a:pt x="7" y="47"/>
                      <a:pt x="4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2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 119">
                <a:extLst>
                  <a:ext uri="{FF2B5EF4-FFF2-40B4-BE49-F238E27FC236}">
                    <a16:creationId xmlns:a16="http://schemas.microsoft.com/office/drawing/2014/main" id="{386DF36E-E3D4-477E-AE4E-086B7CDCA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91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5"/>
                      <a:pt x="20" y="57"/>
                    </a:cubicBezTo>
                    <a:cubicBezTo>
                      <a:pt x="15" y="58"/>
                      <a:pt x="7" y="47"/>
                      <a:pt x="4" y="31"/>
                    </a:cubicBezTo>
                    <a:cubicBezTo>
                      <a:pt x="0" y="16"/>
                      <a:pt x="3" y="2"/>
                      <a:pt x="8" y="1"/>
                    </a:cubicBezTo>
                    <a:cubicBezTo>
                      <a:pt x="14" y="0"/>
                      <a:pt x="22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 120">
                <a:extLst>
                  <a:ext uri="{FF2B5EF4-FFF2-40B4-BE49-F238E27FC236}">
                    <a16:creationId xmlns:a16="http://schemas.microsoft.com/office/drawing/2014/main" id="{2825A8E7-FAD5-40AC-8695-F0260206A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903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6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6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 121">
                <a:extLst>
                  <a:ext uri="{FF2B5EF4-FFF2-40B4-BE49-F238E27FC236}">
                    <a16:creationId xmlns:a16="http://schemas.microsoft.com/office/drawing/2014/main" id="{FC043736-BEF7-4BD9-8006-380D67EEB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875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 122">
                <a:extLst>
                  <a:ext uri="{FF2B5EF4-FFF2-40B4-BE49-F238E27FC236}">
                    <a16:creationId xmlns:a16="http://schemas.microsoft.com/office/drawing/2014/main" id="{76A428C0-E341-4CA2-82B1-05EC3F8E2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838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 123">
                <a:extLst>
                  <a:ext uri="{FF2B5EF4-FFF2-40B4-BE49-F238E27FC236}">
                    <a16:creationId xmlns:a16="http://schemas.microsoft.com/office/drawing/2014/main" id="{F287FBEB-F1E2-4897-B52C-ACB40C9DF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91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5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 124">
                <a:extLst>
                  <a:ext uri="{FF2B5EF4-FFF2-40B4-BE49-F238E27FC236}">
                    <a16:creationId xmlns:a16="http://schemas.microsoft.com/office/drawing/2014/main" id="{9F93D0E5-D554-4902-9504-112501E1C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" y="1915"/>
                <a:ext cx="92" cy="125"/>
              </a:xfrm>
              <a:custGeom>
                <a:avLst/>
                <a:gdLst>
                  <a:gd name="T0" fmla="*/ 11 w 40"/>
                  <a:gd name="T1" fmla="*/ 21 h 54"/>
                  <a:gd name="T2" fmla="*/ 35 w 40"/>
                  <a:gd name="T3" fmla="*/ 3 h 54"/>
                  <a:gd name="T4" fmla="*/ 29 w 40"/>
                  <a:gd name="T5" fmla="*/ 33 h 54"/>
                  <a:gd name="T6" fmla="*/ 5 w 40"/>
                  <a:gd name="T7" fmla="*/ 51 h 54"/>
                  <a:gd name="T8" fmla="*/ 11 w 40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4">
                    <a:moveTo>
                      <a:pt x="11" y="21"/>
                    </a:moveTo>
                    <a:cubicBezTo>
                      <a:pt x="19" y="8"/>
                      <a:pt x="30" y="0"/>
                      <a:pt x="35" y="3"/>
                    </a:cubicBezTo>
                    <a:cubicBezTo>
                      <a:pt x="40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 125">
                <a:extLst>
                  <a:ext uri="{FF2B5EF4-FFF2-40B4-BE49-F238E27FC236}">
                    <a16:creationId xmlns:a16="http://schemas.microsoft.com/office/drawing/2014/main" id="{E20728D7-2375-4C5E-A587-408DC90DD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803"/>
                <a:ext cx="95" cy="126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9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 126">
                <a:extLst>
                  <a:ext uri="{FF2B5EF4-FFF2-40B4-BE49-F238E27FC236}">
                    <a16:creationId xmlns:a16="http://schemas.microsoft.com/office/drawing/2014/main" id="{8BFAA816-ADE2-4E01-872C-6E2E98F61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878"/>
                <a:ext cx="90" cy="88"/>
              </a:xfrm>
              <a:custGeom>
                <a:avLst/>
                <a:gdLst>
                  <a:gd name="T0" fmla="*/ 38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8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4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0 w 39"/>
                  <a:gd name="T51" fmla="*/ 34 h 38"/>
                  <a:gd name="T52" fmla="*/ 25 w 39"/>
                  <a:gd name="T53" fmla="*/ 38 h 38"/>
                  <a:gd name="T54" fmla="*/ 26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4 w 39"/>
                  <a:gd name="T63" fmla="*/ 24 h 38"/>
                  <a:gd name="T64" fmla="*/ 38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8" y="22"/>
                    </a:moveTo>
                    <a:cubicBezTo>
                      <a:pt x="39" y="21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9"/>
                      <a:pt x="35" y="8"/>
                    </a:cubicBezTo>
                    <a:cubicBezTo>
                      <a:pt x="34" y="7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19" y="1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5" y="8"/>
                      <a:pt x="3" y="9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4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5" y="38"/>
                      <a:pt x="17" y="38"/>
                    </a:cubicBezTo>
                    <a:cubicBezTo>
                      <a:pt x="18" y="38"/>
                      <a:pt x="19" y="37"/>
                      <a:pt x="20" y="34"/>
                    </a:cubicBezTo>
                    <a:cubicBezTo>
                      <a:pt x="22" y="36"/>
                      <a:pt x="23" y="38"/>
                      <a:pt x="25" y="38"/>
                    </a:cubicBezTo>
                    <a:cubicBezTo>
                      <a:pt x="26" y="37"/>
                      <a:pt x="26" y="36"/>
                      <a:pt x="26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2"/>
                      <a:pt x="31" y="29"/>
                    </a:cubicBezTo>
                    <a:cubicBezTo>
                      <a:pt x="33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4" y="24"/>
                    </a:cubicBezTo>
                    <a:cubicBezTo>
                      <a:pt x="37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 127">
                <a:extLst>
                  <a:ext uri="{FF2B5EF4-FFF2-40B4-BE49-F238E27FC236}">
                    <a16:creationId xmlns:a16="http://schemas.microsoft.com/office/drawing/2014/main" id="{EFCF20BA-7208-46AD-B4AF-E64C13FFA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454"/>
                <a:ext cx="7678" cy="109"/>
              </a:xfrm>
              <a:custGeom>
                <a:avLst/>
                <a:gdLst>
                  <a:gd name="T0" fmla="*/ 3332 w 3332"/>
                  <a:gd name="T1" fmla="*/ 23 h 47"/>
                  <a:gd name="T2" fmla="*/ 3309 w 3332"/>
                  <a:gd name="T3" fmla="*/ 47 h 47"/>
                  <a:gd name="T4" fmla="*/ 24 w 3332"/>
                  <a:gd name="T5" fmla="*/ 47 h 47"/>
                  <a:gd name="T6" fmla="*/ 0 w 3332"/>
                  <a:gd name="T7" fmla="*/ 23 h 47"/>
                  <a:gd name="T8" fmla="*/ 24 w 3332"/>
                  <a:gd name="T9" fmla="*/ 0 h 47"/>
                  <a:gd name="T10" fmla="*/ 3309 w 3332"/>
                  <a:gd name="T11" fmla="*/ 0 h 47"/>
                  <a:gd name="T12" fmla="*/ 3332 w 3332"/>
                  <a:gd name="T13" fmla="*/ 2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32" h="47">
                    <a:moveTo>
                      <a:pt x="3332" y="23"/>
                    </a:moveTo>
                    <a:cubicBezTo>
                      <a:pt x="3332" y="36"/>
                      <a:pt x="3322" y="47"/>
                      <a:pt x="3309" y="47"/>
                    </a:cubicBezTo>
                    <a:cubicBezTo>
                      <a:pt x="24" y="47"/>
                      <a:pt x="24" y="47"/>
                      <a:pt x="24" y="47"/>
                    </a:cubicBezTo>
                    <a:cubicBezTo>
                      <a:pt x="11" y="47"/>
                      <a:pt x="0" y="36"/>
                      <a:pt x="0" y="23"/>
                    </a:cubicBezTo>
                    <a:cubicBezTo>
                      <a:pt x="0" y="10"/>
                      <a:pt x="11" y="0"/>
                      <a:pt x="24" y="0"/>
                    </a:cubicBezTo>
                    <a:cubicBezTo>
                      <a:pt x="3309" y="0"/>
                      <a:pt x="3309" y="0"/>
                      <a:pt x="3309" y="0"/>
                    </a:cubicBezTo>
                    <a:cubicBezTo>
                      <a:pt x="3322" y="0"/>
                      <a:pt x="3332" y="10"/>
                      <a:pt x="3332" y="23"/>
                    </a:cubicBezTo>
                  </a:path>
                </a:pathLst>
              </a:custGeom>
              <a:solidFill>
                <a:srgbClr val="A867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 128">
                <a:extLst>
                  <a:ext uri="{FF2B5EF4-FFF2-40B4-BE49-F238E27FC236}">
                    <a16:creationId xmlns:a16="http://schemas.microsoft.com/office/drawing/2014/main" id="{EB0FD74C-8CA2-4597-9DAA-F99DE19E5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" y="2398"/>
                <a:ext cx="7466" cy="56"/>
              </a:xfrm>
              <a:custGeom>
                <a:avLst/>
                <a:gdLst>
                  <a:gd name="T0" fmla="*/ 3217 w 3240"/>
                  <a:gd name="T1" fmla="*/ 0 h 24"/>
                  <a:gd name="T2" fmla="*/ 24 w 3240"/>
                  <a:gd name="T3" fmla="*/ 0 h 24"/>
                  <a:gd name="T4" fmla="*/ 0 w 3240"/>
                  <a:gd name="T5" fmla="*/ 24 h 24"/>
                  <a:gd name="T6" fmla="*/ 3240 w 3240"/>
                  <a:gd name="T7" fmla="*/ 24 h 24"/>
                  <a:gd name="T8" fmla="*/ 3217 w 3240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40" h="24">
                    <a:moveTo>
                      <a:pt x="321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3240" y="24"/>
                      <a:pt x="3240" y="24"/>
                      <a:pt x="3240" y="24"/>
                    </a:cubicBezTo>
                    <a:cubicBezTo>
                      <a:pt x="3240" y="11"/>
                      <a:pt x="3230" y="0"/>
                      <a:pt x="3217" y="0"/>
                    </a:cubicBezTo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 129">
                <a:extLst>
                  <a:ext uri="{FF2B5EF4-FFF2-40B4-BE49-F238E27FC236}">
                    <a16:creationId xmlns:a16="http://schemas.microsoft.com/office/drawing/2014/main" id="{1075EDC7-01C1-4790-9DC1-034612499A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2277"/>
                <a:ext cx="50" cy="126"/>
              </a:xfrm>
              <a:custGeom>
                <a:avLst/>
                <a:gdLst>
                  <a:gd name="T0" fmla="*/ 0 w 22"/>
                  <a:gd name="T1" fmla="*/ 54 h 54"/>
                  <a:gd name="T2" fmla="*/ 14 w 22"/>
                  <a:gd name="T3" fmla="*/ 0 h 54"/>
                  <a:gd name="T4" fmla="*/ 22 w 22"/>
                  <a:gd name="T5" fmla="*/ 54 h 54"/>
                  <a:gd name="T6" fmla="*/ 0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0" y="54"/>
                    </a:moveTo>
                    <a:cubicBezTo>
                      <a:pt x="0" y="54"/>
                      <a:pt x="2" y="32"/>
                      <a:pt x="14" y="0"/>
                    </a:cubicBezTo>
                    <a:cubicBezTo>
                      <a:pt x="14" y="0"/>
                      <a:pt x="22" y="49"/>
                      <a:pt x="22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 130">
                <a:extLst>
                  <a:ext uri="{FF2B5EF4-FFF2-40B4-BE49-F238E27FC236}">
                    <a16:creationId xmlns:a16="http://schemas.microsoft.com/office/drawing/2014/main" id="{DCEECC97-9C9E-4531-987E-BEFB1EFD1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 131">
                <a:extLst>
                  <a:ext uri="{FF2B5EF4-FFF2-40B4-BE49-F238E27FC236}">
                    <a16:creationId xmlns:a16="http://schemas.microsoft.com/office/drawing/2014/main" id="{17D1D7B8-B47B-4D95-80DE-D7C817EAB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 132">
                <a:extLst>
                  <a:ext uri="{FF2B5EF4-FFF2-40B4-BE49-F238E27FC236}">
                    <a16:creationId xmlns:a16="http://schemas.microsoft.com/office/drawing/2014/main" id="{04316606-AE2F-43A3-B962-8EAD388C6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 133">
                <a:extLst>
                  <a:ext uri="{FF2B5EF4-FFF2-40B4-BE49-F238E27FC236}">
                    <a16:creationId xmlns:a16="http://schemas.microsoft.com/office/drawing/2014/main" id="{D9E6CD75-BBD0-412C-B666-CB6E54475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 134">
                <a:extLst>
                  <a:ext uri="{FF2B5EF4-FFF2-40B4-BE49-F238E27FC236}">
                    <a16:creationId xmlns:a16="http://schemas.microsoft.com/office/drawing/2014/main" id="{4B8303EF-9B61-4885-B2B4-2CEB4699B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9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9" y="0"/>
                    </a:cubicBezTo>
                    <a:cubicBezTo>
                      <a:pt x="9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 135">
                <a:extLst>
                  <a:ext uri="{FF2B5EF4-FFF2-40B4-BE49-F238E27FC236}">
                    <a16:creationId xmlns:a16="http://schemas.microsoft.com/office/drawing/2014/main" id="{831531D5-CC59-4F8F-AB77-233EC1AFF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" y="2319"/>
                <a:ext cx="28" cy="84"/>
              </a:xfrm>
              <a:custGeom>
                <a:avLst/>
                <a:gdLst>
                  <a:gd name="T0" fmla="*/ 12 w 12"/>
                  <a:gd name="T1" fmla="*/ 36 h 36"/>
                  <a:gd name="T2" fmla="*/ 4 w 12"/>
                  <a:gd name="T3" fmla="*/ 0 h 36"/>
                  <a:gd name="T4" fmla="*/ 0 w 12"/>
                  <a:gd name="T5" fmla="*/ 36 h 36"/>
                  <a:gd name="T6" fmla="*/ 12 w 12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6">
                    <a:moveTo>
                      <a:pt x="12" y="36"/>
                    </a:moveTo>
                    <a:cubicBezTo>
                      <a:pt x="12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 136">
                <a:extLst>
                  <a:ext uri="{FF2B5EF4-FFF2-40B4-BE49-F238E27FC236}">
                    <a16:creationId xmlns:a16="http://schemas.microsoft.com/office/drawing/2014/main" id="{0A8B4080-62B7-47C6-A5BE-8F064B58B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9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9" y="0"/>
                    </a:cubicBezTo>
                    <a:cubicBezTo>
                      <a:pt x="9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 137">
                <a:extLst>
                  <a:ext uri="{FF2B5EF4-FFF2-40B4-BE49-F238E27FC236}">
                    <a16:creationId xmlns:a16="http://schemas.microsoft.com/office/drawing/2014/main" id="{7C38755E-897B-4B98-A14A-D5A89C99F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3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 138">
                <a:extLst>
                  <a:ext uri="{FF2B5EF4-FFF2-40B4-BE49-F238E27FC236}">
                    <a16:creationId xmlns:a16="http://schemas.microsoft.com/office/drawing/2014/main" id="{4D4C28CF-556C-4D75-B995-2F313257C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7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2" y="32"/>
                      <a:pt x="17" y="0"/>
                    </a:cubicBezTo>
                    <a:cubicBezTo>
                      <a:pt x="17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 139">
                <a:extLst>
                  <a:ext uri="{FF2B5EF4-FFF2-40B4-BE49-F238E27FC236}">
                    <a16:creationId xmlns:a16="http://schemas.microsoft.com/office/drawing/2014/main" id="{7D967C3C-F508-40B5-A228-7DBF3A123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Freeform 140">
                <a:extLst>
                  <a:ext uri="{FF2B5EF4-FFF2-40B4-BE49-F238E27FC236}">
                    <a16:creationId xmlns:a16="http://schemas.microsoft.com/office/drawing/2014/main" id="{03758C37-2A9B-46B2-8B73-E3202BEA3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" y="2277"/>
                <a:ext cx="67" cy="126"/>
              </a:xfrm>
              <a:custGeom>
                <a:avLst/>
                <a:gdLst>
                  <a:gd name="T0" fmla="*/ 29 w 29"/>
                  <a:gd name="T1" fmla="*/ 54 h 54"/>
                  <a:gd name="T2" fmla="*/ 11 w 29"/>
                  <a:gd name="T3" fmla="*/ 0 h 54"/>
                  <a:gd name="T4" fmla="*/ 0 w 29"/>
                  <a:gd name="T5" fmla="*/ 54 h 54"/>
                  <a:gd name="T6" fmla="*/ 29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29" y="54"/>
                    </a:moveTo>
                    <a:cubicBezTo>
                      <a:pt x="29" y="54"/>
                      <a:pt x="26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9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 141">
                <a:extLst>
                  <a:ext uri="{FF2B5EF4-FFF2-40B4-BE49-F238E27FC236}">
                    <a16:creationId xmlns:a16="http://schemas.microsoft.com/office/drawing/2014/main" id="{3415ECFA-B295-42BE-B333-AA65FA391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 142">
                <a:extLst>
                  <a:ext uri="{FF2B5EF4-FFF2-40B4-BE49-F238E27FC236}">
                    <a16:creationId xmlns:a16="http://schemas.microsoft.com/office/drawing/2014/main" id="{F4FA7101-7DFE-43FC-BBD1-3F22E3A3E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6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 143">
                <a:extLst>
                  <a:ext uri="{FF2B5EF4-FFF2-40B4-BE49-F238E27FC236}">
                    <a16:creationId xmlns:a16="http://schemas.microsoft.com/office/drawing/2014/main" id="{961A977F-9845-47BF-B32D-D71E6E282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303"/>
                <a:ext cx="36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 144">
                <a:extLst>
                  <a:ext uri="{FF2B5EF4-FFF2-40B4-BE49-F238E27FC236}">
                    <a16:creationId xmlns:a16="http://schemas.microsoft.com/office/drawing/2014/main" id="{4DA09335-C889-4DA5-9D2B-2E27B931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 145">
                <a:extLst>
                  <a:ext uri="{FF2B5EF4-FFF2-40B4-BE49-F238E27FC236}">
                    <a16:creationId xmlns:a16="http://schemas.microsoft.com/office/drawing/2014/main" id="{0790F8EA-0773-4E33-A82D-8F7E88677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0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0" y="0"/>
                    </a:cubicBezTo>
                    <a:cubicBezTo>
                      <a:pt x="10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 146">
                <a:extLst>
                  <a:ext uri="{FF2B5EF4-FFF2-40B4-BE49-F238E27FC236}">
                    <a16:creationId xmlns:a16="http://schemas.microsoft.com/office/drawing/2014/main" id="{C043AC62-635A-410A-BB20-E805C1CF3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" y="2287"/>
                <a:ext cx="64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 147">
                <a:extLst>
                  <a:ext uri="{FF2B5EF4-FFF2-40B4-BE49-F238E27FC236}">
                    <a16:creationId xmlns:a16="http://schemas.microsoft.com/office/drawing/2014/main" id="{B2BFAA23-6E9E-4FCC-B5FC-01B5DB22A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5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5" y="0"/>
                    </a:cubicBezTo>
                    <a:cubicBezTo>
                      <a:pt x="15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 148">
                <a:extLst>
                  <a:ext uri="{FF2B5EF4-FFF2-40B4-BE49-F238E27FC236}">
                    <a16:creationId xmlns:a16="http://schemas.microsoft.com/office/drawing/2014/main" id="{F24536EE-1938-4ADD-8C5F-EEB1BDF4D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 149">
                <a:extLst>
                  <a:ext uri="{FF2B5EF4-FFF2-40B4-BE49-F238E27FC236}">
                    <a16:creationId xmlns:a16="http://schemas.microsoft.com/office/drawing/2014/main" id="{C8614121-494C-440B-A5EF-8582D5B54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 150">
                <a:extLst>
                  <a:ext uri="{FF2B5EF4-FFF2-40B4-BE49-F238E27FC236}">
                    <a16:creationId xmlns:a16="http://schemas.microsoft.com/office/drawing/2014/main" id="{E4AE05C7-47BE-4D4F-9B99-B92299902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 151">
                <a:extLst>
                  <a:ext uri="{FF2B5EF4-FFF2-40B4-BE49-F238E27FC236}">
                    <a16:creationId xmlns:a16="http://schemas.microsoft.com/office/drawing/2014/main" id="{C8989F17-4AE4-40CD-A819-3CE0F4351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4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 152">
                <a:extLst>
                  <a:ext uri="{FF2B5EF4-FFF2-40B4-BE49-F238E27FC236}">
                    <a16:creationId xmlns:a16="http://schemas.microsoft.com/office/drawing/2014/main" id="{D630E3E4-8460-4CFD-A2DE-AEA33659B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 153">
                <a:extLst>
                  <a:ext uri="{FF2B5EF4-FFF2-40B4-BE49-F238E27FC236}">
                    <a16:creationId xmlns:a16="http://schemas.microsoft.com/office/drawing/2014/main" id="{20508EDA-304E-4042-97CF-CD9EFA16F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 154">
                <a:extLst>
                  <a:ext uri="{FF2B5EF4-FFF2-40B4-BE49-F238E27FC236}">
                    <a16:creationId xmlns:a16="http://schemas.microsoft.com/office/drawing/2014/main" id="{79BAE213-3089-4384-B8F3-0EDC8EC9E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 155">
                <a:extLst>
                  <a:ext uri="{FF2B5EF4-FFF2-40B4-BE49-F238E27FC236}">
                    <a16:creationId xmlns:a16="http://schemas.microsoft.com/office/drawing/2014/main" id="{51DD3ED4-BE23-4790-896C-B15EE0807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 156">
                <a:extLst>
                  <a:ext uri="{FF2B5EF4-FFF2-40B4-BE49-F238E27FC236}">
                    <a16:creationId xmlns:a16="http://schemas.microsoft.com/office/drawing/2014/main" id="{7702BFB1-B84B-4C02-B1F4-77968E46A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7" y="2277"/>
                <a:ext cx="67" cy="126"/>
              </a:xfrm>
              <a:custGeom>
                <a:avLst/>
                <a:gdLst>
                  <a:gd name="T0" fmla="*/ 0 w 29"/>
                  <a:gd name="T1" fmla="*/ 54 h 54"/>
                  <a:gd name="T2" fmla="*/ 18 w 29"/>
                  <a:gd name="T3" fmla="*/ 0 h 54"/>
                  <a:gd name="T4" fmla="*/ 29 w 29"/>
                  <a:gd name="T5" fmla="*/ 54 h 54"/>
                  <a:gd name="T6" fmla="*/ 0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9" y="49"/>
                      <a:pt x="29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 157">
                <a:extLst>
                  <a:ext uri="{FF2B5EF4-FFF2-40B4-BE49-F238E27FC236}">
                    <a16:creationId xmlns:a16="http://schemas.microsoft.com/office/drawing/2014/main" id="{FABC9D47-E649-4632-A800-ADEC41D5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 158">
                <a:extLst>
                  <a:ext uri="{FF2B5EF4-FFF2-40B4-BE49-F238E27FC236}">
                    <a16:creationId xmlns:a16="http://schemas.microsoft.com/office/drawing/2014/main" id="{1F46F392-C27B-4B63-8FB2-69C3CA58A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 159">
                <a:extLst>
                  <a:ext uri="{FF2B5EF4-FFF2-40B4-BE49-F238E27FC236}">
                    <a16:creationId xmlns:a16="http://schemas.microsoft.com/office/drawing/2014/main" id="{DFBCD8F9-A4F9-4DA2-9C45-006F0CD26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4" y="2303"/>
                <a:ext cx="42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 160">
                <a:extLst>
                  <a:ext uri="{FF2B5EF4-FFF2-40B4-BE49-F238E27FC236}">
                    <a16:creationId xmlns:a16="http://schemas.microsoft.com/office/drawing/2014/main" id="{EB1871E0-0355-465D-9B6D-3720FE2B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2319"/>
                <a:ext cx="39" cy="84"/>
              </a:xfrm>
              <a:custGeom>
                <a:avLst/>
                <a:gdLst>
                  <a:gd name="T0" fmla="*/ 17 w 17"/>
                  <a:gd name="T1" fmla="*/ 36 h 36"/>
                  <a:gd name="T2" fmla="*/ 6 w 17"/>
                  <a:gd name="T3" fmla="*/ 0 h 36"/>
                  <a:gd name="T4" fmla="*/ 0 w 17"/>
                  <a:gd name="T5" fmla="*/ 36 h 36"/>
                  <a:gd name="T6" fmla="*/ 17 w 17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6">
                    <a:moveTo>
                      <a:pt x="17" y="36"/>
                    </a:moveTo>
                    <a:cubicBezTo>
                      <a:pt x="17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 161">
                <a:extLst>
                  <a:ext uri="{FF2B5EF4-FFF2-40B4-BE49-F238E27FC236}">
                    <a16:creationId xmlns:a16="http://schemas.microsoft.com/office/drawing/2014/main" id="{CAD4DB9D-5E98-4AB7-A9EC-5B0038F83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 162">
                <a:extLst>
                  <a:ext uri="{FF2B5EF4-FFF2-40B4-BE49-F238E27FC236}">
                    <a16:creationId xmlns:a16="http://schemas.microsoft.com/office/drawing/2014/main" id="{9C18730F-9F6F-4897-A89E-2199FFD9B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 163">
                <a:extLst>
                  <a:ext uri="{FF2B5EF4-FFF2-40B4-BE49-F238E27FC236}">
                    <a16:creationId xmlns:a16="http://schemas.microsoft.com/office/drawing/2014/main" id="{EC60835D-1B2F-4B6E-8568-5A5BE58A6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2" y="2305"/>
                <a:ext cx="67" cy="98"/>
              </a:xfrm>
              <a:custGeom>
                <a:avLst/>
                <a:gdLst>
                  <a:gd name="T0" fmla="*/ 29 w 29"/>
                  <a:gd name="T1" fmla="*/ 42 h 42"/>
                  <a:gd name="T2" fmla="*/ 11 w 29"/>
                  <a:gd name="T3" fmla="*/ 0 h 42"/>
                  <a:gd name="T4" fmla="*/ 0 w 29"/>
                  <a:gd name="T5" fmla="*/ 42 h 42"/>
                  <a:gd name="T6" fmla="*/ 29 w 29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42">
                    <a:moveTo>
                      <a:pt x="29" y="42"/>
                    </a:moveTo>
                    <a:cubicBezTo>
                      <a:pt x="29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9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 164">
                <a:extLst>
                  <a:ext uri="{FF2B5EF4-FFF2-40B4-BE49-F238E27FC236}">
                    <a16:creationId xmlns:a16="http://schemas.microsoft.com/office/drawing/2014/main" id="{FE1D1A20-F213-47BD-A6C9-2613A415D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4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 165">
                <a:extLst>
                  <a:ext uri="{FF2B5EF4-FFF2-40B4-BE49-F238E27FC236}">
                    <a16:creationId xmlns:a16="http://schemas.microsoft.com/office/drawing/2014/main" id="{B23794F4-FF86-4471-9898-C4F5E9068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 166">
                <a:extLst>
                  <a:ext uri="{FF2B5EF4-FFF2-40B4-BE49-F238E27FC236}">
                    <a16:creationId xmlns:a16="http://schemas.microsoft.com/office/drawing/2014/main" id="{B17AD9C9-608A-45E8-BC8D-F444C5112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 167">
                <a:extLst>
                  <a:ext uri="{FF2B5EF4-FFF2-40B4-BE49-F238E27FC236}">
                    <a16:creationId xmlns:a16="http://schemas.microsoft.com/office/drawing/2014/main" id="{DE734902-A1BD-4D2D-8B4E-3C7F7F8E4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3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 168">
                <a:extLst>
                  <a:ext uri="{FF2B5EF4-FFF2-40B4-BE49-F238E27FC236}">
                    <a16:creationId xmlns:a16="http://schemas.microsoft.com/office/drawing/2014/main" id="{F613EC00-B372-46DA-AEB8-6DB1BC9C0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 169">
                <a:extLst>
                  <a:ext uri="{FF2B5EF4-FFF2-40B4-BE49-F238E27FC236}">
                    <a16:creationId xmlns:a16="http://schemas.microsoft.com/office/drawing/2014/main" id="{7BB42E02-5246-4479-89C7-5A9E6E4F5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 170">
                <a:extLst>
                  <a:ext uri="{FF2B5EF4-FFF2-40B4-BE49-F238E27FC236}">
                    <a16:creationId xmlns:a16="http://schemas.microsoft.com/office/drawing/2014/main" id="{C6639A25-F2E2-4335-934A-6E94C4472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 171">
                <a:extLst>
                  <a:ext uri="{FF2B5EF4-FFF2-40B4-BE49-F238E27FC236}">
                    <a16:creationId xmlns:a16="http://schemas.microsoft.com/office/drawing/2014/main" id="{C59E2DD2-B562-411C-8959-0D0BCFA2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 172">
                <a:extLst>
                  <a:ext uri="{FF2B5EF4-FFF2-40B4-BE49-F238E27FC236}">
                    <a16:creationId xmlns:a16="http://schemas.microsoft.com/office/drawing/2014/main" id="{76B11712-ABD3-4045-8056-BADEBF8E1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 173">
                <a:extLst>
                  <a:ext uri="{FF2B5EF4-FFF2-40B4-BE49-F238E27FC236}">
                    <a16:creationId xmlns:a16="http://schemas.microsoft.com/office/drawing/2014/main" id="{14C4E23B-289F-46A9-96C5-81A99FB29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 174">
                <a:extLst>
                  <a:ext uri="{FF2B5EF4-FFF2-40B4-BE49-F238E27FC236}">
                    <a16:creationId xmlns:a16="http://schemas.microsoft.com/office/drawing/2014/main" id="{1A07C2A3-9717-4B4C-A1D0-7C2EAA058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 175">
                <a:extLst>
                  <a:ext uri="{FF2B5EF4-FFF2-40B4-BE49-F238E27FC236}">
                    <a16:creationId xmlns:a16="http://schemas.microsoft.com/office/drawing/2014/main" id="{F2EF4105-2CFE-46F1-9A84-F4E9F5555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 176">
                <a:extLst>
                  <a:ext uri="{FF2B5EF4-FFF2-40B4-BE49-F238E27FC236}">
                    <a16:creationId xmlns:a16="http://schemas.microsoft.com/office/drawing/2014/main" id="{3CBC9553-9536-4DE7-9BEB-D91A0306C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 177">
                <a:extLst>
                  <a:ext uri="{FF2B5EF4-FFF2-40B4-BE49-F238E27FC236}">
                    <a16:creationId xmlns:a16="http://schemas.microsoft.com/office/drawing/2014/main" id="{3765DFFC-07EF-4A4B-A8C7-D184F55CE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 178">
                <a:extLst>
                  <a:ext uri="{FF2B5EF4-FFF2-40B4-BE49-F238E27FC236}">
                    <a16:creationId xmlns:a16="http://schemas.microsoft.com/office/drawing/2014/main" id="{FEAEE8F4-F334-42E8-9C5D-7951B51E0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4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 179">
                <a:extLst>
                  <a:ext uri="{FF2B5EF4-FFF2-40B4-BE49-F238E27FC236}">
                    <a16:creationId xmlns:a16="http://schemas.microsoft.com/office/drawing/2014/main" id="{739CDF31-DBDB-4DBD-B5C3-0A53427BA5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 180">
                <a:extLst>
                  <a:ext uri="{FF2B5EF4-FFF2-40B4-BE49-F238E27FC236}">
                    <a16:creationId xmlns:a16="http://schemas.microsoft.com/office/drawing/2014/main" id="{43DDAFCD-7D87-482F-9B80-268BED942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 181">
                <a:extLst>
                  <a:ext uri="{FF2B5EF4-FFF2-40B4-BE49-F238E27FC236}">
                    <a16:creationId xmlns:a16="http://schemas.microsoft.com/office/drawing/2014/main" id="{6ED55A25-643F-4FEC-913A-2F5671203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305"/>
                <a:ext cx="64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 182">
                <a:extLst>
                  <a:ext uri="{FF2B5EF4-FFF2-40B4-BE49-F238E27FC236}">
                    <a16:creationId xmlns:a16="http://schemas.microsoft.com/office/drawing/2014/main" id="{DBB872C7-69C9-4A8B-BA7C-4FD5E5B97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2" y="2287"/>
                <a:ext cx="67" cy="116"/>
              </a:xfrm>
              <a:custGeom>
                <a:avLst/>
                <a:gdLst>
                  <a:gd name="T0" fmla="*/ 0 w 29"/>
                  <a:gd name="T1" fmla="*/ 50 h 50"/>
                  <a:gd name="T2" fmla="*/ 18 w 29"/>
                  <a:gd name="T3" fmla="*/ 0 h 50"/>
                  <a:gd name="T4" fmla="*/ 29 w 29"/>
                  <a:gd name="T5" fmla="*/ 50 h 50"/>
                  <a:gd name="T6" fmla="*/ 0 w 29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9" y="46"/>
                      <a:pt x="29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 183">
                <a:extLst>
                  <a:ext uri="{FF2B5EF4-FFF2-40B4-BE49-F238E27FC236}">
                    <a16:creationId xmlns:a16="http://schemas.microsoft.com/office/drawing/2014/main" id="{BEC76E33-06A2-4593-87A6-ABB6CE983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5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 184">
                <a:extLst>
                  <a:ext uri="{FF2B5EF4-FFF2-40B4-BE49-F238E27FC236}">
                    <a16:creationId xmlns:a16="http://schemas.microsoft.com/office/drawing/2014/main" id="{6DD3C405-8779-464B-A614-C54071586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4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1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 185">
                <a:extLst>
                  <a:ext uri="{FF2B5EF4-FFF2-40B4-BE49-F238E27FC236}">
                    <a16:creationId xmlns:a16="http://schemas.microsoft.com/office/drawing/2014/main" id="{61DBFF03-A114-469A-94CA-3F368008C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 186">
                <a:extLst>
                  <a:ext uri="{FF2B5EF4-FFF2-40B4-BE49-F238E27FC236}">
                    <a16:creationId xmlns:a16="http://schemas.microsoft.com/office/drawing/2014/main" id="{BAA1EA85-5B73-48C3-BCE9-A77EA4051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 187">
                <a:extLst>
                  <a:ext uri="{FF2B5EF4-FFF2-40B4-BE49-F238E27FC236}">
                    <a16:creationId xmlns:a16="http://schemas.microsoft.com/office/drawing/2014/main" id="{3F5E92DE-5A8A-4525-9EC1-91D74427C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 188">
                <a:extLst>
                  <a:ext uri="{FF2B5EF4-FFF2-40B4-BE49-F238E27FC236}">
                    <a16:creationId xmlns:a16="http://schemas.microsoft.com/office/drawing/2014/main" id="{362D6D21-B2B6-491B-9033-B8CCB2D03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1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 189">
                <a:extLst>
                  <a:ext uri="{FF2B5EF4-FFF2-40B4-BE49-F238E27FC236}">
                    <a16:creationId xmlns:a16="http://schemas.microsoft.com/office/drawing/2014/main" id="{F4AD8FB9-4B2C-44A1-BA47-E2B799C67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 190">
                <a:extLst>
                  <a:ext uri="{FF2B5EF4-FFF2-40B4-BE49-F238E27FC236}">
                    <a16:creationId xmlns:a16="http://schemas.microsoft.com/office/drawing/2014/main" id="{094CB7E4-C05F-4D11-BC2A-D59E2EB82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1" y="2305"/>
                <a:ext cx="50" cy="98"/>
              </a:xfrm>
              <a:custGeom>
                <a:avLst/>
                <a:gdLst>
                  <a:gd name="T0" fmla="*/ 22 w 22"/>
                  <a:gd name="T1" fmla="*/ 42 h 42"/>
                  <a:gd name="T2" fmla="*/ 8 w 22"/>
                  <a:gd name="T3" fmla="*/ 0 h 42"/>
                  <a:gd name="T4" fmla="*/ 0 w 22"/>
                  <a:gd name="T5" fmla="*/ 42 h 42"/>
                  <a:gd name="T6" fmla="*/ 22 w 22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42">
                    <a:moveTo>
                      <a:pt x="22" y="42"/>
                    </a:moveTo>
                    <a:cubicBezTo>
                      <a:pt x="22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2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 191">
                <a:extLst>
                  <a:ext uri="{FF2B5EF4-FFF2-40B4-BE49-F238E27FC236}">
                    <a16:creationId xmlns:a16="http://schemas.microsoft.com/office/drawing/2014/main" id="{1A91B92E-4DAC-4E32-BF96-041455F20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287"/>
                <a:ext cx="50" cy="116"/>
              </a:xfrm>
              <a:custGeom>
                <a:avLst/>
                <a:gdLst>
                  <a:gd name="T0" fmla="*/ 0 w 22"/>
                  <a:gd name="T1" fmla="*/ 50 h 50"/>
                  <a:gd name="T2" fmla="*/ 14 w 22"/>
                  <a:gd name="T3" fmla="*/ 0 h 50"/>
                  <a:gd name="T4" fmla="*/ 22 w 22"/>
                  <a:gd name="T5" fmla="*/ 50 h 50"/>
                  <a:gd name="T6" fmla="*/ 0 w 22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2" y="46"/>
                      <a:pt x="22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 192">
                <a:extLst>
                  <a:ext uri="{FF2B5EF4-FFF2-40B4-BE49-F238E27FC236}">
                    <a16:creationId xmlns:a16="http://schemas.microsoft.com/office/drawing/2014/main" id="{2BB97105-8195-4780-A964-2AAF57C74A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 193">
                <a:extLst>
                  <a:ext uri="{FF2B5EF4-FFF2-40B4-BE49-F238E27FC236}">
                    <a16:creationId xmlns:a16="http://schemas.microsoft.com/office/drawing/2014/main" id="{B42E86D6-89D0-40FA-BD2B-53060C093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 194">
                <a:extLst>
                  <a:ext uri="{FF2B5EF4-FFF2-40B4-BE49-F238E27FC236}">
                    <a16:creationId xmlns:a16="http://schemas.microsoft.com/office/drawing/2014/main" id="{4DC3B883-D679-4F21-9918-8B042D74E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 195">
                <a:extLst>
                  <a:ext uri="{FF2B5EF4-FFF2-40B4-BE49-F238E27FC236}">
                    <a16:creationId xmlns:a16="http://schemas.microsoft.com/office/drawing/2014/main" id="{BAF3C083-DDF0-4256-B8F2-F1BD7F139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 196">
                <a:extLst>
                  <a:ext uri="{FF2B5EF4-FFF2-40B4-BE49-F238E27FC236}">
                    <a16:creationId xmlns:a16="http://schemas.microsoft.com/office/drawing/2014/main" id="{F12EE5A8-1CA7-4C1D-BBDA-CC87F1881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2319"/>
                <a:ext cx="36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 197">
                <a:extLst>
                  <a:ext uri="{FF2B5EF4-FFF2-40B4-BE49-F238E27FC236}">
                    <a16:creationId xmlns:a16="http://schemas.microsoft.com/office/drawing/2014/main" id="{31D41BD4-9934-4393-B58F-F26FE2684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0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1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 198">
                <a:extLst>
                  <a:ext uri="{FF2B5EF4-FFF2-40B4-BE49-F238E27FC236}">
                    <a16:creationId xmlns:a16="http://schemas.microsoft.com/office/drawing/2014/main" id="{2E91D217-D13A-4CAA-9A28-A2B00B7A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 199">
                <a:extLst>
                  <a:ext uri="{FF2B5EF4-FFF2-40B4-BE49-F238E27FC236}">
                    <a16:creationId xmlns:a16="http://schemas.microsoft.com/office/drawing/2014/main" id="{8B910884-E37D-4A31-882E-2E9B8216E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3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 200">
                <a:extLst>
                  <a:ext uri="{FF2B5EF4-FFF2-40B4-BE49-F238E27FC236}">
                    <a16:creationId xmlns:a16="http://schemas.microsoft.com/office/drawing/2014/main" id="{9B3848EC-D3EC-4E1C-877C-0D9309C34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8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 201">
                <a:extLst>
                  <a:ext uri="{FF2B5EF4-FFF2-40B4-BE49-F238E27FC236}">
                    <a16:creationId xmlns:a16="http://schemas.microsoft.com/office/drawing/2014/main" id="{57CCC3DC-C073-4B53-BED3-A784AA0B6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 202">
                <a:extLst>
                  <a:ext uri="{FF2B5EF4-FFF2-40B4-BE49-F238E27FC236}">
                    <a16:creationId xmlns:a16="http://schemas.microsoft.com/office/drawing/2014/main" id="{B485A619-653E-47A3-82CA-D085E4AE2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2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 203">
                <a:extLst>
                  <a:ext uri="{FF2B5EF4-FFF2-40B4-BE49-F238E27FC236}">
                    <a16:creationId xmlns:a16="http://schemas.microsoft.com/office/drawing/2014/main" id="{83391D3F-A282-410C-9B38-F29C22D31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 204">
                <a:extLst>
                  <a:ext uri="{FF2B5EF4-FFF2-40B4-BE49-F238E27FC236}">
                    <a16:creationId xmlns:a16="http://schemas.microsoft.com/office/drawing/2014/main" id="{AF5A6CC7-C4A0-4707-AF9E-3CD57E038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" y="2303"/>
                <a:ext cx="33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Freeform 206">
              <a:extLst>
                <a:ext uri="{FF2B5EF4-FFF2-40B4-BE49-F238E27FC236}">
                  <a16:creationId xmlns:a16="http://schemas.microsoft.com/office/drawing/2014/main" id="{EABD3E35-C7B0-4EE4-98D8-76DB2A081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07">
              <a:extLst>
                <a:ext uri="{FF2B5EF4-FFF2-40B4-BE49-F238E27FC236}">
                  <a16:creationId xmlns:a16="http://schemas.microsoft.com/office/drawing/2014/main" id="{AEBAE833-D96C-4C67-A5F2-D82361A13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8">
              <a:extLst>
                <a:ext uri="{FF2B5EF4-FFF2-40B4-BE49-F238E27FC236}">
                  <a16:creationId xmlns:a16="http://schemas.microsoft.com/office/drawing/2014/main" id="{A27A868F-C8C1-4D13-A89C-798D3D59D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9">
              <a:extLst>
                <a:ext uri="{FF2B5EF4-FFF2-40B4-BE49-F238E27FC236}">
                  <a16:creationId xmlns:a16="http://schemas.microsoft.com/office/drawing/2014/main" id="{D72D4850-CCDE-4CDF-9110-4356A5804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6" y="2305"/>
              <a:ext cx="50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0">
              <a:extLst>
                <a:ext uri="{FF2B5EF4-FFF2-40B4-BE49-F238E27FC236}">
                  <a16:creationId xmlns:a16="http://schemas.microsoft.com/office/drawing/2014/main" id="{B90A4148-D9C9-4244-A5CA-79D7CF133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3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11">
              <a:extLst>
                <a:ext uri="{FF2B5EF4-FFF2-40B4-BE49-F238E27FC236}">
                  <a16:creationId xmlns:a16="http://schemas.microsoft.com/office/drawing/2014/main" id="{9DBBCE5E-7C28-49E1-A6F5-BA7724261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12">
              <a:extLst>
                <a:ext uri="{FF2B5EF4-FFF2-40B4-BE49-F238E27FC236}">
                  <a16:creationId xmlns:a16="http://schemas.microsoft.com/office/drawing/2014/main" id="{96652EF1-00B4-42E8-8A55-5EE4150D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3">
              <a:extLst>
                <a:ext uri="{FF2B5EF4-FFF2-40B4-BE49-F238E27FC236}">
                  <a16:creationId xmlns:a16="http://schemas.microsoft.com/office/drawing/2014/main" id="{52313CA5-5644-4E31-B556-7FDA51DF4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14">
              <a:extLst>
                <a:ext uri="{FF2B5EF4-FFF2-40B4-BE49-F238E27FC236}">
                  <a16:creationId xmlns:a16="http://schemas.microsoft.com/office/drawing/2014/main" id="{0732B938-DBD6-49ED-9993-E37BFEFCA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" y="2303"/>
              <a:ext cx="41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5">
              <a:extLst>
                <a:ext uri="{FF2B5EF4-FFF2-40B4-BE49-F238E27FC236}">
                  <a16:creationId xmlns:a16="http://schemas.microsoft.com/office/drawing/2014/main" id="{5DA09C0E-651A-49ED-9A0A-5A1BB87E6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6">
              <a:extLst>
                <a:ext uri="{FF2B5EF4-FFF2-40B4-BE49-F238E27FC236}">
                  <a16:creationId xmlns:a16="http://schemas.microsoft.com/office/drawing/2014/main" id="{6D861889-A8A2-4702-A403-A462A6CBA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7">
              <a:extLst>
                <a:ext uri="{FF2B5EF4-FFF2-40B4-BE49-F238E27FC236}">
                  <a16:creationId xmlns:a16="http://schemas.microsoft.com/office/drawing/2014/main" id="{A3E8ED66-D680-4E44-8DB2-FC707A5F5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8">
              <a:extLst>
                <a:ext uri="{FF2B5EF4-FFF2-40B4-BE49-F238E27FC236}">
                  <a16:creationId xmlns:a16="http://schemas.microsoft.com/office/drawing/2014/main" id="{7C5D4DAC-945C-43CC-BC57-56CCB86AD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9">
              <a:extLst>
                <a:ext uri="{FF2B5EF4-FFF2-40B4-BE49-F238E27FC236}">
                  <a16:creationId xmlns:a16="http://schemas.microsoft.com/office/drawing/2014/main" id="{C70A71C2-19FF-4FA8-AAEE-D5273BE45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287"/>
              <a:ext cx="66" cy="116"/>
            </a:xfrm>
            <a:custGeom>
              <a:avLst/>
              <a:gdLst>
                <a:gd name="T0" fmla="*/ 0 w 29"/>
                <a:gd name="T1" fmla="*/ 50 h 50"/>
                <a:gd name="T2" fmla="*/ 18 w 29"/>
                <a:gd name="T3" fmla="*/ 0 h 50"/>
                <a:gd name="T4" fmla="*/ 29 w 29"/>
                <a:gd name="T5" fmla="*/ 50 h 50"/>
                <a:gd name="T6" fmla="*/ 0 w 29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9" y="46"/>
                    <a:pt x="29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0">
              <a:extLst>
                <a:ext uri="{FF2B5EF4-FFF2-40B4-BE49-F238E27FC236}">
                  <a16:creationId xmlns:a16="http://schemas.microsoft.com/office/drawing/2014/main" id="{6AAECBBB-F252-4828-907E-E15B58A06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2277"/>
              <a:ext cx="53" cy="126"/>
            </a:xfrm>
            <a:custGeom>
              <a:avLst/>
              <a:gdLst>
                <a:gd name="T0" fmla="*/ 0 w 23"/>
                <a:gd name="T1" fmla="*/ 54 h 54"/>
                <a:gd name="T2" fmla="*/ 14 w 23"/>
                <a:gd name="T3" fmla="*/ 0 h 54"/>
                <a:gd name="T4" fmla="*/ 23 w 23"/>
                <a:gd name="T5" fmla="*/ 54 h 54"/>
                <a:gd name="T6" fmla="*/ 0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3" y="49"/>
                    <a:pt x="23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21">
              <a:extLst>
                <a:ext uri="{FF2B5EF4-FFF2-40B4-BE49-F238E27FC236}">
                  <a16:creationId xmlns:a16="http://schemas.microsoft.com/office/drawing/2014/main" id="{D2276E10-A756-4226-893C-B95350795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22">
              <a:extLst>
                <a:ext uri="{FF2B5EF4-FFF2-40B4-BE49-F238E27FC236}">
                  <a16:creationId xmlns:a16="http://schemas.microsoft.com/office/drawing/2014/main" id="{D1A3EE41-497B-44F3-9E8A-F55514D0A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77"/>
              <a:ext cx="51" cy="126"/>
            </a:xfrm>
            <a:custGeom>
              <a:avLst/>
              <a:gdLst>
                <a:gd name="T0" fmla="*/ 22 w 22"/>
                <a:gd name="T1" fmla="*/ 54 h 54"/>
                <a:gd name="T2" fmla="*/ 8 w 22"/>
                <a:gd name="T3" fmla="*/ 0 h 54"/>
                <a:gd name="T4" fmla="*/ 0 w 22"/>
                <a:gd name="T5" fmla="*/ 54 h 54"/>
                <a:gd name="T6" fmla="*/ 22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22" y="54"/>
                  </a:moveTo>
                  <a:cubicBezTo>
                    <a:pt x="22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2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223">
              <a:extLst>
                <a:ext uri="{FF2B5EF4-FFF2-40B4-BE49-F238E27FC236}">
                  <a16:creationId xmlns:a16="http://schemas.microsoft.com/office/drawing/2014/main" id="{0F7B3EBA-F4D3-4AF3-953A-C17BB74E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24">
              <a:extLst>
                <a:ext uri="{FF2B5EF4-FFF2-40B4-BE49-F238E27FC236}">
                  <a16:creationId xmlns:a16="http://schemas.microsoft.com/office/drawing/2014/main" id="{0A8D970D-E410-4ED9-ADF2-0E429F612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25">
              <a:extLst>
                <a:ext uri="{FF2B5EF4-FFF2-40B4-BE49-F238E27FC236}">
                  <a16:creationId xmlns:a16="http://schemas.microsoft.com/office/drawing/2014/main" id="{47C7B823-F04F-4171-9C74-473C5007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6">
              <a:extLst>
                <a:ext uri="{FF2B5EF4-FFF2-40B4-BE49-F238E27FC236}">
                  <a16:creationId xmlns:a16="http://schemas.microsoft.com/office/drawing/2014/main" id="{7B55E44D-290F-46B5-AE26-96FBC2400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227">
              <a:extLst>
                <a:ext uri="{FF2B5EF4-FFF2-40B4-BE49-F238E27FC236}">
                  <a16:creationId xmlns:a16="http://schemas.microsoft.com/office/drawing/2014/main" id="{06D1A045-3A1E-49EA-B01D-8EA24D433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6" y="2305"/>
              <a:ext cx="51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228">
              <a:extLst>
                <a:ext uri="{FF2B5EF4-FFF2-40B4-BE49-F238E27FC236}">
                  <a16:creationId xmlns:a16="http://schemas.microsoft.com/office/drawing/2014/main" id="{A046B578-2AFC-438B-97D3-6774BF218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3" y="2287"/>
              <a:ext cx="51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229">
              <a:extLst>
                <a:ext uri="{FF2B5EF4-FFF2-40B4-BE49-F238E27FC236}">
                  <a16:creationId xmlns:a16="http://schemas.microsoft.com/office/drawing/2014/main" id="{CA49E734-27FC-4BD2-98A0-4A92159FE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230">
              <a:extLst>
                <a:ext uri="{FF2B5EF4-FFF2-40B4-BE49-F238E27FC236}">
                  <a16:creationId xmlns:a16="http://schemas.microsoft.com/office/drawing/2014/main" id="{FE0E4AEF-9A9B-4522-995A-71649F71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231">
              <a:extLst>
                <a:ext uri="{FF2B5EF4-FFF2-40B4-BE49-F238E27FC236}">
                  <a16:creationId xmlns:a16="http://schemas.microsoft.com/office/drawing/2014/main" id="{CA5BA31B-6DAD-4A30-A01E-D47C46DD7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2">
              <a:extLst>
                <a:ext uri="{FF2B5EF4-FFF2-40B4-BE49-F238E27FC236}">
                  <a16:creationId xmlns:a16="http://schemas.microsoft.com/office/drawing/2014/main" id="{6255F007-D115-4869-BDFF-6A58443ED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233">
              <a:extLst>
                <a:ext uri="{FF2B5EF4-FFF2-40B4-BE49-F238E27FC236}">
                  <a16:creationId xmlns:a16="http://schemas.microsoft.com/office/drawing/2014/main" id="{77A40817-06CD-4990-8BF6-D04DA67D1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34">
              <a:extLst>
                <a:ext uri="{FF2B5EF4-FFF2-40B4-BE49-F238E27FC236}">
                  <a16:creationId xmlns:a16="http://schemas.microsoft.com/office/drawing/2014/main" id="{5230E45A-7403-4011-9BAC-192F84132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1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35">
              <a:extLst>
                <a:ext uri="{FF2B5EF4-FFF2-40B4-BE49-F238E27FC236}">
                  <a16:creationId xmlns:a16="http://schemas.microsoft.com/office/drawing/2014/main" id="{98B567C3-0EB3-457C-B9BD-938F097D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36">
              <a:extLst>
                <a:ext uri="{FF2B5EF4-FFF2-40B4-BE49-F238E27FC236}">
                  <a16:creationId xmlns:a16="http://schemas.microsoft.com/office/drawing/2014/main" id="{765A5C3D-A38E-4231-B4EE-C11326D53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7">
              <a:extLst>
                <a:ext uri="{FF2B5EF4-FFF2-40B4-BE49-F238E27FC236}">
                  <a16:creationId xmlns:a16="http://schemas.microsoft.com/office/drawing/2014/main" id="{DAA37AE3-CB8B-49B9-804C-19543E525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8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38">
              <a:extLst>
                <a:ext uri="{FF2B5EF4-FFF2-40B4-BE49-F238E27FC236}">
                  <a16:creationId xmlns:a16="http://schemas.microsoft.com/office/drawing/2014/main" id="{DF01442F-CEE1-467C-A44F-B71258CB4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4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39">
              <a:extLst>
                <a:ext uri="{FF2B5EF4-FFF2-40B4-BE49-F238E27FC236}">
                  <a16:creationId xmlns:a16="http://schemas.microsoft.com/office/drawing/2014/main" id="{2B613D84-A5EB-4E94-9306-0AC3F8287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40">
              <a:extLst>
                <a:ext uri="{FF2B5EF4-FFF2-40B4-BE49-F238E27FC236}">
                  <a16:creationId xmlns:a16="http://schemas.microsoft.com/office/drawing/2014/main" id="{E018DE82-C0C0-4675-94D0-4A1AD6727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41">
              <a:extLst>
                <a:ext uri="{FF2B5EF4-FFF2-40B4-BE49-F238E27FC236}">
                  <a16:creationId xmlns:a16="http://schemas.microsoft.com/office/drawing/2014/main" id="{9A96CCD6-B53F-4F48-AD38-6A7B7099C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242">
              <a:extLst>
                <a:ext uri="{FF2B5EF4-FFF2-40B4-BE49-F238E27FC236}">
                  <a16:creationId xmlns:a16="http://schemas.microsoft.com/office/drawing/2014/main" id="{B1DEB4BB-C6F6-4932-9361-44D0044FC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243">
              <a:extLst>
                <a:ext uri="{FF2B5EF4-FFF2-40B4-BE49-F238E27FC236}">
                  <a16:creationId xmlns:a16="http://schemas.microsoft.com/office/drawing/2014/main" id="{88B3820F-E575-45D4-9E45-148EBA0D6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244">
              <a:extLst>
                <a:ext uri="{FF2B5EF4-FFF2-40B4-BE49-F238E27FC236}">
                  <a16:creationId xmlns:a16="http://schemas.microsoft.com/office/drawing/2014/main" id="{981B44BD-21F3-449B-B76C-A8BFA0A8D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7DF98C7-5E9F-4E0B-B697-7825EE730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246">
              <a:extLst>
                <a:ext uri="{FF2B5EF4-FFF2-40B4-BE49-F238E27FC236}">
                  <a16:creationId xmlns:a16="http://schemas.microsoft.com/office/drawing/2014/main" id="{AE373B76-9EFF-43BE-87C8-77E0D7E8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7" y="2287"/>
              <a:ext cx="50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247">
              <a:extLst>
                <a:ext uri="{FF2B5EF4-FFF2-40B4-BE49-F238E27FC236}">
                  <a16:creationId xmlns:a16="http://schemas.microsoft.com/office/drawing/2014/main" id="{AD2225D0-7AAF-4557-9C4C-2D1A698C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48">
              <a:extLst>
                <a:ext uri="{FF2B5EF4-FFF2-40B4-BE49-F238E27FC236}">
                  <a16:creationId xmlns:a16="http://schemas.microsoft.com/office/drawing/2014/main" id="{34B8F9D5-BB89-4981-B8C0-11517FCD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249">
              <a:extLst>
                <a:ext uri="{FF2B5EF4-FFF2-40B4-BE49-F238E27FC236}">
                  <a16:creationId xmlns:a16="http://schemas.microsoft.com/office/drawing/2014/main" id="{691248AB-0988-4D08-858D-69E91AD6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250">
              <a:extLst>
                <a:ext uri="{FF2B5EF4-FFF2-40B4-BE49-F238E27FC236}">
                  <a16:creationId xmlns:a16="http://schemas.microsoft.com/office/drawing/2014/main" id="{8276BB28-6704-4751-9B55-05EECBB03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251">
              <a:extLst>
                <a:ext uri="{FF2B5EF4-FFF2-40B4-BE49-F238E27FC236}">
                  <a16:creationId xmlns:a16="http://schemas.microsoft.com/office/drawing/2014/main" id="{E86768EC-5FCE-4174-B88F-A6DEA6390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4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252">
              <a:extLst>
                <a:ext uri="{FF2B5EF4-FFF2-40B4-BE49-F238E27FC236}">
                  <a16:creationId xmlns:a16="http://schemas.microsoft.com/office/drawing/2014/main" id="{F2BA1C1E-D91F-492B-B6F3-1DE9AE830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303"/>
              <a:ext cx="40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1" y="0"/>
                  </a:cubicBezTo>
                  <a:cubicBezTo>
                    <a:pt x="11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253">
              <a:extLst>
                <a:ext uri="{FF2B5EF4-FFF2-40B4-BE49-F238E27FC236}">
                  <a16:creationId xmlns:a16="http://schemas.microsoft.com/office/drawing/2014/main" id="{99875C78-DACA-4E24-B7A5-8A43F75D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0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254">
              <a:extLst>
                <a:ext uri="{FF2B5EF4-FFF2-40B4-BE49-F238E27FC236}">
                  <a16:creationId xmlns:a16="http://schemas.microsoft.com/office/drawing/2014/main" id="{4A2ACBED-65C9-4468-A64F-987AD565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255">
              <a:extLst>
                <a:ext uri="{FF2B5EF4-FFF2-40B4-BE49-F238E27FC236}">
                  <a16:creationId xmlns:a16="http://schemas.microsoft.com/office/drawing/2014/main" id="{79173BEB-C58B-4035-9723-8489E8EE2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56">
              <a:extLst>
                <a:ext uri="{FF2B5EF4-FFF2-40B4-BE49-F238E27FC236}">
                  <a16:creationId xmlns:a16="http://schemas.microsoft.com/office/drawing/2014/main" id="{D248F03E-DDCB-4C03-8F4E-C2F9E25F3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4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257">
              <a:extLst>
                <a:ext uri="{FF2B5EF4-FFF2-40B4-BE49-F238E27FC236}">
                  <a16:creationId xmlns:a16="http://schemas.microsoft.com/office/drawing/2014/main" id="{C8C4A4C3-5C99-4923-A437-B9F1F3074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258">
              <a:extLst>
                <a:ext uri="{FF2B5EF4-FFF2-40B4-BE49-F238E27FC236}">
                  <a16:creationId xmlns:a16="http://schemas.microsoft.com/office/drawing/2014/main" id="{065828D4-DF0A-4308-8B37-CAADDDFF1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59">
              <a:extLst>
                <a:ext uri="{FF2B5EF4-FFF2-40B4-BE49-F238E27FC236}">
                  <a16:creationId xmlns:a16="http://schemas.microsoft.com/office/drawing/2014/main" id="{EF531473-177F-4A10-85D5-D1605625C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260">
              <a:extLst>
                <a:ext uri="{FF2B5EF4-FFF2-40B4-BE49-F238E27FC236}">
                  <a16:creationId xmlns:a16="http://schemas.microsoft.com/office/drawing/2014/main" id="{1576CD83-DA3D-4565-A4C1-6F0D40ECF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 261">
              <a:extLst>
                <a:ext uri="{FF2B5EF4-FFF2-40B4-BE49-F238E27FC236}">
                  <a16:creationId xmlns:a16="http://schemas.microsoft.com/office/drawing/2014/main" id="{24688FCA-9AAC-4FA5-8338-DB66613B9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62">
              <a:extLst>
                <a:ext uri="{FF2B5EF4-FFF2-40B4-BE49-F238E27FC236}">
                  <a16:creationId xmlns:a16="http://schemas.microsoft.com/office/drawing/2014/main" id="{DCA692AA-21D3-4B1D-B7CC-79B7CD56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263">
              <a:extLst>
                <a:ext uri="{FF2B5EF4-FFF2-40B4-BE49-F238E27FC236}">
                  <a16:creationId xmlns:a16="http://schemas.microsoft.com/office/drawing/2014/main" id="{65D65BF8-C61A-4528-9C36-E837F721E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8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64">
              <a:extLst>
                <a:ext uri="{FF2B5EF4-FFF2-40B4-BE49-F238E27FC236}">
                  <a16:creationId xmlns:a16="http://schemas.microsoft.com/office/drawing/2014/main" id="{0C8DB2BE-256E-4FBD-A17E-460E27583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5">
              <a:extLst>
                <a:ext uri="{FF2B5EF4-FFF2-40B4-BE49-F238E27FC236}">
                  <a16:creationId xmlns:a16="http://schemas.microsoft.com/office/drawing/2014/main" id="{158CCF00-9C42-419A-8799-2F956D42C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7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66">
              <a:extLst>
                <a:ext uri="{FF2B5EF4-FFF2-40B4-BE49-F238E27FC236}">
                  <a16:creationId xmlns:a16="http://schemas.microsoft.com/office/drawing/2014/main" id="{C56ABAC4-51B6-4B1A-9DCC-CDE7BB371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8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267">
              <a:extLst>
                <a:ext uri="{FF2B5EF4-FFF2-40B4-BE49-F238E27FC236}">
                  <a16:creationId xmlns:a16="http://schemas.microsoft.com/office/drawing/2014/main" id="{4F38971E-A0EB-46A1-93CB-B1AC5DBE6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68">
              <a:extLst>
                <a:ext uri="{FF2B5EF4-FFF2-40B4-BE49-F238E27FC236}">
                  <a16:creationId xmlns:a16="http://schemas.microsoft.com/office/drawing/2014/main" id="{198474DE-F457-4E67-BEB4-F81287819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 269">
              <a:extLst>
                <a:ext uri="{FF2B5EF4-FFF2-40B4-BE49-F238E27FC236}">
                  <a16:creationId xmlns:a16="http://schemas.microsoft.com/office/drawing/2014/main" id="{A09AC936-2596-453F-99E9-228DF7460E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4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270">
              <a:extLst>
                <a:ext uri="{FF2B5EF4-FFF2-40B4-BE49-F238E27FC236}">
                  <a16:creationId xmlns:a16="http://schemas.microsoft.com/office/drawing/2014/main" id="{1910D610-AA19-4D66-B9D9-6A2E271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7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71">
              <a:extLst>
                <a:ext uri="{FF2B5EF4-FFF2-40B4-BE49-F238E27FC236}">
                  <a16:creationId xmlns:a16="http://schemas.microsoft.com/office/drawing/2014/main" id="{637A7DFE-FE78-40B6-A64F-E15AFF772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272">
              <a:extLst>
                <a:ext uri="{FF2B5EF4-FFF2-40B4-BE49-F238E27FC236}">
                  <a16:creationId xmlns:a16="http://schemas.microsoft.com/office/drawing/2014/main" id="{440056CA-33A1-44CC-89CF-E62AD43AD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273">
              <a:extLst>
                <a:ext uri="{FF2B5EF4-FFF2-40B4-BE49-F238E27FC236}">
                  <a16:creationId xmlns:a16="http://schemas.microsoft.com/office/drawing/2014/main" id="{4A513BF5-EE93-430E-A40E-B41DB0F88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2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74">
              <a:extLst>
                <a:ext uri="{FF2B5EF4-FFF2-40B4-BE49-F238E27FC236}">
                  <a16:creationId xmlns:a16="http://schemas.microsoft.com/office/drawing/2014/main" id="{F4F8AC6F-AC3A-4E60-B9D1-5D7021CD9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 275">
              <a:extLst>
                <a:ext uri="{FF2B5EF4-FFF2-40B4-BE49-F238E27FC236}">
                  <a16:creationId xmlns:a16="http://schemas.microsoft.com/office/drawing/2014/main" id="{EB77965A-B487-4EEB-855D-687101494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276">
              <a:extLst>
                <a:ext uri="{FF2B5EF4-FFF2-40B4-BE49-F238E27FC236}">
                  <a16:creationId xmlns:a16="http://schemas.microsoft.com/office/drawing/2014/main" id="{EB897AE9-A771-4561-888C-C392D6BA1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277">
              <a:extLst>
                <a:ext uri="{FF2B5EF4-FFF2-40B4-BE49-F238E27FC236}">
                  <a16:creationId xmlns:a16="http://schemas.microsoft.com/office/drawing/2014/main" id="{21040155-8E54-4CBF-9A80-992D6F965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 278">
              <a:extLst>
                <a:ext uri="{FF2B5EF4-FFF2-40B4-BE49-F238E27FC236}">
                  <a16:creationId xmlns:a16="http://schemas.microsoft.com/office/drawing/2014/main" id="{DDAB9C51-E381-4B67-A5C8-AF6B865DB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279">
              <a:extLst>
                <a:ext uri="{FF2B5EF4-FFF2-40B4-BE49-F238E27FC236}">
                  <a16:creationId xmlns:a16="http://schemas.microsoft.com/office/drawing/2014/main" id="{758E90C3-234A-4D0E-9C3F-740FD1828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9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 280">
              <a:extLst>
                <a:ext uri="{FF2B5EF4-FFF2-40B4-BE49-F238E27FC236}">
                  <a16:creationId xmlns:a16="http://schemas.microsoft.com/office/drawing/2014/main" id="{D8CE768F-B928-4ED6-9352-E19BE903C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281">
              <a:extLst>
                <a:ext uri="{FF2B5EF4-FFF2-40B4-BE49-F238E27FC236}">
                  <a16:creationId xmlns:a16="http://schemas.microsoft.com/office/drawing/2014/main" id="{341A2601-A732-49FE-83CC-552087B9B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 282">
              <a:extLst>
                <a:ext uri="{FF2B5EF4-FFF2-40B4-BE49-F238E27FC236}">
                  <a16:creationId xmlns:a16="http://schemas.microsoft.com/office/drawing/2014/main" id="{227830DE-D6B5-438E-B319-49F57586B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283">
              <a:extLst>
                <a:ext uri="{FF2B5EF4-FFF2-40B4-BE49-F238E27FC236}">
                  <a16:creationId xmlns:a16="http://schemas.microsoft.com/office/drawing/2014/main" id="{944C371C-2C7C-4C01-8B09-42B6B318F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2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 284">
              <a:extLst>
                <a:ext uri="{FF2B5EF4-FFF2-40B4-BE49-F238E27FC236}">
                  <a16:creationId xmlns:a16="http://schemas.microsoft.com/office/drawing/2014/main" id="{B7C91B49-C7D8-4194-B5D7-373BE3B7E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285">
              <a:extLst>
                <a:ext uri="{FF2B5EF4-FFF2-40B4-BE49-F238E27FC236}">
                  <a16:creationId xmlns:a16="http://schemas.microsoft.com/office/drawing/2014/main" id="{E8F708D4-764E-4158-970C-E7F46BB17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4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 286">
              <a:extLst>
                <a:ext uri="{FF2B5EF4-FFF2-40B4-BE49-F238E27FC236}">
                  <a16:creationId xmlns:a16="http://schemas.microsoft.com/office/drawing/2014/main" id="{B6EB617C-5A10-4DAC-8D00-961543D9C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9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287">
              <a:extLst>
                <a:ext uri="{FF2B5EF4-FFF2-40B4-BE49-F238E27FC236}">
                  <a16:creationId xmlns:a16="http://schemas.microsoft.com/office/drawing/2014/main" id="{F70C8E5E-6D4B-4FDD-8BDB-AEA7CDA6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288">
              <a:extLst>
                <a:ext uri="{FF2B5EF4-FFF2-40B4-BE49-F238E27FC236}">
                  <a16:creationId xmlns:a16="http://schemas.microsoft.com/office/drawing/2014/main" id="{7654929B-ECE0-4153-ABB5-0414FB9F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0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289">
              <a:extLst>
                <a:ext uri="{FF2B5EF4-FFF2-40B4-BE49-F238E27FC236}">
                  <a16:creationId xmlns:a16="http://schemas.microsoft.com/office/drawing/2014/main" id="{A0B9B79D-7D53-4D03-A4E9-00C6EB8BD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290">
              <a:extLst>
                <a:ext uri="{FF2B5EF4-FFF2-40B4-BE49-F238E27FC236}">
                  <a16:creationId xmlns:a16="http://schemas.microsoft.com/office/drawing/2014/main" id="{8F9E8127-2635-4DA1-81F1-1E5B7E2FA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7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 291">
              <a:extLst>
                <a:ext uri="{FF2B5EF4-FFF2-40B4-BE49-F238E27FC236}">
                  <a16:creationId xmlns:a16="http://schemas.microsoft.com/office/drawing/2014/main" id="{00B78C97-E5E0-455A-BE2D-35667C959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7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 292">
              <a:extLst>
                <a:ext uri="{FF2B5EF4-FFF2-40B4-BE49-F238E27FC236}">
                  <a16:creationId xmlns:a16="http://schemas.microsoft.com/office/drawing/2014/main" id="{4B769716-F811-4AB7-8D21-3BC15808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 293">
              <a:extLst>
                <a:ext uri="{FF2B5EF4-FFF2-40B4-BE49-F238E27FC236}">
                  <a16:creationId xmlns:a16="http://schemas.microsoft.com/office/drawing/2014/main" id="{7325CBB8-4452-47EA-B06D-A0797A075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8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 294">
              <a:extLst>
                <a:ext uri="{FF2B5EF4-FFF2-40B4-BE49-F238E27FC236}">
                  <a16:creationId xmlns:a16="http://schemas.microsoft.com/office/drawing/2014/main" id="{98BFA92A-AC4E-46F0-B1C5-C253AE756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 295">
              <a:extLst>
                <a:ext uri="{FF2B5EF4-FFF2-40B4-BE49-F238E27FC236}">
                  <a16:creationId xmlns:a16="http://schemas.microsoft.com/office/drawing/2014/main" id="{30E84ABF-01C7-49B3-A4BC-95472D44D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296">
              <a:extLst>
                <a:ext uri="{FF2B5EF4-FFF2-40B4-BE49-F238E27FC236}">
                  <a16:creationId xmlns:a16="http://schemas.microsoft.com/office/drawing/2014/main" id="{6A3DA2F0-894E-42FD-A4B0-258FC8C87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297">
              <a:extLst>
                <a:ext uri="{FF2B5EF4-FFF2-40B4-BE49-F238E27FC236}">
                  <a16:creationId xmlns:a16="http://schemas.microsoft.com/office/drawing/2014/main" id="{FC35C545-A76B-47A2-8A98-C4B72E661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" y="2303"/>
              <a:ext cx="27" cy="100"/>
            </a:xfrm>
            <a:custGeom>
              <a:avLst/>
              <a:gdLst>
                <a:gd name="T0" fmla="*/ 0 w 12"/>
                <a:gd name="T1" fmla="*/ 43 h 43"/>
                <a:gd name="T2" fmla="*/ 8 w 12"/>
                <a:gd name="T3" fmla="*/ 0 h 43"/>
                <a:gd name="T4" fmla="*/ 12 w 12"/>
                <a:gd name="T5" fmla="*/ 43 h 43"/>
                <a:gd name="T6" fmla="*/ 0 w 12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2" y="40"/>
                    <a:pt x="12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298">
              <a:extLst>
                <a:ext uri="{FF2B5EF4-FFF2-40B4-BE49-F238E27FC236}">
                  <a16:creationId xmlns:a16="http://schemas.microsoft.com/office/drawing/2014/main" id="{6F2D5959-86A7-4CDD-A5F9-EA1CBFF30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299">
              <a:extLst>
                <a:ext uri="{FF2B5EF4-FFF2-40B4-BE49-F238E27FC236}">
                  <a16:creationId xmlns:a16="http://schemas.microsoft.com/office/drawing/2014/main" id="{60290581-5BB8-435B-A07A-4E8C19C8A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0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300">
              <a:extLst>
                <a:ext uri="{FF2B5EF4-FFF2-40B4-BE49-F238E27FC236}">
                  <a16:creationId xmlns:a16="http://schemas.microsoft.com/office/drawing/2014/main" id="{8F8C3DE8-C5AF-4FA2-A68A-947104AF0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301">
              <a:extLst>
                <a:ext uri="{FF2B5EF4-FFF2-40B4-BE49-F238E27FC236}">
                  <a16:creationId xmlns:a16="http://schemas.microsoft.com/office/drawing/2014/main" id="{895484EF-DB9B-4CC6-B0D0-44A3F5EAB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3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302">
              <a:extLst>
                <a:ext uri="{FF2B5EF4-FFF2-40B4-BE49-F238E27FC236}">
                  <a16:creationId xmlns:a16="http://schemas.microsoft.com/office/drawing/2014/main" id="{769CD946-965B-4CD0-AEC9-EF0E4BD15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" y="2277"/>
              <a:ext cx="66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303">
              <a:extLst>
                <a:ext uri="{FF2B5EF4-FFF2-40B4-BE49-F238E27FC236}">
                  <a16:creationId xmlns:a16="http://schemas.microsoft.com/office/drawing/2014/main" id="{65AD46F2-A74F-4CFC-B821-F46ABC2FB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2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2" y="0"/>
                  </a:cubicBezTo>
                  <a:cubicBezTo>
                    <a:pt x="12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8" name="Freeform 304">
              <a:extLst>
                <a:ext uri="{FF2B5EF4-FFF2-40B4-BE49-F238E27FC236}">
                  <a16:creationId xmlns:a16="http://schemas.microsoft.com/office/drawing/2014/main" id="{8FBBBADC-89A7-4F82-9D0F-029393A7C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9" name="Freeform 305">
              <a:extLst>
                <a:ext uri="{FF2B5EF4-FFF2-40B4-BE49-F238E27FC236}">
                  <a16:creationId xmlns:a16="http://schemas.microsoft.com/office/drawing/2014/main" id="{378DA0E0-3A9B-48D4-A722-ACBFB0562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7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897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C74BBE8-1815-4000-8008-945E8B5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E314DF-819C-4FF1-9C2E-69194E15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A1525E-7C66-46A7-89CD-0A0836A4B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B08-D03A-4FEF-8092-001CB785BBAB}" type="datetimeFigureOut">
              <a:rPr lang="zh-CN" altLang="en-US" smtClean="0"/>
              <a:t>2025/3/21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269161-46AB-416B-9C71-590B71BBF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47D277-5155-4804-A42E-790F5C4F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099ACD75-3E37-43B8-BE5F-B9F086C8C167}"/>
              </a:ext>
            </a:extLst>
          </p:cNvPr>
          <p:cNvSpPr txBox="1">
            <a:spLocks/>
          </p:cNvSpPr>
          <p:nvPr userDrawn="1"/>
        </p:nvSpPr>
        <p:spPr>
          <a:xfrm>
            <a:off x="10237176" y="31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Design by: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67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 advClick="0" advTm="1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2025/3/21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66D3825-4332-4B7D-8C1A-56B25B40C2D9}"/>
              </a:ext>
            </a:extLst>
          </p:cNvPr>
          <p:cNvGrpSpPr/>
          <p:nvPr/>
        </p:nvGrpSpPr>
        <p:grpSpPr>
          <a:xfrm>
            <a:off x="0" y="0"/>
            <a:ext cx="12192000" cy="2067871"/>
            <a:chOff x="0" y="-127504"/>
            <a:chExt cx="12192000" cy="1361807"/>
          </a:xfrm>
        </p:grpSpPr>
        <p:sp>
          <p:nvSpPr>
            <p:cNvPr id="6" name="Rectangle: Top Corners Rounded 5">
              <a:extLst>
                <a:ext uri="{FF2B5EF4-FFF2-40B4-BE49-F238E27FC236}">
                  <a16:creationId xmlns:a16="http://schemas.microsoft.com/office/drawing/2014/main" id="{71214D57-23E5-48C7-A3A5-78A36B9CEB16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Rectangle: Top Corners Rounded 6">
              <a:extLst>
                <a:ext uri="{FF2B5EF4-FFF2-40B4-BE49-F238E27FC236}">
                  <a16:creationId xmlns:a16="http://schemas.microsoft.com/office/drawing/2014/main" id="{7E3EEB88-F142-4A0F-845C-8237F84C4BEA}"/>
                </a:ext>
              </a:extLst>
            </p:cNvPr>
            <p:cNvSpPr/>
            <p:nvPr/>
          </p:nvSpPr>
          <p:spPr>
            <a:xfrm rot="10800000">
              <a:off x="0" y="-127504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158C314-3395-49B5-91FF-98CEF0A66F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119" t="21925" b="23627"/>
          <a:stretch/>
        </p:blipFill>
        <p:spPr>
          <a:xfrm>
            <a:off x="2640038" y="640394"/>
            <a:ext cx="8841358" cy="2122581"/>
          </a:xfrm>
          <a:prstGeom prst="rect">
            <a:avLst/>
          </a:prstGeom>
          <a:ln>
            <a:noFill/>
          </a:ln>
          <a:effectLst>
            <a:outerShdw blurRad="190500" dist="228600" dir="2700000" sx="107000" sy="107000" algn="ctr">
              <a:srgbClr val="29A8FF">
                <a:alpha val="31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972E46D-801C-478B-84E2-279D597810AE}"/>
              </a:ext>
            </a:extLst>
          </p:cNvPr>
          <p:cNvGrpSpPr/>
          <p:nvPr/>
        </p:nvGrpSpPr>
        <p:grpSpPr>
          <a:xfrm>
            <a:off x="404014" y="588766"/>
            <a:ext cx="2236024" cy="3156219"/>
            <a:chOff x="299812" y="247841"/>
            <a:chExt cx="2236024" cy="2204862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C413320-9252-47B5-B9DD-5B55D64D5F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32937"/>
            <a:stretch/>
          </p:blipFill>
          <p:spPr>
            <a:xfrm>
              <a:off x="299812" y="361594"/>
              <a:ext cx="2150557" cy="209110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E789AD6-AB81-402D-941C-26F77BF1A4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34344"/>
            <a:stretch/>
          </p:blipFill>
          <p:spPr>
            <a:xfrm>
              <a:off x="518441" y="247841"/>
              <a:ext cx="2017395" cy="2091109"/>
            </a:xfrm>
            <a:prstGeom prst="rect">
              <a:avLst/>
            </a:prstGeom>
          </p:spPr>
        </p:pic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6EFF4F86-F9EB-41FA-B349-4013F6285245}"/>
              </a:ext>
            </a:extLst>
          </p:cNvPr>
          <p:cNvSpPr/>
          <p:nvPr/>
        </p:nvSpPr>
        <p:spPr>
          <a:xfrm>
            <a:off x="1688466" y="650863"/>
            <a:ext cx="2017395" cy="2017395"/>
          </a:xfrm>
          <a:prstGeom prst="ellipse">
            <a:avLst/>
          </a:prstGeom>
          <a:solidFill>
            <a:srgbClr val="29A8FF"/>
          </a:solidFill>
          <a:ln>
            <a:noFill/>
          </a:ln>
          <a:effectLst>
            <a:outerShdw blurRad="165100" dist="304800" dir="7920000" sx="99000" sy="99000" algn="ctr">
              <a:srgbClr val="29A8FF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文本框 22">
            <a:extLst>
              <a:ext uri="{FF2B5EF4-FFF2-40B4-BE49-F238E27FC236}">
                <a16:creationId xmlns:a16="http://schemas.microsoft.com/office/drawing/2014/main" id="{ADEBE5D5-D1F2-40FA-BDBF-9BDF6D13E5E5}"/>
              </a:ext>
            </a:extLst>
          </p:cNvPr>
          <p:cNvSpPr txBox="1"/>
          <p:nvPr/>
        </p:nvSpPr>
        <p:spPr>
          <a:xfrm>
            <a:off x="1922883" y="991151"/>
            <a:ext cx="16611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Arial Rounded MT Bold" panose="020F0704030504030204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Tuần</a:t>
            </a:r>
          </a:p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Arial Rounded MT Bold" panose="020F0704030504030204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6</a:t>
            </a:r>
            <a:endParaRPr lang="zh-CN" altLang="en-US" sz="4800" b="1" dirty="0">
              <a:solidFill>
                <a:prstClr val="white"/>
              </a:solidFill>
              <a:latin typeface="Arial Rounded MT Bold" panose="020F0704030504030204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文本框 22">
            <a:extLst>
              <a:ext uri="{FF2B5EF4-FFF2-40B4-BE49-F238E27FC236}">
                <a16:creationId xmlns:a16="http://schemas.microsoft.com/office/drawing/2014/main" id="{0C9928D3-15CE-463A-8DD4-D2BDB8DB2C15}"/>
              </a:ext>
            </a:extLst>
          </p:cNvPr>
          <p:cNvSpPr txBox="1"/>
          <p:nvPr/>
        </p:nvSpPr>
        <p:spPr>
          <a:xfrm>
            <a:off x="5536387" y="1365944"/>
            <a:ext cx="1691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F0000"/>
                </a:solidFill>
                <a:latin typeface="iCiel Cadena" panose="02000503000000020004" pitchFamily="2" charset="0"/>
                <a:ea typeface="思源黑体 CN Bold" panose="020B0800000000000000" pitchFamily="34" charset="-122"/>
              </a:rPr>
              <a:t>VIẾT</a:t>
            </a:r>
            <a:endParaRPr lang="zh-CN" altLang="en-US" sz="5400" dirty="0">
              <a:solidFill>
                <a:srgbClr val="FF0000"/>
              </a:solidFill>
              <a:latin typeface="iCiel Cadena" panose="02000503000000020004" pitchFamily="2" charset="0"/>
              <a:ea typeface="思源黑体 CN Bold" panose="020B0800000000000000" pitchFamily="34" charset="-122"/>
            </a:endParaRPr>
          </a:p>
        </p:txBody>
      </p:sp>
      <p:sp>
        <p:nvSpPr>
          <p:cNvPr id="17" name="文本框 22">
            <a:extLst>
              <a:ext uri="{FF2B5EF4-FFF2-40B4-BE49-F238E27FC236}">
                <a16:creationId xmlns:a16="http://schemas.microsoft.com/office/drawing/2014/main" id="{EEC9C8C1-0C79-413E-BAA9-97ED57DE33F1}"/>
              </a:ext>
            </a:extLst>
          </p:cNvPr>
          <p:cNvSpPr txBox="1"/>
          <p:nvPr/>
        </p:nvSpPr>
        <p:spPr>
          <a:xfrm>
            <a:off x="0" y="325203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>
                <a:solidFill>
                  <a:srgbClr val="FF0000"/>
                </a:solidFill>
                <a:latin typeface="Times New Roman" pitchFamily="18" charset="0"/>
                <a:ea typeface="思源黑体 CN Bold" panose="020B0800000000000000" pitchFamily="34" charset="-122"/>
                <a:cs typeface="Times New Roman" pitchFamily="18" charset="0"/>
              </a:rPr>
              <a:t>TIẾT 5 - 6</a:t>
            </a:r>
            <a:endParaRPr lang="zh-CN" altLang="en-US" sz="5400" b="1" dirty="0">
              <a:solidFill>
                <a:srgbClr val="FF0000"/>
              </a:solidFill>
              <a:latin typeface="Times New Roman" pitchFamily="18" charset="0"/>
              <a:ea typeface="思源黑体 CN Bold" panose="020B0800000000000000" pitchFamily="34" charset="-122"/>
              <a:cs typeface="Times New Roman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270BCF1-6167-44FF-9DE8-E1F136F334B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13436" r="12967"/>
          <a:stretch/>
        </p:blipFill>
        <p:spPr>
          <a:xfrm>
            <a:off x="0" y="6124685"/>
            <a:ext cx="12249151" cy="804742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466D3825-4332-4B7D-8C1A-56B25B40C2D9}"/>
              </a:ext>
            </a:extLst>
          </p:cNvPr>
          <p:cNvGrpSpPr/>
          <p:nvPr/>
        </p:nvGrpSpPr>
        <p:grpSpPr>
          <a:xfrm>
            <a:off x="0" y="0"/>
            <a:ext cx="12192000" cy="2067871"/>
            <a:chOff x="0" y="-127504"/>
            <a:chExt cx="12192000" cy="1361807"/>
          </a:xfrm>
        </p:grpSpPr>
        <p:sp>
          <p:nvSpPr>
            <p:cNvPr id="21" name="Rectangle: Top Corners Rounded 5">
              <a:extLst>
                <a:ext uri="{FF2B5EF4-FFF2-40B4-BE49-F238E27FC236}">
                  <a16:creationId xmlns:a16="http://schemas.microsoft.com/office/drawing/2014/main" id="{71214D57-23E5-48C7-A3A5-78A36B9CEB16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Rectangle: Top Corners Rounded 6">
              <a:extLst>
                <a:ext uri="{FF2B5EF4-FFF2-40B4-BE49-F238E27FC236}">
                  <a16:creationId xmlns:a16="http://schemas.microsoft.com/office/drawing/2014/main" id="{7E3EEB88-F142-4A0F-845C-8237F84C4BEA}"/>
                </a:ext>
              </a:extLst>
            </p:cNvPr>
            <p:cNvSpPr/>
            <p:nvPr/>
          </p:nvSpPr>
          <p:spPr>
            <a:xfrm rot="10800000">
              <a:off x="0" y="-127504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158C314-3395-49B5-91FF-98CEF0A66F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119" t="21925" b="23627"/>
          <a:stretch/>
        </p:blipFill>
        <p:spPr>
          <a:xfrm>
            <a:off x="2640038" y="640394"/>
            <a:ext cx="8841358" cy="2122581"/>
          </a:xfrm>
          <a:prstGeom prst="rect">
            <a:avLst/>
          </a:prstGeom>
          <a:ln>
            <a:noFill/>
          </a:ln>
          <a:effectLst>
            <a:outerShdw blurRad="190500" dist="228600" dir="2700000" sx="107000" sy="107000" algn="ctr">
              <a:srgbClr val="29A8FF">
                <a:alpha val="31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972E46D-801C-478B-84E2-279D597810AE}"/>
              </a:ext>
            </a:extLst>
          </p:cNvPr>
          <p:cNvGrpSpPr/>
          <p:nvPr/>
        </p:nvGrpSpPr>
        <p:grpSpPr>
          <a:xfrm>
            <a:off x="404014" y="588766"/>
            <a:ext cx="2236024" cy="3156219"/>
            <a:chOff x="299812" y="247841"/>
            <a:chExt cx="2236024" cy="2204862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BC413320-9252-47B5-B9DD-5B55D64D5F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32937"/>
            <a:stretch/>
          </p:blipFill>
          <p:spPr>
            <a:xfrm>
              <a:off x="299812" y="361594"/>
              <a:ext cx="2150557" cy="2091109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E789AD6-AB81-402D-941C-26F77BF1A4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34344"/>
            <a:stretch/>
          </p:blipFill>
          <p:spPr>
            <a:xfrm>
              <a:off x="518441" y="247841"/>
              <a:ext cx="2017395" cy="2091109"/>
            </a:xfrm>
            <a:prstGeom prst="rect">
              <a:avLst/>
            </a:prstGeom>
          </p:spPr>
        </p:pic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6EFF4F86-F9EB-41FA-B349-4013F6285245}"/>
              </a:ext>
            </a:extLst>
          </p:cNvPr>
          <p:cNvSpPr/>
          <p:nvPr/>
        </p:nvSpPr>
        <p:spPr>
          <a:xfrm>
            <a:off x="1688466" y="650863"/>
            <a:ext cx="2017395" cy="2017395"/>
          </a:xfrm>
          <a:prstGeom prst="ellipse">
            <a:avLst/>
          </a:prstGeom>
          <a:solidFill>
            <a:srgbClr val="29A8FF"/>
          </a:solidFill>
          <a:ln>
            <a:noFill/>
          </a:ln>
          <a:effectLst>
            <a:outerShdw blurRad="165100" dist="304800" dir="7920000" sx="99000" sy="99000" algn="ctr">
              <a:srgbClr val="29A8FF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文本框 22">
            <a:extLst>
              <a:ext uri="{FF2B5EF4-FFF2-40B4-BE49-F238E27FC236}">
                <a16:creationId xmlns:a16="http://schemas.microsoft.com/office/drawing/2014/main" id="{ADEBE5D5-D1F2-40FA-BDBF-9BDF6D13E5E5}"/>
              </a:ext>
            </a:extLst>
          </p:cNvPr>
          <p:cNvSpPr txBox="1"/>
          <p:nvPr/>
        </p:nvSpPr>
        <p:spPr>
          <a:xfrm>
            <a:off x="1860884" y="881999"/>
            <a:ext cx="16683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Tuần</a:t>
            </a:r>
          </a:p>
          <a:p>
            <a:pPr algn="ctr"/>
            <a:r>
              <a:rPr lang="en-US" altLang="zh-CN" sz="4800" b="1" dirty="0">
                <a:solidFill>
                  <a:prstClr val="white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27</a:t>
            </a:r>
            <a:endParaRPr lang="zh-CN" altLang="en-US" sz="4800" b="1" dirty="0">
              <a:solidFill>
                <a:prstClr val="white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270BCF1-6167-44FF-9DE8-E1F136F334B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13436" r="12967"/>
          <a:stretch/>
        </p:blipFill>
        <p:spPr>
          <a:xfrm>
            <a:off x="0" y="6124685"/>
            <a:ext cx="12249151" cy="804742"/>
          </a:xfrm>
          <a:prstGeom prst="rect">
            <a:avLst/>
          </a:prstGeom>
        </p:spPr>
      </p:pic>
      <p:sp>
        <p:nvSpPr>
          <p:cNvPr id="31" name="文本框 22">
            <a:extLst>
              <a:ext uri="{FF2B5EF4-FFF2-40B4-BE49-F238E27FC236}">
                <a16:creationId xmlns:a16="http://schemas.microsoft.com/office/drawing/2014/main" id="{0C9928D3-15CE-463A-8DD4-D2BDB8DB2C15}"/>
              </a:ext>
            </a:extLst>
          </p:cNvPr>
          <p:cNvSpPr txBox="1"/>
          <p:nvPr/>
        </p:nvSpPr>
        <p:spPr>
          <a:xfrm>
            <a:off x="3741162" y="1249832"/>
            <a:ext cx="77113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solidFill>
                  <a:srgbClr val="FF0000"/>
                </a:solidFill>
                <a:latin typeface="Times New Roman" pitchFamily="18" charset="0"/>
                <a:ea typeface="思源黑体 CN Bold" panose="020B0800000000000000" pitchFamily="34" charset="-122"/>
                <a:cs typeface="Times New Roman" pitchFamily="18" charset="0"/>
              </a:rPr>
              <a:t>ÔN TẬP GIỮA HỌC KÌ 2</a:t>
            </a:r>
            <a:endParaRPr lang="zh-CN" altLang="en-US" sz="5000" b="1" dirty="0">
              <a:solidFill>
                <a:srgbClr val="FF0000"/>
              </a:solidFill>
              <a:latin typeface="Times New Roman" pitchFamily="18" charset="0"/>
              <a:ea typeface="思源黑体 CN Bold" panose="020B0800000000000000" pitchFamily="34" charset="-122"/>
              <a:cs typeface="Times New Roman" pitchFamily="18" charset="0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835299" y="5398771"/>
            <a:ext cx="3633538" cy="8847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4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71</a:t>
            </a:r>
            <a:endParaRPr lang="vi-VN" sz="4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10713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859600" y="-122760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6. Quan sát tranh và tìm từ ngữ: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D16FC9-4E2D-43E3-BF2F-67DD2E366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0973" y="911969"/>
            <a:ext cx="6261027" cy="58154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372140" y="715259"/>
            <a:ext cx="44975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thuyền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82BDE3-CE85-4928-87FC-08DFB77406F9}"/>
              </a:ext>
            </a:extLst>
          </p:cNvPr>
          <p:cNvSpPr txBox="1"/>
          <p:nvPr/>
        </p:nvSpPr>
        <p:spPr>
          <a:xfrm>
            <a:off x="168572" y="1757609"/>
            <a:ext cx="56491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sông,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bầu trời, mây,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chim, con bò, con bê,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cây cối, cỏ non, con đường, ….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5520D8-FB6F-466C-8610-E45E0D409177}"/>
              </a:ext>
            </a:extLst>
          </p:cNvPr>
          <p:cNvSpPr txBox="1"/>
          <p:nvPr/>
        </p:nvSpPr>
        <p:spPr>
          <a:xfrm>
            <a:off x="296923" y="3890477"/>
            <a:ext cx="5305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màu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sắc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nâu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D322C6-1CDC-48BA-AC15-745C0F11A178}"/>
              </a:ext>
            </a:extLst>
          </p:cNvPr>
          <p:cNvSpPr txBox="1"/>
          <p:nvPr/>
        </p:nvSpPr>
        <p:spPr>
          <a:xfrm>
            <a:off x="168573" y="4925206"/>
            <a:ext cx="576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rắng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xanh, trong xanh,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vàng,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xanh non, xanh sẫm, …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372140" y="3305702"/>
            <a:ext cx="44975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chỉ sự vật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5DADBA-CC44-4BF4-B3F7-958AFAE31E4F}"/>
              </a:ext>
            </a:extLst>
          </p:cNvPr>
          <p:cNvSpPr txBox="1"/>
          <p:nvPr/>
        </p:nvSpPr>
        <p:spPr>
          <a:xfrm>
            <a:off x="239129" y="6072552"/>
            <a:ext cx="449757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chỉ đặc điểm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134724-0001-758B-00DF-CA3F9D87C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634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10" grpId="0"/>
      <p:bldP spid="11" grpId="0"/>
      <p:bldP spid="12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468507" y="2870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7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Đặt 2 - 3 câu với từ ngữ em tìm được.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1468507" y="12014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sông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uốn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khúc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xóm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2264735" y="1201479"/>
            <a:ext cx="2703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 sông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33BB98-A9F8-4936-8563-9527E05FCEE2}"/>
              </a:ext>
            </a:extLst>
          </p:cNvPr>
          <p:cNvSpPr txBox="1"/>
          <p:nvPr/>
        </p:nvSpPr>
        <p:spPr>
          <a:xfrm>
            <a:off x="4836946" y="1197582"/>
            <a:ext cx="61691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uốn khúc quanh làng xóm.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A63CB6-335F-CF1C-31C9-8E54FC296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71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37C35A-7437-48E5-92CD-B5A728D1D396}"/>
              </a:ext>
            </a:extLst>
          </p:cNvPr>
          <p:cNvSpPr txBox="1"/>
          <p:nvPr/>
        </p:nvSpPr>
        <p:spPr>
          <a:xfrm>
            <a:off x="1468507" y="287079"/>
            <a:ext cx="10597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8.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phù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hợp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thay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vuông</a:t>
            </a:r>
            <a:endParaRPr kumimoji="0" lang="vi-VN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63A169F-2D37-44AB-A673-72140E3CBC4A}"/>
              </a:ext>
            </a:extLst>
          </p:cNvPr>
          <p:cNvSpPr/>
          <p:nvPr/>
        </p:nvSpPr>
        <p:spPr>
          <a:xfrm>
            <a:off x="1074727" y="1811106"/>
            <a:ext cx="10777869" cy="2316005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	Mặt trời thấy cô đơn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buồn bã vì phải ở một mình suốt cả ngày    Mặt trời muốn kết bạn với trăng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sao  </a:t>
            </a:r>
            <a:r>
              <a:rPr kumimoji="0" lang="vi-VN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Nhưng trăng    sao còn bận ngủ để đêm thức dậy chiếu sáng cho mặt đất.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94A99410-C9B3-454E-9B17-5AF163F25502}"/>
              </a:ext>
            </a:extLst>
          </p:cNvPr>
          <p:cNvSpPr/>
          <p:nvPr/>
        </p:nvSpPr>
        <p:spPr>
          <a:xfrm>
            <a:off x="2466753" y="4848447"/>
            <a:ext cx="7644810" cy="17224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gặp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phẩy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Gặp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5965403" y="1995778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3597001" y="2500478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/>
          <p:cNvSpPr/>
          <p:nvPr/>
        </p:nvSpPr>
        <p:spPr>
          <a:xfrm>
            <a:off x="10947542" y="2553472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ectangle 14"/>
          <p:cNvSpPr/>
          <p:nvPr/>
        </p:nvSpPr>
        <p:spPr>
          <a:xfrm>
            <a:off x="9963128" y="2513723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27631" y="3084935"/>
            <a:ext cx="266007" cy="3646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 16"/>
          <p:cNvSpPr/>
          <p:nvPr/>
        </p:nvSpPr>
        <p:spPr>
          <a:xfrm>
            <a:off x="5965404" y="1995778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08436" y="2513723"/>
            <a:ext cx="261199" cy="3556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956501" y="2500477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947541" y="2553472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27631" y="3084935"/>
            <a:ext cx="266007" cy="364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E46973-B22F-9A2F-5F9B-469BC2D6E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707" y="76222"/>
            <a:ext cx="19907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915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5" grpId="0" animBg="1"/>
      <p:bldP spid="2" grpId="0" animBg="1"/>
      <p:bldP spid="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>
            <a:extLst>
              <a:ext uri="{FF2B5EF4-FFF2-40B4-BE49-F238E27FC236}">
                <a16:creationId xmlns:a16="http://schemas.microsoft.com/office/drawing/2014/main" id="{6FB30559-A1E4-4656-B527-8E3943A13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675" y="2734697"/>
            <a:ext cx="5348762" cy="3774303"/>
          </a:xfrm>
          <a:prstGeom prst="rect">
            <a:avLst/>
          </a:prstGeom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BF3E3577-B85D-41BE-934A-3E5A7188D767}"/>
              </a:ext>
            </a:extLst>
          </p:cNvPr>
          <p:cNvSpPr/>
          <p:nvPr/>
        </p:nvSpPr>
        <p:spPr>
          <a:xfrm>
            <a:off x="3922485" y="589549"/>
            <a:ext cx="6178859" cy="2261035"/>
          </a:xfrm>
          <a:prstGeom prst="cloudCallout">
            <a:avLst>
              <a:gd name="adj1" fmla="val -61837"/>
              <a:gd name="adj2" fmla="val 6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Hôm nay em được ôn lại những kiến thức nào?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FEFA608-B261-4936-86EB-83ACE6DBA845}"/>
              </a:ext>
            </a:extLst>
          </p:cNvPr>
          <p:cNvSpPr/>
          <p:nvPr/>
        </p:nvSpPr>
        <p:spPr>
          <a:xfrm>
            <a:off x="3945838" y="-127590"/>
            <a:ext cx="7813771" cy="3168502"/>
          </a:xfrm>
          <a:prstGeom prst="cloudCallout">
            <a:avLst>
              <a:gd name="adj1" fmla="val -61837"/>
              <a:gd name="adj2" fmla="val 6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nhà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thêm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có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xung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quanh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màu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sắc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đó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95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千图网拥有20W+精美PPT模板 更多PPT模板下载至：www.58pic.com/office/ppt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255</Words>
  <Application>Microsoft Office PowerPoint</Application>
  <PresentationFormat>Widescreen</PresentationFormat>
  <Paragraphs>35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等线</vt:lpstr>
      <vt:lpstr>等线 Light</vt:lpstr>
      <vt:lpstr>微软雅黑</vt:lpstr>
      <vt:lpstr>Arial</vt:lpstr>
      <vt:lpstr>Arial Rounded MT Bold</vt:lpstr>
      <vt:lpstr>Arial-Rounded</vt:lpstr>
      <vt:lpstr>Calibri</vt:lpstr>
      <vt:lpstr>iCiel Cadena</vt:lpstr>
      <vt:lpstr>Times New Roman</vt:lpstr>
      <vt:lpstr>Wingdings</vt:lpstr>
      <vt:lpstr>包图主题2</vt:lpstr>
      <vt:lpstr>千图网拥有20W+精美PPT模板 更多PPT模板下载至：www.58pic.com/office/ppt​​</vt:lpstr>
      <vt:lpstr>2_Office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ANH MAI THI</cp:lastModifiedBy>
  <cp:revision>22</cp:revision>
  <dcterms:created xsi:type="dcterms:W3CDTF">2021-07-04T15:06:31Z</dcterms:created>
  <dcterms:modified xsi:type="dcterms:W3CDTF">2025-03-21T13:43:18Z</dcterms:modified>
</cp:coreProperties>
</file>